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89" r:id="rId4"/>
    <p:sldId id="290" r:id="rId5"/>
    <p:sldId id="291" r:id="rId6"/>
    <p:sldId id="322" r:id="rId7"/>
    <p:sldId id="292" r:id="rId8"/>
    <p:sldId id="323" r:id="rId9"/>
    <p:sldId id="293" r:id="rId10"/>
    <p:sldId id="324" r:id="rId11"/>
    <p:sldId id="294" r:id="rId12"/>
    <p:sldId id="295" r:id="rId13"/>
    <p:sldId id="296" r:id="rId14"/>
    <p:sldId id="297" r:id="rId15"/>
    <p:sldId id="298" r:id="rId16"/>
    <p:sldId id="325" r:id="rId17"/>
    <p:sldId id="267" r:id="rId18"/>
    <p:sldId id="299" r:id="rId19"/>
    <p:sldId id="326" r:id="rId20"/>
    <p:sldId id="303" r:id="rId21"/>
    <p:sldId id="269" r:id="rId22"/>
    <p:sldId id="300" r:id="rId23"/>
    <p:sldId id="304" r:id="rId24"/>
    <p:sldId id="305" r:id="rId25"/>
    <p:sldId id="327" r:id="rId26"/>
    <p:sldId id="306" r:id="rId27"/>
    <p:sldId id="307" r:id="rId28"/>
    <p:sldId id="328" r:id="rId29"/>
    <p:sldId id="308" r:id="rId30"/>
    <p:sldId id="329" r:id="rId31"/>
    <p:sldId id="310" r:id="rId32"/>
    <p:sldId id="330" r:id="rId33"/>
    <p:sldId id="311" r:id="rId34"/>
    <p:sldId id="312" r:id="rId35"/>
    <p:sldId id="313" r:id="rId36"/>
    <p:sldId id="331" r:id="rId37"/>
    <p:sldId id="314" r:id="rId38"/>
    <p:sldId id="332" r:id="rId39"/>
    <p:sldId id="315" r:id="rId40"/>
    <p:sldId id="333" r:id="rId41"/>
    <p:sldId id="316" r:id="rId42"/>
    <p:sldId id="317" r:id="rId43"/>
    <p:sldId id="334" r:id="rId44"/>
    <p:sldId id="318" r:id="rId45"/>
    <p:sldId id="319" r:id="rId46"/>
    <p:sldId id="321" r:id="rId47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78229" autoAdjust="0"/>
  </p:normalViewPr>
  <p:slideViewPr>
    <p:cSldViewPr snapToGrid="0">
      <p:cViewPr varScale="1">
        <p:scale>
          <a:sx n="107" d="100"/>
          <a:sy n="107" d="100"/>
        </p:scale>
        <p:origin x="-102" y="-13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iasong Huang" userId="15496fe7-5392-414e-8083-e82aa8fdc3bc" providerId="ADAL" clId="{D8BA4F5F-AA9A-4936-83D7-B2BE94523FAC}"/>
    <pc:docChg chg="delSld">
      <pc:chgData name="Jiasong Huang" userId="15496fe7-5392-414e-8083-e82aa8fdc3bc" providerId="ADAL" clId="{D8BA4F5F-AA9A-4936-83D7-B2BE94523FAC}" dt="2017-10-25T20:13:25.212" v="0" actId="2696"/>
      <pc:docMkLst>
        <pc:docMk/>
      </pc:docMkLst>
      <pc:sldChg chg="del">
        <pc:chgData name="Jiasong Huang" userId="15496fe7-5392-414e-8083-e82aa8fdc3bc" providerId="ADAL" clId="{D8BA4F5F-AA9A-4936-83D7-B2BE94523FAC}" dt="2017-10-25T20:13:25.212" v="0" actId="2696"/>
        <pc:sldMkLst>
          <pc:docMk/>
          <pc:sldMk cId="630561240" sldId="320"/>
        </pc:sldMkLst>
      </pc:sldChg>
    </pc:docChg>
  </pc:docChgLst>
  <pc:docChgLst>
    <pc:chgData name="Jiasong Huang" userId="15496fe7-5392-414e-8083-e82aa8fdc3bc" providerId="ADAL" clId="{96797E3C-C49B-41CF-B4E5-0D46E9849A32}"/>
    <pc:docChg chg="undo custSel addSld delSld modSld sldOrd">
      <pc:chgData name="Jiasong Huang" userId="15496fe7-5392-414e-8083-e82aa8fdc3bc" providerId="ADAL" clId="{96797E3C-C49B-41CF-B4E5-0D46E9849A32}" dt="2017-10-24T21:46:30.354" v="1685"/>
      <pc:docMkLst>
        <pc:docMk/>
      </pc:docMkLst>
      <pc:sldChg chg="modSp">
        <pc:chgData name="Jiasong Huang" userId="15496fe7-5392-414e-8083-e82aa8fdc3bc" providerId="ADAL" clId="{96797E3C-C49B-41CF-B4E5-0D46E9849A32}" dt="2017-10-24T19:15:42.907" v="30"/>
        <pc:sldMkLst>
          <pc:docMk/>
          <pc:sldMk cId="4145245182" sldId="256"/>
        </pc:sldMkLst>
        <pc:spChg chg="mod">
          <ac:chgData name="Jiasong Huang" userId="15496fe7-5392-414e-8083-e82aa8fdc3bc" providerId="ADAL" clId="{96797E3C-C49B-41CF-B4E5-0D46E9849A32}" dt="2017-10-24T19:15:42.907" v="30"/>
          <ac:spMkLst>
            <pc:docMk/>
            <pc:sldMk cId="4145245182" sldId="256"/>
            <ac:spMk id="2" creationId="{99066274-8490-4FAB-8126-00C1079E1D99}"/>
          </ac:spMkLst>
        </pc:spChg>
      </pc:sldChg>
      <pc:sldChg chg="modSp">
        <pc:chgData name="Jiasong Huang" userId="15496fe7-5392-414e-8083-e82aa8fdc3bc" providerId="ADAL" clId="{96797E3C-C49B-41CF-B4E5-0D46E9849A32}" dt="2017-10-24T19:19:55.069" v="36"/>
        <pc:sldMkLst>
          <pc:docMk/>
          <pc:sldMk cId="1278368156" sldId="257"/>
        </pc:sldMkLst>
        <pc:spChg chg="mod">
          <ac:chgData name="Jiasong Huang" userId="15496fe7-5392-414e-8083-e82aa8fdc3bc" providerId="ADAL" clId="{96797E3C-C49B-41CF-B4E5-0D46E9849A32}" dt="2017-10-24T19:15:53.810" v="35"/>
          <ac:spMkLst>
            <pc:docMk/>
            <pc:sldMk cId="1278368156" sldId="257"/>
            <ac:spMk id="2" creationId="{56143185-7532-4D53-89E3-056CFB6C1FF0}"/>
          </ac:spMkLst>
        </pc:spChg>
        <pc:spChg chg="mod">
          <ac:chgData name="Jiasong Huang" userId="15496fe7-5392-414e-8083-e82aa8fdc3bc" providerId="ADAL" clId="{96797E3C-C49B-41CF-B4E5-0D46E9849A32}" dt="2017-10-24T19:19:55.069" v="36"/>
          <ac:spMkLst>
            <pc:docMk/>
            <pc:sldMk cId="1278368156" sldId="257"/>
            <ac:spMk id="3" creationId="{C066C06F-CD9D-435B-B5C7-3E32645BA027}"/>
          </ac:spMkLst>
        </pc:spChg>
      </pc:sldChg>
      <pc:sldChg chg="del">
        <pc:chgData name="Jiasong Huang" userId="15496fe7-5392-414e-8083-e82aa8fdc3bc" providerId="ADAL" clId="{96797E3C-C49B-41CF-B4E5-0D46E9849A32}" dt="2017-10-24T19:27:40.544" v="82" actId="2696"/>
        <pc:sldMkLst>
          <pc:docMk/>
          <pc:sldMk cId="4223967468" sldId="258"/>
        </pc:sldMkLst>
      </pc:sldChg>
      <pc:sldChg chg="del">
        <pc:chgData name="Jiasong Huang" userId="15496fe7-5392-414e-8083-e82aa8fdc3bc" providerId="ADAL" clId="{96797E3C-C49B-41CF-B4E5-0D46E9849A32}" dt="2017-10-24T19:27:42.538" v="83" actId="2696"/>
        <pc:sldMkLst>
          <pc:docMk/>
          <pc:sldMk cId="1877443238" sldId="259"/>
        </pc:sldMkLst>
      </pc:sldChg>
      <pc:sldChg chg="del">
        <pc:chgData name="Jiasong Huang" userId="15496fe7-5392-414e-8083-e82aa8fdc3bc" providerId="ADAL" clId="{96797E3C-C49B-41CF-B4E5-0D46E9849A32}" dt="2017-10-24T19:27:43.525" v="84" actId="2696"/>
        <pc:sldMkLst>
          <pc:docMk/>
          <pc:sldMk cId="4151978087" sldId="260"/>
        </pc:sldMkLst>
      </pc:sldChg>
      <pc:sldChg chg="del">
        <pc:chgData name="Jiasong Huang" userId="15496fe7-5392-414e-8083-e82aa8fdc3bc" providerId="ADAL" clId="{96797E3C-C49B-41CF-B4E5-0D46E9849A32}" dt="2017-10-24T19:27:44.126" v="85" actId="2696"/>
        <pc:sldMkLst>
          <pc:docMk/>
          <pc:sldMk cId="432756116" sldId="261"/>
        </pc:sldMkLst>
      </pc:sldChg>
      <pc:sldChg chg="del">
        <pc:chgData name="Jiasong Huang" userId="15496fe7-5392-414e-8083-e82aa8fdc3bc" providerId="ADAL" clId="{96797E3C-C49B-41CF-B4E5-0D46E9849A32}" dt="2017-10-24T19:27:44.811" v="86" actId="2696"/>
        <pc:sldMkLst>
          <pc:docMk/>
          <pc:sldMk cId="2195082487" sldId="262"/>
        </pc:sldMkLst>
      </pc:sldChg>
      <pc:sldChg chg="del">
        <pc:chgData name="Jiasong Huang" userId="15496fe7-5392-414e-8083-e82aa8fdc3bc" providerId="ADAL" clId="{96797E3C-C49B-41CF-B4E5-0D46E9849A32}" dt="2017-10-24T19:27:45.680" v="87" actId="2696"/>
        <pc:sldMkLst>
          <pc:docMk/>
          <pc:sldMk cId="1869945231" sldId="263"/>
        </pc:sldMkLst>
      </pc:sldChg>
      <pc:sldChg chg="del">
        <pc:chgData name="Jiasong Huang" userId="15496fe7-5392-414e-8083-e82aa8fdc3bc" providerId="ADAL" clId="{96797E3C-C49B-41CF-B4E5-0D46E9849A32}" dt="2017-10-24T19:27:46.443" v="88" actId="2696"/>
        <pc:sldMkLst>
          <pc:docMk/>
          <pc:sldMk cId="325230170" sldId="264"/>
        </pc:sldMkLst>
      </pc:sldChg>
      <pc:sldChg chg="del">
        <pc:chgData name="Jiasong Huang" userId="15496fe7-5392-414e-8083-e82aa8fdc3bc" providerId="ADAL" clId="{96797E3C-C49B-41CF-B4E5-0D46E9849A32}" dt="2017-10-24T19:27:47.097" v="89" actId="2696"/>
        <pc:sldMkLst>
          <pc:docMk/>
          <pc:sldMk cId="2963902869" sldId="265"/>
        </pc:sldMkLst>
      </pc:sldChg>
      <pc:sldChg chg="del">
        <pc:chgData name="Jiasong Huang" userId="15496fe7-5392-414e-8083-e82aa8fdc3bc" providerId="ADAL" clId="{96797E3C-C49B-41CF-B4E5-0D46E9849A32}" dt="2017-10-24T19:27:47.865" v="90" actId="2696"/>
        <pc:sldMkLst>
          <pc:docMk/>
          <pc:sldMk cId="4150885675" sldId="266"/>
        </pc:sldMkLst>
      </pc:sldChg>
      <pc:sldChg chg="modSp">
        <pc:chgData name="Jiasong Huang" userId="15496fe7-5392-414e-8083-e82aa8fdc3bc" providerId="ADAL" clId="{96797E3C-C49B-41CF-B4E5-0D46E9849A32}" dt="2017-10-24T19:33:12.221" v="134"/>
        <pc:sldMkLst>
          <pc:docMk/>
          <pc:sldMk cId="1123227228" sldId="267"/>
        </pc:sldMkLst>
        <pc:spChg chg="mod">
          <ac:chgData name="Jiasong Huang" userId="15496fe7-5392-414e-8083-e82aa8fdc3bc" providerId="ADAL" clId="{96797E3C-C49B-41CF-B4E5-0D46E9849A32}" dt="2017-10-24T19:33:12.221" v="134"/>
          <ac:spMkLst>
            <pc:docMk/>
            <pc:sldMk cId="1123227228" sldId="267"/>
            <ac:spMk id="3" creationId="{88A384FC-1D2C-4076-A7AA-D440D79FF31D}"/>
          </ac:spMkLst>
        </pc:spChg>
      </pc:sldChg>
      <pc:sldChg chg="del">
        <pc:chgData name="Jiasong Huang" userId="15496fe7-5392-414e-8083-e82aa8fdc3bc" providerId="ADAL" clId="{96797E3C-C49B-41CF-B4E5-0D46E9849A32}" dt="2017-10-24T19:46:49.796" v="189" actId="2696"/>
        <pc:sldMkLst>
          <pc:docMk/>
          <pc:sldMk cId="2144759820" sldId="268"/>
        </pc:sldMkLst>
      </pc:sldChg>
      <pc:sldChg chg="ord">
        <pc:chgData name="Jiasong Huang" userId="15496fe7-5392-414e-8083-e82aa8fdc3bc" providerId="ADAL" clId="{96797E3C-C49B-41CF-B4E5-0D46E9849A32}" dt="2017-10-24T19:55:01.966" v="213"/>
        <pc:sldMkLst>
          <pc:docMk/>
          <pc:sldMk cId="2771453735" sldId="269"/>
        </pc:sldMkLst>
      </pc:sldChg>
      <pc:sldChg chg="del">
        <pc:chgData name="Jiasong Huang" userId="15496fe7-5392-414e-8083-e82aa8fdc3bc" providerId="ADAL" clId="{96797E3C-C49B-41CF-B4E5-0D46E9849A32}" dt="2017-10-24T19:56:22.256" v="217" actId="2696"/>
        <pc:sldMkLst>
          <pc:docMk/>
          <pc:sldMk cId="3459500742" sldId="270"/>
        </pc:sldMkLst>
      </pc:sldChg>
      <pc:sldChg chg="del">
        <pc:chgData name="Jiasong Huang" userId="15496fe7-5392-414e-8083-e82aa8fdc3bc" providerId="ADAL" clId="{96797E3C-C49B-41CF-B4E5-0D46E9849A32}" dt="2017-10-24T19:56:24.366" v="218" actId="2696"/>
        <pc:sldMkLst>
          <pc:docMk/>
          <pc:sldMk cId="1101612795" sldId="272"/>
        </pc:sldMkLst>
      </pc:sldChg>
      <pc:sldChg chg="del">
        <pc:chgData name="Jiasong Huang" userId="15496fe7-5392-414e-8083-e82aa8fdc3bc" providerId="ADAL" clId="{96797E3C-C49B-41CF-B4E5-0D46E9849A32}" dt="2017-10-24T19:56:25.100" v="219" actId="2696"/>
        <pc:sldMkLst>
          <pc:docMk/>
          <pc:sldMk cId="456726850" sldId="273"/>
        </pc:sldMkLst>
      </pc:sldChg>
      <pc:sldChg chg="del">
        <pc:chgData name="Jiasong Huang" userId="15496fe7-5392-414e-8083-e82aa8fdc3bc" providerId="ADAL" clId="{96797E3C-C49B-41CF-B4E5-0D46E9849A32}" dt="2017-10-24T19:56:25.686" v="220" actId="2696"/>
        <pc:sldMkLst>
          <pc:docMk/>
          <pc:sldMk cId="595275325" sldId="274"/>
        </pc:sldMkLst>
      </pc:sldChg>
      <pc:sldChg chg="del">
        <pc:chgData name="Jiasong Huang" userId="15496fe7-5392-414e-8083-e82aa8fdc3bc" providerId="ADAL" clId="{96797E3C-C49B-41CF-B4E5-0D46E9849A32}" dt="2017-10-24T19:56:26.234" v="221" actId="2696"/>
        <pc:sldMkLst>
          <pc:docMk/>
          <pc:sldMk cId="2138459798" sldId="276"/>
        </pc:sldMkLst>
      </pc:sldChg>
      <pc:sldChg chg="del">
        <pc:chgData name="Jiasong Huang" userId="15496fe7-5392-414e-8083-e82aa8fdc3bc" providerId="ADAL" clId="{96797E3C-C49B-41CF-B4E5-0D46E9849A32}" dt="2017-10-24T19:56:26.949" v="222" actId="2696"/>
        <pc:sldMkLst>
          <pc:docMk/>
          <pc:sldMk cId="2568338423" sldId="277"/>
        </pc:sldMkLst>
      </pc:sldChg>
      <pc:sldChg chg="del">
        <pc:chgData name="Jiasong Huang" userId="15496fe7-5392-414e-8083-e82aa8fdc3bc" providerId="ADAL" clId="{96797E3C-C49B-41CF-B4E5-0D46E9849A32}" dt="2017-10-24T19:56:27.167" v="223" actId="2696"/>
        <pc:sldMkLst>
          <pc:docMk/>
          <pc:sldMk cId="3444253942" sldId="278"/>
        </pc:sldMkLst>
      </pc:sldChg>
      <pc:sldChg chg="del">
        <pc:chgData name="Jiasong Huang" userId="15496fe7-5392-414e-8083-e82aa8fdc3bc" providerId="ADAL" clId="{96797E3C-C49B-41CF-B4E5-0D46E9849A32}" dt="2017-10-24T19:56:27.578" v="224" actId="2696"/>
        <pc:sldMkLst>
          <pc:docMk/>
          <pc:sldMk cId="3596845763" sldId="279"/>
        </pc:sldMkLst>
      </pc:sldChg>
      <pc:sldChg chg="del">
        <pc:chgData name="Jiasong Huang" userId="15496fe7-5392-414e-8083-e82aa8fdc3bc" providerId="ADAL" clId="{96797E3C-C49B-41CF-B4E5-0D46E9849A32}" dt="2017-10-24T19:56:40.422" v="225" actId="2696"/>
        <pc:sldMkLst>
          <pc:docMk/>
          <pc:sldMk cId="1743409623" sldId="280"/>
        </pc:sldMkLst>
      </pc:sldChg>
      <pc:sldChg chg="del">
        <pc:chgData name="Jiasong Huang" userId="15496fe7-5392-414e-8083-e82aa8fdc3bc" providerId="ADAL" clId="{96797E3C-C49B-41CF-B4E5-0D46E9849A32}" dt="2017-10-24T19:56:42.835" v="226" actId="2696"/>
        <pc:sldMkLst>
          <pc:docMk/>
          <pc:sldMk cId="1121764514" sldId="281"/>
        </pc:sldMkLst>
      </pc:sldChg>
      <pc:sldChg chg="del">
        <pc:chgData name="Jiasong Huang" userId="15496fe7-5392-414e-8083-e82aa8fdc3bc" providerId="ADAL" clId="{96797E3C-C49B-41CF-B4E5-0D46E9849A32}" dt="2017-10-24T19:56:45.209" v="227" actId="2696"/>
        <pc:sldMkLst>
          <pc:docMk/>
          <pc:sldMk cId="2110857779" sldId="282"/>
        </pc:sldMkLst>
      </pc:sldChg>
      <pc:sldChg chg="del">
        <pc:chgData name="Jiasong Huang" userId="15496fe7-5392-414e-8083-e82aa8fdc3bc" providerId="ADAL" clId="{96797E3C-C49B-41CF-B4E5-0D46E9849A32}" dt="2017-10-24T19:56:46.389" v="228" actId="2696"/>
        <pc:sldMkLst>
          <pc:docMk/>
          <pc:sldMk cId="1961187820" sldId="283"/>
        </pc:sldMkLst>
      </pc:sldChg>
      <pc:sldChg chg="del">
        <pc:chgData name="Jiasong Huang" userId="15496fe7-5392-414e-8083-e82aa8fdc3bc" providerId="ADAL" clId="{96797E3C-C49B-41CF-B4E5-0D46E9849A32}" dt="2017-10-24T19:56:47.295" v="229" actId="2696"/>
        <pc:sldMkLst>
          <pc:docMk/>
          <pc:sldMk cId="860706246" sldId="284"/>
        </pc:sldMkLst>
      </pc:sldChg>
      <pc:sldChg chg="del">
        <pc:chgData name="Jiasong Huang" userId="15496fe7-5392-414e-8083-e82aa8fdc3bc" providerId="ADAL" clId="{96797E3C-C49B-41CF-B4E5-0D46E9849A32}" dt="2017-10-24T19:56:59.494" v="233" actId="2696"/>
        <pc:sldMkLst>
          <pc:docMk/>
          <pc:sldMk cId="971285840" sldId="285"/>
        </pc:sldMkLst>
      </pc:sldChg>
      <pc:sldChg chg="del">
        <pc:chgData name="Jiasong Huang" userId="15496fe7-5392-414e-8083-e82aa8fdc3bc" providerId="ADAL" clId="{96797E3C-C49B-41CF-B4E5-0D46E9849A32}" dt="2017-10-24T19:56:48.453" v="230" actId="2696"/>
        <pc:sldMkLst>
          <pc:docMk/>
          <pc:sldMk cId="1451956145" sldId="286"/>
        </pc:sldMkLst>
      </pc:sldChg>
      <pc:sldChg chg="del">
        <pc:chgData name="Jiasong Huang" userId="15496fe7-5392-414e-8083-e82aa8fdc3bc" providerId="ADAL" clId="{96797E3C-C49B-41CF-B4E5-0D46E9849A32}" dt="2017-10-24T19:56:58.610" v="232" actId="2696"/>
        <pc:sldMkLst>
          <pc:docMk/>
          <pc:sldMk cId="2352045578" sldId="287"/>
        </pc:sldMkLst>
      </pc:sldChg>
      <pc:sldChg chg="del">
        <pc:chgData name="Jiasong Huang" userId="15496fe7-5392-414e-8083-e82aa8fdc3bc" providerId="ADAL" clId="{96797E3C-C49B-41CF-B4E5-0D46E9849A32}" dt="2017-10-24T19:56:54.242" v="231" actId="2696"/>
        <pc:sldMkLst>
          <pc:docMk/>
          <pc:sldMk cId="4152500260" sldId="288"/>
        </pc:sldMkLst>
      </pc:sldChg>
      <pc:sldChg chg="modSp add">
        <pc:chgData name="Jiasong Huang" userId="15496fe7-5392-414e-8083-e82aa8fdc3bc" providerId="ADAL" clId="{96797E3C-C49B-41CF-B4E5-0D46E9849A32}" dt="2017-10-24T19:20:41.252" v="40"/>
        <pc:sldMkLst>
          <pc:docMk/>
          <pc:sldMk cId="3830660615" sldId="289"/>
        </pc:sldMkLst>
        <pc:spChg chg="mod">
          <ac:chgData name="Jiasong Huang" userId="15496fe7-5392-414e-8083-e82aa8fdc3bc" providerId="ADAL" clId="{96797E3C-C49B-41CF-B4E5-0D46E9849A32}" dt="2017-10-24T19:20:41.252" v="40"/>
          <ac:spMkLst>
            <pc:docMk/>
            <pc:sldMk cId="3830660615" sldId="289"/>
            <ac:spMk id="3" creationId="{7EA902ED-1A21-4976-B23D-157E2BC8C758}"/>
          </ac:spMkLst>
        </pc:spChg>
      </pc:sldChg>
      <pc:sldChg chg="modSp add">
        <pc:chgData name="Jiasong Huang" userId="15496fe7-5392-414e-8083-e82aa8fdc3bc" providerId="ADAL" clId="{96797E3C-C49B-41CF-B4E5-0D46E9849A32}" dt="2017-10-24T19:20:53.103" v="44" actId="255"/>
        <pc:sldMkLst>
          <pc:docMk/>
          <pc:sldMk cId="3388711717" sldId="290"/>
        </pc:sldMkLst>
        <pc:spChg chg="mod">
          <ac:chgData name="Jiasong Huang" userId="15496fe7-5392-414e-8083-e82aa8fdc3bc" providerId="ADAL" clId="{96797E3C-C49B-41CF-B4E5-0D46E9849A32}" dt="2017-10-24T19:20:53.103" v="44" actId="255"/>
          <ac:spMkLst>
            <pc:docMk/>
            <pc:sldMk cId="3388711717" sldId="290"/>
            <ac:spMk id="3" creationId="{4FE61F85-FF96-4F34-8313-D5FD0285CAF0}"/>
          </ac:spMkLst>
        </pc:spChg>
      </pc:sldChg>
      <pc:sldChg chg="modSp add">
        <pc:chgData name="Jiasong Huang" userId="15496fe7-5392-414e-8083-e82aa8fdc3bc" providerId="ADAL" clId="{96797E3C-C49B-41CF-B4E5-0D46E9849A32}" dt="2017-10-24T19:21:36.411" v="47"/>
        <pc:sldMkLst>
          <pc:docMk/>
          <pc:sldMk cId="209233026" sldId="291"/>
        </pc:sldMkLst>
        <pc:spChg chg="mod">
          <ac:chgData name="Jiasong Huang" userId="15496fe7-5392-414e-8083-e82aa8fdc3bc" providerId="ADAL" clId="{96797E3C-C49B-41CF-B4E5-0D46E9849A32}" dt="2017-10-24T19:21:36.411" v="47"/>
          <ac:spMkLst>
            <pc:docMk/>
            <pc:sldMk cId="209233026" sldId="291"/>
            <ac:spMk id="3" creationId="{F3320241-6BD9-4430-80EF-5095C7BF20AD}"/>
          </ac:spMkLst>
        </pc:spChg>
      </pc:sldChg>
      <pc:sldChg chg="modSp add">
        <pc:chgData name="Jiasong Huang" userId="15496fe7-5392-414e-8083-e82aa8fdc3bc" providerId="ADAL" clId="{96797E3C-C49B-41CF-B4E5-0D46E9849A32}" dt="2017-10-24T19:30:38.281" v="108" actId="20577"/>
        <pc:sldMkLst>
          <pc:docMk/>
          <pc:sldMk cId="114224527" sldId="292"/>
        </pc:sldMkLst>
        <pc:spChg chg="mod">
          <ac:chgData name="Jiasong Huang" userId="15496fe7-5392-414e-8083-e82aa8fdc3bc" providerId="ADAL" clId="{96797E3C-C49B-41CF-B4E5-0D46E9849A32}" dt="2017-10-24T19:30:38.281" v="108" actId="20577"/>
          <ac:spMkLst>
            <pc:docMk/>
            <pc:sldMk cId="114224527" sldId="292"/>
            <ac:spMk id="3" creationId="{4B7B7A30-957D-4039-A3EF-CFC03DDC4301}"/>
          </ac:spMkLst>
        </pc:spChg>
      </pc:sldChg>
      <pc:sldChg chg="add del">
        <pc:chgData name="Jiasong Huang" userId="15496fe7-5392-414e-8083-e82aa8fdc3bc" providerId="ADAL" clId="{96797E3C-C49B-41CF-B4E5-0D46E9849A32}" dt="2017-10-24T19:22:27.198" v="49"/>
        <pc:sldMkLst>
          <pc:docMk/>
          <pc:sldMk cId="875551623" sldId="292"/>
        </pc:sldMkLst>
      </pc:sldChg>
      <pc:sldChg chg="modSp add">
        <pc:chgData name="Jiasong Huang" userId="15496fe7-5392-414e-8083-e82aa8fdc3bc" providerId="ADAL" clId="{96797E3C-C49B-41CF-B4E5-0D46E9849A32}" dt="2017-10-24T19:28:11.946" v="91"/>
        <pc:sldMkLst>
          <pc:docMk/>
          <pc:sldMk cId="2434884274" sldId="293"/>
        </pc:sldMkLst>
        <pc:spChg chg="mod">
          <ac:chgData name="Jiasong Huang" userId="15496fe7-5392-414e-8083-e82aa8fdc3bc" providerId="ADAL" clId="{96797E3C-C49B-41CF-B4E5-0D46E9849A32}" dt="2017-10-24T19:28:11.946" v="91"/>
          <ac:spMkLst>
            <pc:docMk/>
            <pc:sldMk cId="2434884274" sldId="293"/>
            <ac:spMk id="3" creationId="{5453B7EE-556B-487F-97A8-A1FDAE2517CD}"/>
          </ac:spMkLst>
        </pc:spChg>
      </pc:sldChg>
      <pc:sldChg chg="modSp add">
        <pc:chgData name="Jiasong Huang" userId="15496fe7-5392-414e-8083-e82aa8fdc3bc" providerId="ADAL" clId="{96797E3C-C49B-41CF-B4E5-0D46E9849A32}" dt="2017-10-24T19:27:05.415" v="81"/>
        <pc:sldMkLst>
          <pc:docMk/>
          <pc:sldMk cId="277894329" sldId="294"/>
        </pc:sldMkLst>
        <pc:spChg chg="mod">
          <ac:chgData name="Jiasong Huang" userId="15496fe7-5392-414e-8083-e82aa8fdc3bc" providerId="ADAL" clId="{96797E3C-C49B-41CF-B4E5-0D46E9849A32}" dt="2017-10-24T19:27:05.415" v="81"/>
          <ac:spMkLst>
            <pc:docMk/>
            <pc:sldMk cId="277894329" sldId="294"/>
            <ac:spMk id="3" creationId="{A47668A5-DCF3-4588-B249-57EA3D3051D8}"/>
          </ac:spMkLst>
        </pc:spChg>
      </pc:sldChg>
      <pc:sldChg chg="modSp add">
        <pc:chgData name="Jiasong Huang" userId="15496fe7-5392-414e-8083-e82aa8fdc3bc" providerId="ADAL" clId="{96797E3C-C49B-41CF-B4E5-0D46E9849A32}" dt="2017-10-24T19:29:09.127" v="97"/>
        <pc:sldMkLst>
          <pc:docMk/>
          <pc:sldMk cId="4003390633" sldId="295"/>
        </pc:sldMkLst>
        <pc:spChg chg="mod">
          <ac:chgData name="Jiasong Huang" userId="15496fe7-5392-414e-8083-e82aa8fdc3bc" providerId="ADAL" clId="{96797E3C-C49B-41CF-B4E5-0D46E9849A32}" dt="2017-10-24T19:29:09.127" v="97"/>
          <ac:spMkLst>
            <pc:docMk/>
            <pc:sldMk cId="4003390633" sldId="295"/>
            <ac:spMk id="3" creationId="{4BD37938-B0D1-4DB7-93EC-4235CC6F2F43}"/>
          </ac:spMkLst>
        </pc:spChg>
      </pc:sldChg>
      <pc:sldChg chg="modSp add">
        <pc:chgData name="Jiasong Huang" userId="15496fe7-5392-414e-8083-e82aa8fdc3bc" providerId="ADAL" clId="{96797E3C-C49B-41CF-B4E5-0D46E9849A32}" dt="2017-10-24T19:29:27.075" v="101"/>
        <pc:sldMkLst>
          <pc:docMk/>
          <pc:sldMk cId="1862572561" sldId="296"/>
        </pc:sldMkLst>
        <pc:spChg chg="mod">
          <ac:chgData name="Jiasong Huang" userId="15496fe7-5392-414e-8083-e82aa8fdc3bc" providerId="ADAL" clId="{96797E3C-C49B-41CF-B4E5-0D46E9849A32}" dt="2017-10-24T19:29:27.075" v="101"/>
          <ac:spMkLst>
            <pc:docMk/>
            <pc:sldMk cId="1862572561" sldId="296"/>
            <ac:spMk id="3" creationId="{E29C03A0-23A7-4701-B438-699A62BFB191}"/>
          </ac:spMkLst>
        </pc:spChg>
      </pc:sldChg>
      <pc:sldChg chg="modSp add">
        <pc:chgData name="Jiasong Huang" userId="15496fe7-5392-414e-8083-e82aa8fdc3bc" providerId="ADAL" clId="{96797E3C-C49B-41CF-B4E5-0D46E9849A32}" dt="2017-10-24T19:29:41.541" v="104"/>
        <pc:sldMkLst>
          <pc:docMk/>
          <pc:sldMk cId="237331535" sldId="297"/>
        </pc:sldMkLst>
        <pc:spChg chg="mod">
          <ac:chgData name="Jiasong Huang" userId="15496fe7-5392-414e-8083-e82aa8fdc3bc" providerId="ADAL" clId="{96797E3C-C49B-41CF-B4E5-0D46E9849A32}" dt="2017-10-24T19:29:41.541" v="104"/>
          <ac:spMkLst>
            <pc:docMk/>
            <pc:sldMk cId="237331535" sldId="297"/>
            <ac:spMk id="3" creationId="{02B70E0F-B7BC-4E42-88CA-A58CD4CB85B6}"/>
          </ac:spMkLst>
        </pc:spChg>
      </pc:sldChg>
      <pc:sldChg chg="modSp add">
        <pc:chgData name="Jiasong Huang" userId="15496fe7-5392-414e-8083-e82aa8fdc3bc" providerId="ADAL" clId="{96797E3C-C49B-41CF-B4E5-0D46E9849A32}" dt="2017-10-24T19:31:30.495" v="119"/>
        <pc:sldMkLst>
          <pc:docMk/>
          <pc:sldMk cId="2973577591" sldId="298"/>
        </pc:sldMkLst>
        <pc:spChg chg="mod">
          <ac:chgData name="Jiasong Huang" userId="15496fe7-5392-414e-8083-e82aa8fdc3bc" providerId="ADAL" clId="{96797E3C-C49B-41CF-B4E5-0D46E9849A32}" dt="2017-10-24T19:31:30.495" v="119"/>
          <ac:spMkLst>
            <pc:docMk/>
            <pc:sldMk cId="2973577591" sldId="298"/>
            <ac:spMk id="3" creationId="{66EB06FF-C214-4DFE-8A2A-FC82D44C8B32}"/>
          </ac:spMkLst>
        </pc:spChg>
      </pc:sldChg>
      <pc:sldChg chg="modSp add">
        <pc:chgData name="Jiasong Huang" userId="15496fe7-5392-414e-8083-e82aa8fdc3bc" providerId="ADAL" clId="{96797E3C-C49B-41CF-B4E5-0D46E9849A32}" dt="2017-10-24T19:34:44.748" v="148"/>
        <pc:sldMkLst>
          <pc:docMk/>
          <pc:sldMk cId="710417302" sldId="299"/>
        </pc:sldMkLst>
        <pc:spChg chg="mod">
          <ac:chgData name="Jiasong Huang" userId="15496fe7-5392-414e-8083-e82aa8fdc3bc" providerId="ADAL" clId="{96797E3C-C49B-41CF-B4E5-0D46E9849A32}" dt="2017-10-24T19:34:44.748" v="148"/>
          <ac:spMkLst>
            <pc:docMk/>
            <pc:sldMk cId="710417302" sldId="299"/>
            <ac:spMk id="3" creationId="{81596649-8B08-454A-8B7E-4E4506F525E5}"/>
          </ac:spMkLst>
        </pc:spChg>
      </pc:sldChg>
      <pc:sldChg chg="addSp delSp modSp add ord">
        <pc:chgData name="Jiasong Huang" userId="15496fe7-5392-414e-8083-e82aa8fdc3bc" providerId="ADAL" clId="{96797E3C-C49B-41CF-B4E5-0D46E9849A32}" dt="2017-10-24T19:55:53.149" v="216" actId="1076"/>
        <pc:sldMkLst>
          <pc:docMk/>
          <pc:sldMk cId="2254969981" sldId="300"/>
        </pc:sldMkLst>
        <pc:spChg chg="del">
          <ac:chgData name="Jiasong Huang" userId="15496fe7-5392-414e-8083-e82aa8fdc3bc" providerId="ADAL" clId="{96797E3C-C49B-41CF-B4E5-0D46E9849A32}" dt="2017-10-24T19:43:50.061" v="179" actId="478"/>
          <ac:spMkLst>
            <pc:docMk/>
            <pc:sldMk cId="2254969981" sldId="300"/>
            <ac:spMk id="2" creationId="{B5509E0D-167C-4B71-ADBE-C83FA8A5F67A}"/>
          </ac:spMkLst>
        </pc:spChg>
        <pc:spChg chg="del mod">
          <ac:chgData name="Jiasong Huang" userId="15496fe7-5392-414e-8083-e82aa8fdc3bc" providerId="ADAL" clId="{96797E3C-C49B-41CF-B4E5-0D46E9849A32}" dt="2017-10-24T19:35:46.896" v="151" actId="931"/>
          <ac:spMkLst>
            <pc:docMk/>
            <pc:sldMk cId="2254969981" sldId="300"/>
            <ac:spMk id="3" creationId="{B47B6B7B-C08A-4B12-8EEF-932EB8EFEB24}"/>
          </ac:spMkLst>
        </pc:spChg>
        <pc:picChg chg="add mod">
          <ac:chgData name="Jiasong Huang" userId="15496fe7-5392-414e-8083-e82aa8fdc3bc" providerId="ADAL" clId="{96797E3C-C49B-41CF-B4E5-0D46E9849A32}" dt="2017-10-24T19:55:53.149" v="216" actId="1076"/>
          <ac:picMkLst>
            <pc:docMk/>
            <pc:sldMk cId="2254969981" sldId="300"/>
            <ac:picMk id="5" creationId="{1A744DE8-BF2D-4B6D-93EF-A126E8449429}"/>
          </ac:picMkLst>
        </pc:picChg>
      </pc:sldChg>
      <pc:sldChg chg="addSp delSp modSp add del ord">
        <pc:chgData name="Jiasong Huang" userId="15496fe7-5392-414e-8083-e82aa8fdc3bc" providerId="ADAL" clId="{96797E3C-C49B-41CF-B4E5-0D46E9849A32}" dt="2017-10-24T19:46:40.799" v="188" actId="2696"/>
        <pc:sldMkLst>
          <pc:docMk/>
          <pc:sldMk cId="1958636985" sldId="301"/>
        </pc:sldMkLst>
        <pc:spChg chg="del">
          <ac:chgData name="Jiasong Huang" userId="15496fe7-5392-414e-8083-e82aa8fdc3bc" providerId="ADAL" clId="{96797E3C-C49B-41CF-B4E5-0D46E9849A32}" dt="2017-10-24T19:37:26.942" v="166" actId="478"/>
          <ac:spMkLst>
            <pc:docMk/>
            <pc:sldMk cId="1958636985" sldId="301"/>
            <ac:spMk id="2" creationId="{76CAF6C6-6F30-4791-8ADC-F0274C08506C}"/>
          </ac:spMkLst>
        </pc:spChg>
        <pc:spChg chg="del">
          <ac:chgData name="Jiasong Huang" userId="15496fe7-5392-414e-8083-e82aa8fdc3bc" providerId="ADAL" clId="{96797E3C-C49B-41CF-B4E5-0D46E9849A32}" dt="2017-10-24T19:36:31.665" v="159" actId="931"/>
          <ac:spMkLst>
            <pc:docMk/>
            <pc:sldMk cId="1958636985" sldId="301"/>
            <ac:spMk id="3" creationId="{402C98A3-14A8-482E-BBF1-31BBF1C458A2}"/>
          </ac:spMkLst>
        </pc:spChg>
        <pc:picChg chg="add mod">
          <ac:chgData name="Jiasong Huang" userId="15496fe7-5392-414e-8083-e82aa8fdc3bc" providerId="ADAL" clId="{96797E3C-C49B-41CF-B4E5-0D46E9849A32}" dt="2017-10-24T19:37:34.800" v="168" actId="14100"/>
          <ac:picMkLst>
            <pc:docMk/>
            <pc:sldMk cId="1958636985" sldId="301"/>
            <ac:picMk id="5" creationId="{DB0D1EB3-96E0-4D4D-BF31-4D7C7F41BECA}"/>
          </ac:picMkLst>
        </pc:picChg>
      </pc:sldChg>
      <pc:sldChg chg="addSp delSp modSp add del ord">
        <pc:chgData name="Jiasong Huang" userId="15496fe7-5392-414e-8083-e82aa8fdc3bc" providerId="ADAL" clId="{96797E3C-C49B-41CF-B4E5-0D46E9849A32}" dt="2017-10-24T19:55:06.390" v="214" actId="2696"/>
        <pc:sldMkLst>
          <pc:docMk/>
          <pc:sldMk cId="436780265" sldId="302"/>
        </pc:sldMkLst>
        <pc:spChg chg="del">
          <ac:chgData name="Jiasong Huang" userId="15496fe7-5392-414e-8083-e82aa8fdc3bc" providerId="ADAL" clId="{96797E3C-C49B-41CF-B4E5-0D46E9849A32}" dt="2017-10-24T19:39:31.176" v="171" actId="478"/>
          <ac:spMkLst>
            <pc:docMk/>
            <pc:sldMk cId="436780265" sldId="302"/>
            <ac:spMk id="2" creationId="{1C06063C-D72B-4EB8-8707-B5A4E3C2E8E7}"/>
          </ac:spMkLst>
        </pc:spChg>
        <pc:spChg chg="del">
          <ac:chgData name="Jiasong Huang" userId="15496fe7-5392-414e-8083-e82aa8fdc3bc" providerId="ADAL" clId="{96797E3C-C49B-41CF-B4E5-0D46E9849A32}" dt="2017-10-24T19:39:11.927" v="170" actId="2696"/>
          <ac:spMkLst>
            <pc:docMk/>
            <pc:sldMk cId="436780265" sldId="302"/>
            <ac:spMk id="3" creationId="{67384004-5744-4F1E-A318-EC3770B94781}"/>
          </ac:spMkLst>
        </pc:spChg>
        <pc:picChg chg="add mod">
          <ac:chgData name="Jiasong Huang" userId="15496fe7-5392-414e-8083-e82aa8fdc3bc" providerId="ADAL" clId="{96797E3C-C49B-41CF-B4E5-0D46E9849A32}" dt="2017-10-24T19:39:39.828" v="173" actId="14100"/>
          <ac:picMkLst>
            <pc:docMk/>
            <pc:sldMk cId="436780265" sldId="302"/>
            <ac:picMk id="4" creationId="{6C281058-63DA-4339-9295-80E91A7D7F08}"/>
          </ac:picMkLst>
        </pc:picChg>
      </pc:sldChg>
      <pc:sldChg chg="addSp delSp modSp add ord">
        <pc:chgData name="Jiasong Huang" userId="15496fe7-5392-414e-8083-e82aa8fdc3bc" providerId="ADAL" clId="{96797E3C-C49B-41CF-B4E5-0D46E9849A32}" dt="2017-10-24T19:45:37.768" v="187"/>
        <pc:sldMkLst>
          <pc:docMk/>
          <pc:sldMk cId="648623226" sldId="303"/>
        </pc:sldMkLst>
        <pc:spChg chg="del">
          <ac:chgData name="Jiasong Huang" userId="15496fe7-5392-414e-8083-e82aa8fdc3bc" providerId="ADAL" clId="{96797E3C-C49B-41CF-B4E5-0D46E9849A32}" dt="2017-10-24T19:42:45.777" v="176" actId="478"/>
          <ac:spMkLst>
            <pc:docMk/>
            <pc:sldMk cId="648623226" sldId="303"/>
            <ac:spMk id="2" creationId="{9715ADBF-0CBC-4552-A525-C8E1BA18AFF5}"/>
          </ac:spMkLst>
        </pc:spChg>
        <pc:spChg chg="del">
          <ac:chgData name="Jiasong Huang" userId="15496fe7-5392-414e-8083-e82aa8fdc3bc" providerId="ADAL" clId="{96797E3C-C49B-41CF-B4E5-0D46E9849A32}" dt="2017-10-24T19:42:31.342" v="175"/>
          <ac:spMkLst>
            <pc:docMk/>
            <pc:sldMk cId="648623226" sldId="303"/>
            <ac:spMk id="3" creationId="{9A7C4545-99F3-4BDB-8CE6-ED3E93D6B557}"/>
          </ac:spMkLst>
        </pc:spChg>
        <pc:picChg chg="add mod">
          <ac:chgData name="Jiasong Huang" userId="15496fe7-5392-414e-8083-e82aa8fdc3bc" providerId="ADAL" clId="{96797E3C-C49B-41CF-B4E5-0D46E9849A32}" dt="2017-10-24T19:42:53.170" v="178" actId="14100"/>
          <ac:picMkLst>
            <pc:docMk/>
            <pc:sldMk cId="648623226" sldId="303"/>
            <ac:picMk id="4" creationId="{490EA9DA-2C26-4BC9-AA13-895AE7F7D312}"/>
          </ac:picMkLst>
        </pc:picChg>
      </pc:sldChg>
      <pc:sldChg chg="addSp delSp modSp add">
        <pc:chgData name="Jiasong Huang" userId="15496fe7-5392-414e-8083-e82aa8fdc3bc" providerId="ADAL" clId="{96797E3C-C49B-41CF-B4E5-0D46E9849A32}" dt="2017-10-24T19:54:42.811" v="212" actId="14100"/>
        <pc:sldMkLst>
          <pc:docMk/>
          <pc:sldMk cId="698202692" sldId="304"/>
        </pc:sldMkLst>
        <pc:spChg chg="del">
          <ac:chgData name="Jiasong Huang" userId="15496fe7-5392-414e-8083-e82aa8fdc3bc" providerId="ADAL" clId="{96797E3C-C49B-41CF-B4E5-0D46E9849A32}" dt="2017-10-24T19:53:36.370" v="205" actId="478"/>
          <ac:spMkLst>
            <pc:docMk/>
            <pc:sldMk cId="698202692" sldId="304"/>
            <ac:spMk id="2" creationId="{B9CD0071-A2D6-4D26-93BD-03F7B7D2EE55}"/>
          </ac:spMkLst>
        </pc:spChg>
        <pc:spChg chg="del">
          <ac:chgData name="Jiasong Huang" userId="15496fe7-5392-414e-8083-e82aa8fdc3bc" providerId="ADAL" clId="{96797E3C-C49B-41CF-B4E5-0D46E9849A32}" dt="2017-10-24T19:53:29.204" v="204" actId="14100"/>
          <ac:spMkLst>
            <pc:docMk/>
            <pc:sldMk cId="698202692" sldId="304"/>
            <ac:spMk id="3" creationId="{7A826135-E9F6-47D8-A03B-48B597AED781}"/>
          </ac:spMkLst>
        </pc:spChg>
        <pc:picChg chg="add mod">
          <ac:chgData name="Jiasong Huang" userId="15496fe7-5392-414e-8083-e82aa8fdc3bc" providerId="ADAL" clId="{96797E3C-C49B-41CF-B4E5-0D46E9849A32}" dt="2017-10-24T19:54:42.811" v="212" actId="14100"/>
          <ac:picMkLst>
            <pc:docMk/>
            <pc:sldMk cId="698202692" sldId="304"/>
            <ac:picMk id="4" creationId="{5F74EBCD-00D4-4497-AAA0-E48881F72DC8}"/>
          </ac:picMkLst>
        </pc:picChg>
      </pc:sldChg>
      <pc:sldChg chg="addSp delSp modSp add del">
        <pc:chgData name="Jiasong Huang" userId="15496fe7-5392-414e-8083-e82aa8fdc3bc" providerId="ADAL" clId="{96797E3C-C49B-41CF-B4E5-0D46E9849A32}" dt="2017-10-24T19:50:30.481" v="202" actId="2696"/>
        <pc:sldMkLst>
          <pc:docMk/>
          <pc:sldMk cId="1038480542" sldId="304"/>
        </pc:sldMkLst>
        <pc:spChg chg="add del">
          <ac:chgData name="Jiasong Huang" userId="15496fe7-5392-414e-8083-e82aa8fdc3bc" providerId="ADAL" clId="{96797E3C-C49B-41CF-B4E5-0D46E9849A32}" dt="2017-10-24T19:49:08.927" v="200" actId="478"/>
          <ac:spMkLst>
            <pc:docMk/>
            <pc:sldMk cId="1038480542" sldId="304"/>
            <ac:spMk id="2" creationId="{34286487-8551-464C-9AA9-7505DB4191FA}"/>
          </ac:spMkLst>
        </pc:spChg>
        <pc:spChg chg="add del mod">
          <ac:chgData name="Jiasong Huang" userId="15496fe7-5392-414e-8083-e82aa8fdc3bc" providerId="ADAL" clId="{96797E3C-C49B-41CF-B4E5-0D46E9849A32}" dt="2017-10-24T19:49:09.468" v="201" actId="2696"/>
          <ac:spMkLst>
            <pc:docMk/>
            <pc:sldMk cId="1038480542" sldId="304"/>
            <ac:spMk id="3" creationId="{F6483118-A33F-4AE1-AA17-59AEE1E05A34}"/>
          </ac:spMkLst>
        </pc:spChg>
        <pc:picChg chg="add del mod">
          <ac:chgData name="Jiasong Huang" userId="15496fe7-5392-414e-8083-e82aa8fdc3bc" providerId="ADAL" clId="{96797E3C-C49B-41CF-B4E5-0D46E9849A32}" dt="2017-10-24T19:49:09.468" v="201" actId="2696"/>
          <ac:picMkLst>
            <pc:docMk/>
            <pc:sldMk cId="1038480542" sldId="304"/>
            <ac:picMk id="4" creationId="{D0C132A5-ECCE-4FD9-A44F-01E73CAC1C9A}"/>
          </ac:picMkLst>
        </pc:picChg>
      </pc:sldChg>
      <pc:sldChg chg="modSp add">
        <pc:chgData name="Jiasong Huang" userId="15496fe7-5392-414e-8083-e82aa8fdc3bc" providerId="ADAL" clId="{96797E3C-C49B-41CF-B4E5-0D46E9849A32}" dt="2017-10-24T21:00:01.905" v="264"/>
        <pc:sldMkLst>
          <pc:docMk/>
          <pc:sldMk cId="3151119141" sldId="305"/>
        </pc:sldMkLst>
        <pc:spChg chg="mod">
          <ac:chgData name="Jiasong Huang" userId="15496fe7-5392-414e-8083-e82aa8fdc3bc" providerId="ADAL" clId="{96797E3C-C49B-41CF-B4E5-0D46E9849A32}" dt="2017-10-24T21:00:01.905" v="264"/>
          <ac:spMkLst>
            <pc:docMk/>
            <pc:sldMk cId="3151119141" sldId="305"/>
            <ac:spMk id="3" creationId="{0158B59F-0719-4C96-A5A0-D0A3B3C05748}"/>
          </ac:spMkLst>
        </pc:spChg>
      </pc:sldChg>
      <pc:sldChg chg="modSp add">
        <pc:chgData name="Jiasong Huang" userId="15496fe7-5392-414e-8083-e82aa8fdc3bc" providerId="ADAL" clId="{96797E3C-C49B-41CF-B4E5-0D46E9849A32}" dt="2017-10-24T21:00:22.737" v="267"/>
        <pc:sldMkLst>
          <pc:docMk/>
          <pc:sldMk cId="1119948062" sldId="306"/>
        </pc:sldMkLst>
        <pc:spChg chg="mod">
          <ac:chgData name="Jiasong Huang" userId="15496fe7-5392-414e-8083-e82aa8fdc3bc" providerId="ADAL" clId="{96797E3C-C49B-41CF-B4E5-0D46E9849A32}" dt="2017-10-24T21:00:22.737" v="267"/>
          <ac:spMkLst>
            <pc:docMk/>
            <pc:sldMk cId="1119948062" sldId="306"/>
            <ac:spMk id="3" creationId="{645D8ED0-18ED-48D2-9215-9E98FDF9AB62}"/>
          </ac:spMkLst>
        </pc:spChg>
      </pc:sldChg>
      <pc:sldChg chg="modSp add">
        <pc:chgData name="Jiasong Huang" userId="15496fe7-5392-414e-8083-e82aa8fdc3bc" providerId="ADAL" clId="{96797E3C-C49B-41CF-B4E5-0D46E9849A32}" dt="2017-10-24T21:03:11.227" v="334" actId="115"/>
        <pc:sldMkLst>
          <pc:docMk/>
          <pc:sldMk cId="459734860" sldId="307"/>
        </pc:sldMkLst>
        <pc:spChg chg="mod">
          <ac:chgData name="Jiasong Huang" userId="15496fe7-5392-414e-8083-e82aa8fdc3bc" providerId="ADAL" clId="{96797E3C-C49B-41CF-B4E5-0D46E9849A32}" dt="2017-10-24T21:03:11.227" v="334" actId="115"/>
          <ac:spMkLst>
            <pc:docMk/>
            <pc:sldMk cId="459734860" sldId="307"/>
            <ac:spMk id="3" creationId="{F51455EE-E4CA-4BA9-B4DA-33D94033F564}"/>
          </ac:spMkLst>
        </pc:spChg>
      </pc:sldChg>
      <pc:sldChg chg="modSp add">
        <pc:chgData name="Jiasong Huang" userId="15496fe7-5392-414e-8083-e82aa8fdc3bc" providerId="ADAL" clId="{96797E3C-C49B-41CF-B4E5-0D46E9849A32}" dt="2017-10-24T21:04:48.967" v="365" actId="5793"/>
        <pc:sldMkLst>
          <pc:docMk/>
          <pc:sldMk cId="2912713685" sldId="308"/>
        </pc:sldMkLst>
        <pc:spChg chg="mod">
          <ac:chgData name="Jiasong Huang" userId="15496fe7-5392-414e-8083-e82aa8fdc3bc" providerId="ADAL" clId="{96797E3C-C49B-41CF-B4E5-0D46E9849A32}" dt="2017-10-24T21:04:48.967" v="365" actId="5793"/>
          <ac:spMkLst>
            <pc:docMk/>
            <pc:sldMk cId="2912713685" sldId="308"/>
            <ac:spMk id="3" creationId="{B9FB6F3B-4DD4-4EBE-A96C-A9908144BAE5}"/>
          </ac:spMkLst>
        </pc:spChg>
      </pc:sldChg>
      <pc:sldChg chg="addSp delSp modSp add del">
        <pc:chgData name="Jiasong Huang" userId="15496fe7-5392-414e-8083-e82aa8fdc3bc" providerId="ADAL" clId="{96797E3C-C49B-41CF-B4E5-0D46E9849A32}" dt="2017-10-24T21:18:57.770" v="374" actId="2696"/>
        <pc:sldMkLst>
          <pc:docMk/>
          <pc:sldMk cId="3176055041" sldId="309"/>
        </pc:sldMkLst>
        <pc:spChg chg="del">
          <ac:chgData name="Jiasong Huang" userId="15496fe7-5392-414e-8083-e82aa8fdc3bc" providerId="ADAL" clId="{96797E3C-C49B-41CF-B4E5-0D46E9849A32}" dt="2017-10-24T21:08:26.128" v="369" actId="478"/>
          <ac:spMkLst>
            <pc:docMk/>
            <pc:sldMk cId="3176055041" sldId="309"/>
            <ac:spMk id="2" creationId="{6C0BC073-A82D-4DB1-B466-B2651AF0598E}"/>
          </ac:spMkLst>
        </pc:spChg>
        <pc:spChg chg="del mod">
          <ac:chgData name="Jiasong Huang" userId="15496fe7-5392-414e-8083-e82aa8fdc3bc" providerId="ADAL" clId="{96797E3C-C49B-41CF-B4E5-0D46E9849A32}" dt="2017-10-24T21:08:20.508" v="368" actId="2696"/>
          <ac:spMkLst>
            <pc:docMk/>
            <pc:sldMk cId="3176055041" sldId="309"/>
            <ac:spMk id="3" creationId="{F2616A59-7972-405A-8B95-BA7939CC1829}"/>
          </ac:spMkLst>
        </pc:spChg>
        <pc:picChg chg="add mod">
          <ac:chgData name="Jiasong Huang" userId="15496fe7-5392-414e-8083-e82aa8fdc3bc" providerId="ADAL" clId="{96797E3C-C49B-41CF-B4E5-0D46E9849A32}" dt="2017-10-24T21:08:35.618" v="372" actId="1076"/>
          <ac:picMkLst>
            <pc:docMk/>
            <pc:sldMk cId="3176055041" sldId="309"/>
            <ac:picMk id="4" creationId="{194568D6-6081-473F-BBA1-F09954AE0745}"/>
          </ac:picMkLst>
        </pc:picChg>
      </pc:sldChg>
      <pc:sldChg chg="modSp add">
        <pc:chgData name="Jiasong Huang" userId="15496fe7-5392-414e-8083-e82aa8fdc3bc" providerId="ADAL" clId="{96797E3C-C49B-41CF-B4E5-0D46E9849A32}" dt="2017-10-24T21:20:10.084" v="386"/>
        <pc:sldMkLst>
          <pc:docMk/>
          <pc:sldMk cId="933366227" sldId="310"/>
        </pc:sldMkLst>
        <pc:spChg chg="mod">
          <ac:chgData name="Jiasong Huang" userId="15496fe7-5392-414e-8083-e82aa8fdc3bc" providerId="ADAL" clId="{96797E3C-C49B-41CF-B4E5-0D46E9849A32}" dt="2017-10-24T21:20:10.084" v="386"/>
          <ac:spMkLst>
            <pc:docMk/>
            <pc:sldMk cId="933366227" sldId="310"/>
            <ac:spMk id="3" creationId="{FCFA6ADD-C2F0-45C8-A830-D67FF79BBCF7}"/>
          </ac:spMkLst>
        </pc:spChg>
      </pc:sldChg>
      <pc:sldChg chg="modSp add">
        <pc:chgData name="Jiasong Huang" userId="15496fe7-5392-414e-8083-e82aa8fdc3bc" providerId="ADAL" clId="{96797E3C-C49B-41CF-B4E5-0D46E9849A32}" dt="2017-10-24T21:23:57.691" v="562" actId="20577"/>
        <pc:sldMkLst>
          <pc:docMk/>
          <pc:sldMk cId="3089380800" sldId="311"/>
        </pc:sldMkLst>
        <pc:spChg chg="mod">
          <ac:chgData name="Jiasong Huang" userId="15496fe7-5392-414e-8083-e82aa8fdc3bc" providerId="ADAL" clId="{96797E3C-C49B-41CF-B4E5-0D46E9849A32}" dt="2017-10-24T21:23:57.691" v="562" actId="20577"/>
          <ac:spMkLst>
            <pc:docMk/>
            <pc:sldMk cId="3089380800" sldId="311"/>
            <ac:spMk id="3" creationId="{ACCB7B89-322D-4654-AE01-DC4F06586DEA}"/>
          </ac:spMkLst>
        </pc:spChg>
      </pc:sldChg>
      <pc:sldChg chg="modSp add">
        <pc:chgData name="Jiasong Huang" userId="15496fe7-5392-414e-8083-e82aa8fdc3bc" providerId="ADAL" clId="{96797E3C-C49B-41CF-B4E5-0D46E9849A32}" dt="2017-10-24T21:25:35.434" v="573"/>
        <pc:sldMkLst>
          <pc:docMk/>
          <pc:sldMk cId="835039499" sldId="312"/>
        </pc:sldMkLst>
        <pc:spChg chg="mod">
          <ac:chgData name="Jiasong Huang" userId="15496fe7-5392-414e-8083-e82aa8fdc3bc" providerId="ADAL" clId="{96797E3C-C49B-41CF-B4E5-0D46E9849A32}" dt="2017-10-24T21:25:35.434" v="573"/>
          <ac:spMkLst>
            <pc:docMk/>
            <pc:sldMk cId="835039499" sldId="312"/>
            <ac:spMk id="3" creationId="{A6966F30-0626-4051-8C85-6B6EB35E184D}"/>
          </ac:spMkLst>
        </pc:spChg>
      </pc:sldChg>
      <pc:sldChg chg="modSp add">
        <pc:chgData name="Jiasong Huang" userId="15496fe7-5392-414e-8083-e82aa8fdc3bc" providerId="ADAL" clId="{96797E3C-C49B-41CF-B4E5-0D46E9849A32}" dt="2017-10-24T21:27:57.127" v="625" actId="20577"/>
        <pc:sldMkLst>
          <pc:docMk/>
          <pc:sldMk cId="2115910852" sldId="313"/>
        </pc:sldMkLst>
        <pc:spChg chg="mod">
          <ac:chgData name="Jiasong Huang" userId="15496fe7-5392-414e-8083-e82aa8fdc3bc" providerId="ADAL" clId="{96797E3C-C49B-41CF-B4E5-0D46E9849A32}" dt="2017-10-24T21:27:57.127" v="625" actId="20577"/>
          <ac:spMkLst>
            <pc:docMk/>
            <pc:sldMk cId="2115910852" sldId="313"/>
            <ac:spMk id="3" creationId="{0E40CABF-DE1C-4028-AE28-CFB573484E7C}"/>
          </ac:spMkLst>
        </pc:spChg>
      </pc:sldChg>
      <pc:sldChg chg="modSp add">
        <pc:chgData name="Jiasong Huang" userId="15496fe7-5392-414e-8083-e82aa8fdc3bc" providerId="ADAL" clId="{96797E3C-C49B-41CF-B4E5-0D46E9849A32}" dt="2017-10-24T21:31:28.006" v="716"/>
        <pc:sldMkLst>
          <pc:docMk/>
          <pc:sldMk cId="2401687804" sldId="314"/>
        </pc:sldMkLst>
        <pc:spChg chg="mod">
          <ac:chgData name="Jiasong Huang" userId="15496fe7-5392-414e-8083-e82aa8fdc3bc" providerId="ADAL" clId="{96797E3C-C49B-41CF-B4E5-0D46E9849A32}" dt="2017-10-24T21:31:28.006" v="716"/>
          <ac:spMkLst>
            <pc:docMk/>
            <pc:sldMk cId="2401687804" sldId="314"/>
            <ac:spMk id="3" creationId="{AA51FF5F-10AA-4FC2-9E1D-05D3DE511D63}"/>
          </ac:spMkLst>
        </pc:spChg>
      </pc:sldChg>
      <pc:sldChg chg="modSp add">
        <pc:chgData name="Jiasong Huang" userId="15496fe7-5392-414e-8083-e82aa8fdc3bc" providerId="ADAL" clId="{96797E3C-C49B-41CF-B4E5-0D46E9849A32}" dt="2017-10-24T21:33:51.555" v="873"/>
        <pc:sldMkLst>
          <pc:docMk/>
          <pc:sldMk cId="1499985083" sldId="315"/>
        </pc:sldMkLst>
        <pc:spChg chg="mod">
          <ac:chgData name="Jiasong Huang" userId="15496fe7-5392-414e-8083-e82aa8fdc3bc" providerId="ADAL" clId="{96797E3C-C49B-41CF-B4E5-0D46E9849A32}" dt="2017-10-24T21:33:51.555" v="873"/>
          <ac:spMkLst>
            <pc:docMk/>
            <pc:sldMk cId="1499985083" sldId="315"/>
            <ac:spMk id="3" creationId="{B0FB406F-E302-4EDA-BE2C-095744D6FBF8}"/>
          </ac:spMkLst>
        </pc:spChg>
      </pc:sldChg>
      <pc:sldChg chg="modSp add">
        <pc:chgData name="Jiasong Huang" userId="15496fe7-5392-414e-8083-e82aa8fdc3bc" providerId="ADAL" clId="{96797E3C-C49B-41CF-B4E5-0D46E9849A32}" dt="2017-10-24T21:34:23.560" v="880"/>
        <pc:sldMkLst>
          <pc:docMk/>
          <pc:sldMk cId="3502598016" sldId="316"/>
        </pc:sldMkLst>
        <pc:spChg chg="mod">
          <ac:chgData name="Jiasong Huang" userId="15496fe7-5392-414e-8083-e82aa8fdc3bc" providerId="ADAL" clId="{96797E3C-C49B-41CF-B4E5-0D46E9849A32}" dt="2017-10-24T21:34:23.560" v="880"/>
          <ac:spMkLst>
            <pc:docMk/>
            <pc:sldMk cId="3502598016" sldId="316"/>
            <ac:spMk id="3" creationId="{382AF385-BB75-438B-A8AF-B463225D4ADA}"/>
          </ac:spMkLst>
        </pc:spChg>
      </pc:sldChg>
      <pc:sldChg chg="modSp add">
        <pc:chgData name="Jiasong Huang" userId="15496fe7-5392-414e-8083-e82aa8fdc3bc" providerId="ADAL" clId="{96797E3C-C49B-41CF-B4E5-0D46E9849A32}" dt="2017-10-24T21:35:07.553" v="887"/>
        <pc:sldMkLst>
          <pc:docMk/>
          <pc:sldMk cId="1889350008" sldId="317"/>
        </pc:sldMkLst>
        <pc:spChg chg="mod">
          <ac:chgData name="Jiasong Huang" userId="15496fe7-5392-414e-8083-e82aa8fdc3bc" providerId="ADAL" clId="{96797E3C-C49B-41CF-B4E5-0D46E9849A32}" dt="2017-10-24T21:35:07.553" v="887"/>
          <ac:spMkLst>
            <pc:docMk/>
            <pc:sldMk cId="1889350008" sldId="317"/>
            <ac:spMk id="3" creationId="{96E2E76B-E6C7-4857-8863-F8821231D26C}"/>
          </ac:spMkLst>
        </pc:spChg>
      </pc:sldChg>
      <pc:sldChg chg="modSp add">
        <pc:chgData name="Jiasong Huang" userId="15496fe7-5392-414e-8083-e82aa8fdc3bc" providerId="ADAL" clId="{96797E3C-C49B-41CF-B4E5-0D46E9849A32}" dt="2017-10-24T21:35:31.688" v="894"/>
        <pc:sldMkLst>
          <pc:docMk/>
          <pc:sldMk cId="2891336826" sldId="318"/>
        </pc:sldMkLst>
        <pc:spChg chg="mod">
          <ac:chgData name="Jiasong Huang" userId="15496fe7-5392-414e-8083-e82aa8fdc3bc" providerId="ADAL" clId="{96797E3C-C49B-41CF-B4E5-0D46E9849A32}" dt="2017-10-24T21:35:31.688" v="894"/>
          <ac:spMkLst>
            <pc:docMk/>
            <pc:sldMk cId="2891336826" sldId="318"/>
            <ac:spMk id="3" creationId="{FF754543-2978-4F54-B7DB-781A1C81FCAC}"/>
          </ac:spMkLst>
        </pc:spChg>
      </pc:sldChg>
      <pc:sldChg chg="modSp add">
        <pc:chgData name="Jiasong Huang" userId="15496fe7-5392-414e-8083-e82aa8fdc3bc" providerId="ADAL" clId="{96797E3C-C49B-41CF-B4E5-0D46E9849A32}" dt="2017-10-24T21:38:36.081" v="1236" actId="20577"/>
        <pc:sldMkLst>
          <pc:docMk/>
          <pc:sldMk cId="545950540" sldId="319"/>
        </pc:sldMkLst>
        <pc:spChg chg="mod">
          <ac:chgData name="Jiasong Huang" userId="15496fe7-5392-414e-8083-e82aa8fdc3bc" providerId="ADAL" clId="{96797E3C-C49B-41CF-B4E5-0D46E9849A32}" dt="2017-10-24T21:38:36.081" v="1236" actId="20577"/>
          <ac:spMkLst>
            <pc:docMk/>
            <pc:sldMk cId="545950540" sldId="319"/>
            <ac:spMk id="3" creationId="{38B735DD-5175-444A-B22A-1C34AF292D36}"/>
          </ac:spMkLst>
        </pc:spChg>
      </pc:sldChg>
      <pc:sldChg chg="modSp add">
        <pc:chgData name="Jiasong Huang" userId="15496fe7-5392-414e-8083-e82aa8fdc3bc" providerId="ADAL" clId="{96797E3C-C49B-41CF-B4E5-0D46E9849A32}" dt="2017-10-24T21:40:47.431" v="1276" actId="20577"/>
        <pc:sldMkLst>
          <pc:docMk/>
          <pc:sldMk cId="630561240" sldId="320"/>
        </pc:sldMkLst>
        <pc:spChg chg="mod">
          <ac:chgData name="Jiasong Huang" userId="15496fe7-5392-414e-8083-e82aa8fdc3bc" providerId="ADAL" clId="{96797E3C-C49B-41CF-B4E5-0D46E9849A32}" dt="2017-10-24T21:40:47.431" v="1276" actId="20577"/>
          <ac:spMkLst>
            <pc:docMk/>
            <pc:sldMk cId="630561240" sldId="320"/>
            <ac:spMk id="3" creationId="{3DEE6805-B341-4132-AAC1-06668F7618EA}"/>
          </ac:spMkLst>
        </pc:spChg>
      </pc:sldChg>
      <pc:sldChg chg="modSp add">
        <pc:chgData name="Jiasong Huang" userId="15496fe7-5392-414e-8083-e82aa8fdc3bc" providerId="ADAL" clId="{96797E3C-C49B-41CF-B4E5-0D46E9849A32}" dt="2017-10-24T21:46:30.354" v="1685"/>
        <pc:sldMkLst>
          <pc:docMk/>
          <pc:sldMk cId="3619884759" sldId="321"/>
        </pc:sldMkLst>
        <pc:spChg chg="mod">
          <ac:chgData name="Jiasong Huang" userId="15496fe7-5392-414e-8083-e82aa8fdc3bc" providerId="ADAL" clId="{96797E3C-C49B-41CF-B4E5-0D46E9849A32}" dt="2017-10-24T21:46:30.354" v="1685"/>
          <ac:spMkLst>
            <pc:docMk/>
            <pc:sldMk cId="3619884759" sldId="321"/>
            <ac:spMk id="3" creationId="{FC0CA00B-4E69-4209-9DC5-1A3F61046C9E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4A6765D-E29E-4EBD-B2A5-9629FEF460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D8D23E92-DCB5-4CF1-8564-477E062B90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966163C-59B6-43A2-BA3D-E00EEBF4CD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2F28A-DF99-42DB-9685-EA48D1371F02}" type="datetimeFigureOut">
              <a:rPr lang="en-US" smtClean="0"/>
              <a:t>10/26/2017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329A2C6-AF21-47E7-9670-8FAD4C9425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CF7511D-CADC-48D4-A0FA-C6FA39FB70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EBACE-9052-425D-9758-B49DA751E1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261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2A189D7-62EE-4EF6-B163-B537ADF0C7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7B0E424-8342-4F9D-BCEF-61163BCE6A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06EA61B-8F4A-4242-BDD5-E2D5DB8F27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2F28A-DF99-42DB-9685-EA48D1371F02}" type="datetimeFigureOut">
              <a:rPr lang="en-US" smtClean="0"/>
              <a:t>10/26/2017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3938D72-DD20-4689-84F8-CFA7998AB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AF662A7-B642-4FF9-B271-7B4D025C2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EBACE-9052-425D-9758-B49DA751E1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4369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C566BC6-D36E-4D88-8F04-B637F6799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21AB3B41-C18E-4617-AFB4-F317FF3DB8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A152653-1DB2-4877-ADAC-C9F3BBD3BE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2F28A-DF99-42DB-9685-EA48D1371F02}" type="datetimeFigureOut">
              <a:rPr lang="en-US" smtClean="0"/>
              <a:t>10/26/2017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0A51786-3C78-4758-91D0-210766527C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A107E22-8B00-4A47-BDE0-931EF74281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EBACE-9052-425D-9758-B49DA751E1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0289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E9DE7D8-D513-47C4-859E-ECCC27C5EA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6C698AC-A58C-428B-9A51-EFDEFBFDC4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D8E07DB0-0E21-4260-9E7B-187E5A5763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D422EFB-BA33-4ED1-9B6C-4B1D7C513E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2F28A-DF99-42DB-9685-EA48D1371F02}" type="datetimeFigureOut">
              <a:rPr lang="en-US" smtClean="0"/>
              <a:t>10/26/2017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D7671DC8-2283-4DBC-B2BF-5A1A6FE3B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C0EEAE9-3C37-4A20-B63A-8BF08A83C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EBACE-9052-425D-9758-B49DA751E1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0501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33A60AC-8F48-40E7-9B4A-07E3AB1EAE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98F5DDA5-0B67-457D-8FEE-669D915282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012C1762-D63B-4977-BFBF-571E9C2814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5F17F115-4528-45B5-ACC6-03F5342616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EF50D682-32BF-4DA2-858F-EF860A929D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27E517A4-5347-4A05-93DF-7F203ECE41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2F28A-DF99-42DB-9685-EA48D1371F02}" type="datetimeFigureOut">
              <a:rPr lang="en-US" smtClean="0"/>
              <a:t>10/26/2017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BFF08676-CB05-44E9-9010-438F66CD1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E2F6B7CE-9F1C-4887-A918-7489BE605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EBACE-9052-425D-9758-B49DA751E1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549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247C34B-4ED1-45FC-A0A8-E5623F9673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A7683CF0-D1C0-4E67-A55C-0528B22BC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2F28A-DF99-42DB-9685-EA48D1371F02}" type="datetimeFigureOut">
              <a:rPr lang="en-US" smtClean="0"/>
              <a:t>10/26/2017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F5C3FE0F-D898-45B7-BA19-8218EF05F3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D3E15FA5-E559-459A-86C8-3B404EA158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EBACE-9052-425D-9758-B49DA751E1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250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DC04BA29-A302-4903-BB8F-C615222C37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2F28A-DF99-42DB-9685-EA48D1371F02}" type="datetimeFigureOut">
              <a:rPr lang="en-US" smtClean="0"/>
              <a:t>10/26/2017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43CA6C7F-DBDF-47FA-A8A6-6497B818F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DAE20C3-CEC5-471F-B40E-FE27FAC64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EBACE-9052-425D-9758-B49DA751E1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200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F868C99-F910-4255-9C28-FE9AA24C94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8983948-605D-4528-A111-F04D1E0515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D5E7A16B-CEED-4710-9631-FA10A00CB6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AE322DBA-4028-42BE-AEF3-5A4834BEF6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2F28A-DF99-42DB-9685-EA48D1371F02}" type="datetimeFigureOut">
              <a:rPr lang="en-US" smtClean="0"/>
              <a:t>10/26/2017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C40E4CBE-25D5-497C-A44B-04DB92D522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4909313D-CC32-4343-B4EE-AB2E800FB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EBACE-9052-425D-9758-B49DA751E1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062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A8671BE-DB28-4E10-BAE0-A9EBCD5417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6B3ECE12-556D-41CF-A415-0DFA299A59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8D1500AE-BE70-42DF-B427-0E6A709C51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A3EE5D9-366D-46E8-8579-80B4F86B0A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2F28A-DF99-42DB-9685-EA48D1371F02}" type="datetimeFigureOut">
              <a:rPr lang="en-US" smtClean="0"/>
              <a:t>10/26/2017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04CCC316-C188-4BA2-A5D0-FD1290D6E9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C7AD4EED-2AD4-4965-9B8A-D5B9D26518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EBACE-9052-425D-9758-B49DA751E1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661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77E7DFC-CD14-44E9-9458-F7CFFD26FF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DF282EA7-5E18-4A8B-A712-A61D15E062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FA4F420-8CAA-4DB5-9F0C-FB7E91301E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2F28A-DF99-42DB-9685-EA48D1371F02}" type="datetimeFigureOut">
              <a:rPr lang="en-US" smtClean="0"/>
              <a:t>10/26/2017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91A071A-D9AA-48D6-A5F9-82984E520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6D528D7-BD80-4E56-AB25-00B7E6E0D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EBACE-9052-425D-9758-B49DA751E1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1988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59813B93-24E9-4542-A825-188E1AFD8D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87B84FAA-E776-4EF9-9916-606BBAFDFD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0423F40-8313-4252-A4BE-08DEDB07CB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2F28A-DF99-42DB-9685-EA48D1371F02}" type="datetimeFigureOut">
              <a:rPr lang="en-US" smtClean="0"/>
              <a:t>10/26/2017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C8DC177-AD14-4D78-AAC8-9AA0FBDED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A275FF1-3698-42A3-888D-EF2CAD7B5E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EBACE-9052-425D-9758-B49DA751E1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751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ABD27DFC-DF3D-4E89-9440-88B77F3D7B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D28BC3B7-3B90-4E63-BD03-13CE2731DA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9FE6CC1-1696-47BC-A41A-EFDB4C3A7C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92F28A-DF99-42DB-9685-EA48D1371F02}" type="datetimeFigureOut">
              <a:rPr lang="en-US" smtClean="0"/>
              <a:t>10/26/2017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287F7DC-5BC6-43A0-A8E5-504420F7C5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36036B9-2266-4432-A7FF-3CEAF0DAB9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BEBACE-9052-425D-9758-B49DA751E1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685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9066274-8490-4FAB-8126-00C1079E1D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5631" y="320634"/>
            <a:ext cx="8668987" cy="2394965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zh-TW" altLang="en-US" sz="80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黑暗中的救贖</a:t>
            </a:r>
            <a:r>
              <a:rPr lang="en-US" altLang="zh-TW" sz="80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- 4</a:t>
            </a:r>
            <a:r>
              <a:rPr lang="en-US" altLang="zh-TW" sz="80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:</a:t>
            </a:r>
            <a:br>
              <a:rPr lang="en-US" altLang="zh-TW" sz="80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</a:br>
            <a:r>
              <a:rPr lang="zh-TW" altLang="en-US" sz="80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基甸 </a:t>
            </a:r>
            <a:r>
              <a:rPr lang="en-US" altLang="zh-TW" sz="70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(A)</a:t>
            </a:r>
            <a:endParaRPr lang="en-US" sz="70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A25A3B45-5DDE-45EB-89FA-F9D948287F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9867" y="2891533"/>
            <a:ext cx="6858000" cy="1241822"/>
          </a:xfrm>
        </p:spPr>
        <p:txBody>
          <a:bodyPr>
            <a:normAutofit/>
          </a:bodyPr>
          <a:lstStyle/>
          <a:p>
            <a:r>
              <a:rPr lang="zh-TW" altLang="en-US" sz="66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黃嘉松牧師</a:t>
            </a:r>
            <a:endParaRPr lang="en-US" sz="66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452451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6143185-7532-4D53-89E3-056CFB6C1F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990" y="122924"/>
            <a:ext cx="7886700" cy="994172"/>
          </a:xfrm>
        </p:spPr>
        <p:txBody>
          <a:bodyPr>
            <a:normAutofit/>
          </a:bodyPr>
          <a:lstStyle/>
          <a:p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經</a:t>
            </a: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文</a:t>
            </a:r>
            <a:r>
              <a:rPr lang="en-US" altLang="zh-TW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:</a:t>
            </a: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士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6</a:t>
            </a:r>
            <a:endParaRPr lang="en-US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066C06F-CD9D-435B-B5C7-3E32645BA0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165" y="914400"/>
            <a:ext cx="8895425" cy="4119239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6:1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以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色列人又行耶和華眼中看為惡的事，耶和華就把他們交在米甸人手裡七年。	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6:2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米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甸人壓制以色列人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；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以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色列人因為米甸人，就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在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山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中挖穴、挖洞、建造營寨。</a:t>
            </a:r>
          </a:p>
          <a:p>
            <a:pPr marL="0" indent="0">
              <a:buNone/>
            </a:pPr>
            <a:endParaRPr lang="en-US" sz="44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783681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EA902ED-1A21-4976-B23D-157E2BC8C7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21" y="106532"/>
            <a:ext cx="9001957" cy="4971495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6:3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以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色列人每逢撒種之後，米甸人、亞瑪力人，和東方人都上來攻打他們，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6:4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對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著他們安營，毀壞土產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直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到迦薩，沒有給以色列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人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留下食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物，牛、羊、驢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也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沒有留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下；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06606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FE61F85-FF96-4F34-8313-D5FD0285CA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77" y="106532"/>
            <a:ext cx="8957569" cy="4935985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6:5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因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為那些人帶著牲畜帳棚來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像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蝗蟲那樣多，人和駱駝無數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都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進入國內，毀壞全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地。</a:t>
            </a: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6:6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以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色列人因米甸人的緣故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極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其窮乏，就呼求耶和華。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60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87117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3320241-6BD9-4430-80EF-5095C7BF20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10" y="115410"/>
            <a:ext cx="8930936" cy="4944862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6:8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和華就差遣先知到以色列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人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那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裡，對他們說：「耶和華─以色列的神如此說：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『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我曾領你們從埃及上來，出了為奴之家，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2330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3320241-6BD9-4430-80EF-5095C7BF20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10" y="115410"/>
            <a:ext cx="8930936" cy="4944862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6:9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救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你們脫離埃及人的手，並脫離一切欺壓你們之人的手，把他們從你們面前趕出，將他們的地賜給你們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』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；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28293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B7B7A30-957D-4039-A3EF-CFC03DDC43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21" y="133164"/>
            <a:ext cx="8966447" cy="4927107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6:10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又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對你們說：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『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我是耶和華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─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們的神。你們住在亞摩利人的地，不可敬畏他們的神。你們竟不聽從我的話。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』</a:t>
            </a: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2245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B7B7A30-957D-4039-A3EF-CFC03DDC43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21" y="133164"/>
            <a:ext cx="8966447" cy="4927107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6:11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耶和華的使者到了俄弗拉，坐在亞比以謝族人約阿施的橡樹下。約阿施的兒子基甸正在酒</a:t>
            </a:r>
            <a:r>
              <a:rPr lang="zh-TW" altLang="en-US" sz="4400" dirty="0">
                <a:solidFill>
                  <a:schemeClr val="bg1"/>
                </a:solidFill>
                <a:latin typeface="AR Kaiti Bold B5" panose="03000809000000000000" pitchFamily="65" charset="-120"/>
                <a:ea typeface="AR Kaiti Bold B5" panose="03000809000000000000" pitchFamily="65" charset="-120"/>
                <a:cs typeface="Times New Roman" panose="02020603050405020304" pitchFamily="18" charset="0"/>
              </a:rPr>
              <a:t>醡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那裡打麥子，為要防備米甸人。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56748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453B7EE-556B-487F-97A8-A1FDAE2517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77" y="106532"/>
            <a:ext cx="8948691" cy="4935985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6:12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和華的使者向基甸顯現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對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他說：「大能的勇士啊，耶和華與你同在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！」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48842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453B7EE-556B-487F-97A8-A1FDAE2517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77" y="106532"/>
            <a:ext cx="8948691" cy="4935985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6:13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基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甸說：「主啊，耶和華若與我們同在，我們何致遭遇這一切事呢？我們的列祖不是向我們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說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『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耶和華領我們從埃及上來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』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嗎？他那樣奇妙的作為在哪裡呢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？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現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在他卻丟棄我們，將我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們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交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在米甸人手裡。」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2272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47668A5-DCF3-4588-B249-57EA3D3051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654" y="115410"/>
            <a:ext cx="8930936" cy="492710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6:14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和華觀看基甸，說：「你靠著你這能力去從米甸人手裡拯救以色列人，不是我差遣你去的嗎？」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6:15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基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甸說：「主啊，我有何能拯救以色列人呢？我家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在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瑪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拿西支派中是至貧窮的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在我父家是至微小的。」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8943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BD37938-B0D1-4DB7-93EC-4235CC6F2F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10" y="133165"/>
            <a:ext cx="8913180" cy="490935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6:16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和華對他說：「我與你同在，你就必擊打米甸人，如擊打一人一樣。」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6:17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基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甸說：「我若在你眼前蒙恩，求你給我一個證據，使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知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道與我說話的就是主。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33906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29C03A0-23A7-4701-B438-699A62BFB1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165" y="97654"/>
            <a:ext cx="8904303" cy="494486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6:18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求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你不要離開這裡，等我歸回將禮物帶來供在你面前。」主說：「我必等你回來。」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6:19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基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甸去預備了一隻山羊羔，用一伊法細麵做了無酵餅，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將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肉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放在筐內，把湯盛在壺中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帶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到橡樹下，獻在使者面前。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25725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2B70E0F-B7BC-4E42-88CA-A58CD4CB85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45" y="124286"/>
            <a:ext cx="9010834" cy="494486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6:20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神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的使者吩咐基甸說：「將肉和無酵餅放在這磐石上，把湯倒出來。」他就這樣行了。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6:21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和華的使者伸出手內的杖，杖頭挨了肉和無酵餅，就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有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火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從磐石中出來，燒盡了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肉     和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無酵餅。耶和華的使者也就不見了。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3315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6EB06FF-C214-4DFE-8A2A-FC82D44C8B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653" y="106532"/>
            <a:ext cx="8957569" cy="4944862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6:22-23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基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甸見他是耶和華的使者，就說：「哀哉！主耶和華啊，我不好了，因為我</a:t>
            </a:r>
            <a:r>
              <a:rPr lang="zh-TW" altLang="en-US" sz="4400" dirty="0">
                <a:solidFill>
                  <a:schemeClr val="bg1"/>
                </a:solidFill>
                <a:latin typeface="AR Kaiti Bold B5" panose="03000809000000000000" pitchFamily="65" charset="-120"/>
                <a:ea typeface="AR Kaiti Bold B5" panose="03000809000000000000" pitchFamily="65" charset="-120"/>
                <a:cs typeface="Times New Roman" panose="02020603050405020304" pitchFamily="18" charset="0"/>
              </a:rPr>
              <a:t>覿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面看見耶和華的使者。」耶和華對他說：「你放心，不要懼怕，你必不致死。」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35775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6EB06FF-C214-4DFE-8A2A-FC82D44C8B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653" y="106532"/>
            <a:ext cx="8957569" cy="4944862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6:24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於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是基甸在那裡為耶和華築了一座壇，起名叫「耶和華沙龍」（就是耶和華賜平安的意思）。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42543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8A384FC-1D2C-4076-A7AA-D440D79FF3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10" y="106532"/>
            <a:ext cx="8913180" cy="496261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背景：</a:t>
            </a:r>
            <a:endParaRPr lang="en-US" altLang="zh-TW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6:1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以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色列人又行耶和華眼中看為惡的事，耶和華就把他們交在米甸人手裡七年。	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6:3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以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色列人每逢撒種之後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米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甸人、亞瑪力人，和東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方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人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都上來攻打他們，</a:t>
            </a:r>
          </a:p>
          <a:p>
            <a:pPr marL="0" indent="0"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32272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1596649-8B08-454A-8B7E-4E4506F525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77" y="88777"/>
            <a:ext cx="8975324" cy="495374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6:4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對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著他們安營，毀壞土產，直到迦薩，沒有給以色列人留下食物，牛、羊、驢也沒有留下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；</a:t>
            </a: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04173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1596649-8B08-454A-8B7E-4E4506F525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77" y="88777"/>
            <a:ext cx="8975324" cy="495374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6:5-6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因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為那些人帶著牲畜帳棚來，像蝗蟲那樣多，人和駱駝無數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都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進入國內，毀壞全地。以色列人因米甸人的緣故，極其窮乏，就呼求耶和華。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94446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490EA9DA-2C26-4BC9-AA13-895AE7F7D3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27790" y="100990"/>
            <a:ext cx="3649638" cy="4960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6232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icture containing text, map&#10;&#10;Description generated with very high confidence">
            <a:extLst>
              <a:ext uri="{FF2B5EF4-FFF2-40B4-BE49-F238E27FC236}">
                <a16:creationId xmlns:a16="http://schemas.microsoft.com/office/drawing/2014/main" xmlns="" id="{90DE2965-DAAA-49FC-86E0-68EC003762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2381" y="91544"/>
            <a:ext cx="3862647" cy="4983454"/>
          </a:xfrm>
        </p:spPr>
      </p:pic>
    </p:spTree>
    <p:extLst>
      <p:ext uri="{BB962C8B-B14F-4D97-AF65-F5344CB8AC3E}">
        <p14:creationId xmlns:p14="http://schemas.microsoft.com/office/powerpoint/2010/main" val="27714537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lose up of a map&#10;&#10;Description generated with very high confidence">
            <a:extLst>
              <a:ext uri="{FF2B5EF4-FFF2-40B4-BE49-F238E27FC236}">
                <a16:creationId xmlns:a16="http://schemas.microsoft.com/office/drawing/2014/main" xmlns="" id="{1A744DE8-BF2D-4B6D-93EF-A126E84494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5533" y="68153"/>
            <a:ext cx="4692123" cy="5028393"/>
          </a:xfrm>
        </p:spPr>
      </p:pic>
    </p:spTree>
    <p:extLst>
      <p:ext uri="{BB962C8B-B14F-4D97-AF65-F5344CB8AC3E}">
        <p14:creationId xmlns:p14="http://schemas.microsoft.com/office/powerpoint/2010/main" val="22549699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5F74EBCD-00D4-4497-AAA0-E48881F72D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54851" y="76962"/>
            <a:ext cx="4006582" cy="4983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2026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158B59F-0719-4C96-A5A0-D0A3B3C057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21" y="79898"/>
            <a:ext cx="8993080" cy="498037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一．神用他的話叫我們悔改</a:t>
            </a:r>
            <a:endParaRPr lang="en-US" altLang="zh-TW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6:8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和華就差遣先知到以色列人那裡，對他們說：「耶和華─以色列的神如此說：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『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我曾領你們從埃及上來，出了為奴之家，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11191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158B59F-0719-4C96-A5A0-D0A3B3C057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21" y="79898"/>
            <a:ext cx="8993080" cy="498037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6:9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救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你們脫離埃及人的手，並脫離一切欺壓你們之人的手，把他們從你們面前趕出，將他們的地賜給你們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』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；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30377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45D8ED0-18ED-48D2-9215-9E98FDF9AB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10" y="133164"/>
            <a:ext cx="8922058" cy="4918229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6:10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又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對你們說：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『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我是耶和華─你們的神。你們住在亞摩利人的地，不可敬畏他們的神。你們竟不聽從我的話。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』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99480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51455EE-E4CA-4BA9-B4DA-33D94033F5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165" y="142043"/>
            <a:ext cx="8868792" cy="489159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悔改是出於屬神的憂愁</a:t>
            </a:r>
            <a:r>
              <a:rPr lang="en-US" altLang="zh-TW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buNone/>
            </a:pP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歌林多後</a:t>
            </a: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書</a:t>
            </a:r>
            <a:r>
              <a:rPr lang="en-US" altLang="zh-TW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)</a:t>
            </a:r>
            <a:endParaRPr lang="en-US" altLang="zh-TW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7:9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如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今我歡喜，不是因你們憂愁，是因你們從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憂愁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中生出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懊悔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來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們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依著神的意思憂愁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凡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事就不至於因我們受虧損了。</a:t>
            </a:r>
          </a:p>
          <a:p>
            <a:pPr marL="0" indent="0"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97348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51455EE-E4CA-4BA9-B4DA-33D94033F5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165" y="142043"/>
            <a:ext cx="8868792" cy="4891596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7:10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因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為依著神的意思憂愁，就生出沒有後悔的懊悔來，以致得救；但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世俗的憂愁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是叫人死。</a:t>
            </a:r>
          </a:p>
          <a:p>
            <a:pPr marL="0" indent="0"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12674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9FB6F3B-4DD4-4EBE-A96C-A9908144BA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654" y="79898"/>
            <a:ext cx="8939814" cy="497149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二．神的恩典大過</a:t>
            </a:r>
            <a:r>
              <a:rPr lang="zh-TW" altLang="en-US" sz="4800" dirty="0">
                <a:solidFill>
                  <a:schemeClr val="bg1"/>
                </a:solidFill>
                <a:latin typeface="AR Kaiti Bold B5" panose="03000809000000000000" pitchFamily="65" charset="-120"/>
                <a:ea typeface="AR Kaiti Bold B5" panose="03000809000000000000" pitchFamily="65" charset="-120"/>
                <a:cs typeface="Times New Roman" panose="02020603050405020304" pitchFamily="18" charset="0"/>
              </a:rPr>
              <a:t>祂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的聖潔</a:t>
            </a:r>
            <a:endParaRPr lang="en-US" altLang="zh-TW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385763" indent="-385763">
              <a:buAutoNum type="arabicPeriod"/>
            </a:pP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神差救贖的人</a:t>
            </a:r>
            <a:endParaRPr lang="en-US" altLang="zh-TW" sz="4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6:11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和華的使者到了俄弗拉，坐在亞比以謝族人約阿施的橡樹下。約阿施的兒子基甸正在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酒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AR Kaiti Bold B5" panose="03000809000000000000" pitchFamily="65" charset="-120"/>
                <a:ea typeface="AR Kaiti Bold B5" panose="03000809000000000000" pitchFamily="65" charset="-120"/>
                <a:cs typeface="Times New Roman" panose="02020603050405020304" pitchFamily="18" charset="0"/>
              </a:rPr>
              <a:t>醡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那裡打麥子，為要防備米甸人。</a:t>
            </a:r>
          </a:p>
          <a:p>
            <a:pPr marL="385763" indent="-385763">
              <a:buAutoNum type="arabicPeriod"/>
            </a:pP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385763" indent="-385763">
              <a:buAutoNum type="arabicPeriod"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271368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9FB6F3B-4DD4-4EBE-A96C-A9908144BA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654" y="79898"/>
            <a:ext cx="8939814" cy="4971495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6:12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和華的使者向基甸顯現，對他說：「大能的勇士啊，耶和華與你同在！」</a:t>
            </a:r>
          </a:p>
          <a:p>
            <a:pPr marL="385763" indent="-385763">
              <a:buAutoNum type="arabicPeriod"/>
            </a:pP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385763" indent="-385763">
              <a:buAutoNum type="arabicPeriod"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212337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CFA6ADD-C2F0-45C8-A830-D67FF79BBC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10" y="83228"/>
            <a:ext cx="8922058" cy="5042517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2. 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神藉苦難叫醒我們</a:t>
            </a:r>
            <a:endParaRPr lang="en-US" altLang="zh-TW" sz="4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6:13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基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甸說：「主啊，耶和華若與我們同在，我們何致遭遇這一切事呢？我們的列祖不是向我們說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『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耶和華領我們從埃及上來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』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嗎？他那樣奇妙的作為在哪裡呢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？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現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在他卻丟棄我們，將我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們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交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在米甸人手裡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。」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336622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CFA6ADD-C2F0-45C8-A830-D67FF79BBC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10" y="79899"/>
            <a:ext cx="8922058" cy="4962618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6:14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耶和華觀看基甸，說：「你靠著你這能力去從米甸人手裡拯救以色列人，不是我差遣你去的嗎？」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186810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CCB7B89-322D-4654-AE01-DC4F06586D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09" y="97654"/>
            <a:ext cx="8904303" cy="49537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3. 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真正的拯救者</a:t>
            </a:r>
            <a:endParaRPr lang="en-US" altLang="zh-TW" sz="4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6:11-12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耶和華的使者到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了俄弗拉，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……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和華的使者向基甸顯現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…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6:14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和華觀看基甸，說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：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「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……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不是我差遣你去的嗎？」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938080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6966F30-0626-4051-8C85-6B6EB35E18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21" y="88776"/>
            <a:ext cx="8975325" cy="4971495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6:22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基甸見他是耶和華的使者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就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說：「哀哉！主耶和華啊，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不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好了，因為我</a:t>
            </a:r>
            <a:r>
              <a:rPr lang="zh-TW" altLang="en-US" sz="4400" dirty="0">
                <a:solidFill>
                  <a:schemeClr val="bg1"/>
                </a:solidFill>
                <a:latin typeface="AR Kaiti Bold B5" panose="03000809000000000000" pitchFamily="65" charset="-120"/>
                <a:ea typeface="AR Kaiti Bold B5" panose="03000809000000000000" pitchFamily="65" charset="-120"/>
                <a:cs typeface="Times New Roman" panose="02020603050405020304" pitchFamily="18" charset="0"/>
              </a:rPr>
              <a:t>覿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面看見耶和華的使者。」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6:23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耶和華對他說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：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「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你放心，不要懼怕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必不致死。」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503949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E40CABF-DE1C-4028-AE28-CFB573484E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532" y="88777"/>
            <a:ext cx="8922058" cy="4935984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約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1:14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道成了肉身，住在我們中間，充充滿滿地有恩典有真理。我們也見過他的榮光，正是父獨生子的榮光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591085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E40CABF-DE1C-4028-AE28-CFB573484E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532" y="88777"/>
            <a:ext cx="8922058" cy="4935984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6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來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1:1-2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神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既在古時藉著眾先知多次多方地曉諭列祖，	就在這末世藉著他兒子曉諭我們；又早已立他為承受萬有的，也曾藉著他創造諸世界。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283872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A51FF5F-10AA-4FC2-9E1D-05D3DE511D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79898"/>
            <a:ext cx="8975324" cy="4989251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zh-TW" altLang="en-US" sz="69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三．</a:t>
            </a:r>
            <a:r>
              <a:rPr lang="zh-TW" altLang="en-US" sz="6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神可以使用我們的軟弱與卑微</a:t>
            </a:r>
            <a:endParaRPr lang="en-US" altLang="zh-TW" sz="6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385763" indent="-385763">
              <a:lnSpc>
                <a:spcPct val="120000"/>
              </a:lnSpc>
              <a:spcBef>
                <a:spcPts val="0"/>
              </a:spcBef>
              <a:buAutoNum type="arabicPeriod"/>
            </a:pPr>
            <a:r>
              <a:rPr lang="zh-TW" altLang="en-US" sz="6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基甸出身卑微與懼怕敵人</a:t>
            </a:r>
            <a:endParaRPr lang="en-US" altLang="zh-TW" sz="6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TW" sz="63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6:15</a:t>
            </a:r>
            <a:r>
              <a:rPr lang="zh-TW" altLang="en-US" sz="63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基甸說：「主啊，我有何能拯救以色列人呢？我家在瑪拿西支派中是至貧窮的。我在我父</a:t>
            </a:r>
            <a:r>
              <a:rPr lang="zh-TW" altLang="en-US" sz="63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家</a:t>
            </a:r>
            <a:endParaRPr lang="en-US" altLang="zh-TW" sz="63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zh-TW" altLang="en-US" sz="63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是</a:t>
            </a:r>
            <a:r>
              <a:rPr lang="zh-TW" altLang="en-US" sz="63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至微小的</a:t>
            </a:r>
            <a:r>
              <a:rPr lang="zh-TW" altLang="en-US" sz="63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。」</a:t>
            </a:r>
            <a:endParaRPr lang="zh-TW" altLang="en-US" sz="63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168780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A51FF5F-10AA-4FC2-9E1D-05D3DE511D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79898"/>
            <a:ext cx="8975324" cy="4989251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6:16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耶和華對他說：「我與你同在，你就必擊打米甸人，如擊打一人一樣。</a:t>
            </a:r>
            <a:r>
              <a:rPr lang="zh-TW" altLang="en-US" sz="4400" dirty="0"/>
              <a:t>」</a:t>
            </a:r>
          </a:p>
        </p:txBody>
      </p:sp>
    </p:spTree>
    <p:extLst>
      <p:ext uri="{BB962C8B-B14F-4D97-AF65-F5344CB8AC3E}">
        <p14:creationId xmlns:p14="http://schemas.microsoft.com/office/powerpoint/2010/main" val="236846641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0FB406F-E302-4EDA-BE2C-095744D6FB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45" y="71021"/>
            <a:ext cx="9010834" cy="5072479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600" dirty="0">
                <a:solidFill>
                  <a:schemeClr val="bg1"/>
                </a:solidFill>
              </a:rPr>
              <a:t>2</a:t>
            </a: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.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但他很想更清楚的知道差他的就是神</a:t>
            </a:r>
            <a:endParaRPr lang="en-US" altLang="zh-TW" sz="4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6:17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基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甸說：「我若在你眼前蒙恩，求你給我一個證據，使我知道與我說話的就是主。</a:t>
            </a:r>
          </a:p>
          <a:p>
            <a:pPr marL="0" indent="0">
              <a:buNone/>
            </a:pPr>
            <a:endParaRPr lang="en-US" sz="4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998508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0FB406F-E302-4EDA-BE2C-095744D6FB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45" y="71021"/>
            <a:ext cx="9010834" cy="5072479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6:18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求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你不要離開這裡，等我歸回將禮物帶來供在你面前。」主說：「我必等你回來。」</a:t>
            </a:r>
          </a:p>
          <a:p>
            <a:pPr marL="0" indent="0">
              <a:buNone/>
            </a:pPr>
            <a:endParaRPr lang="en-US" sz="4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793722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82AF385-BB75-438B-A8AF-B463225D4A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88777"/>
            <a:ext cx="8984202" cy="498925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6:19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基甸去預備了一隻山羊羔，用一伊法細麵做了無酵餅，將肉放在筐內，把湯盛在壺中，帶到橡樹下，獻在使者面前。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6:20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神的使者吩咐基甸說：「將肉和無酵餅放在這磐石上，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把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湯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倒出來。」他就這樣行了。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259801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6E2E76B-E6C7-4857-8863-F8821231D2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654" y="88776"/>
            <a:ext cx="8948692" cy="4971495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6:21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耶和華的使者伸出手內的杖，杖頭挨了肉和無酵餅，就有火從磐石中出來，燒盡了肉和無酵餅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和華的使者也就不見了。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935000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6E2E76B-E6C7-4857-8863-F8821231D2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654" y="88776"/>
            <a:ext cx="8948692" cy="4971495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6:22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基甸見他是耶和華的使者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就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說：「哀哉！主耶和華啊，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不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好了，因為我</a:t>
            </a:r>
            <a:r>
              <a:rPr lang="zh-TW" altLang="en-US" sz="4400" dirty="0">
                <a:solidFill>
                  <a:schemeClr val="bg1"/>
                </a:solidFill>
                <a:latin typeface="AR Kaiti Bold B5" panose="03000809000000000000" pitchFamily="65" charset="-120"/>
                <a:ea typeface="AR Kaiti Bold B5" panose="03000809000000000000" pitchFamily="65" charset="-120"/>
                <a:cs typeface="Times New Roman" panose="02020603050405020304" pitchFamily="18" charset="0"/>
              </a:rPr>
              <a:t>覿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面看見耶和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華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使者。」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259496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F754543-2978-4F54-B7DB-781A1C81FC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45" y="100983"/>
            <a:ext cx="8984202" cy="498037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6:23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耶和華對他說：「你放心，不要懼怕，你必不致死。」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6:24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於是基甸在那裡為耶和華築了一座壇，起名叫「耶和華沙龍」（就是耶和華賜平安的意思）。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133682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8B735DD-5175-444A-B22A-1C34AF292D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10" y="106532"/>
            <a:ext cx="8930936" cy="4971495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altLang="zh-TW" sz="4800" dirty="0" smtClean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【</a:t>
            </a:r>
            <a:r>
              <a:rPr lang="zh-TW" altLang="en-US" sz="4800" dirty="0" smtClean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我</a:t>
            </a:r>
            <a:r>
              <a:rPr lang="zh-TW" altLang="en-US" sz="48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們所信的耶穌就是神</a:t>
            </a:r>
            <a:r>
              <a:rPr lang="en-US" altLang="zh-TW" sz="48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他的聖潔：罪必需被審判</a:t>
            </a:r>
            <a:endParaRPr lang="en-US" altLang="zh-TW" sz="44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他的慈愛：他為我們死，所以我</a:t>
            </a:r>
            <a:r>
              <a:rPr lang="zh-TW" altLang="en-US" sz="4400" dirty="0" smtClean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們                            </a:t>
            </a:r>
            <a:r>
              <a:rPr lang="en-US" altLang="zh-TW" sz="4400" dirty="0" smtClean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				</a:t>
            </a:r>
            <a:r>
              <a:rPr lang="zh-TW" altLang="en-US" sz="4400" dirty="0" smtClean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得</a:t>
            </a: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稱義與平安</a:t>
            </a:r>
            <a:endParaRPr lang="en-US" altLang="zh-TW" sz="44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他的能力：從死裏復活</a:t>
            </a:r>
            <a:endParaRPr lang="en-US" sz="44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4595054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C0CA00B-4E69-4209-9DC5-1A3F61046C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77" y="124287"/>
            <a:ext cx="8948691" cy="491823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應用：</a:t>
            </a:r>
            <a:endParaRPr lang="en-US" altLang="zh-TW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385763" indent="-385763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我是否常覺得傷害神的聖潔而真實的悔改？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385763" indent="-385763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我是否常體會到神的恩典而投靠他的救贖？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385763" indent="-385763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我是否只注意到自己的軟弱而忘記神的能力？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385763" indent="-385763">
              <a:lnSpc>
                <a:spcPct val="100000"/>
              </a:lnSpc>
              <a:spcBef>
                <a:spcPts val="0"/>
              </a:spcBef>
              <a:buAutoNum type="arabicPeriod"/>
            </a:pP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385763" indent="-385763">
              <a:lnSpc>
                <a:spcPct val="100000"/>
              </a:lnSpc>
              <a:spcBef>
                <a:spcPts val="0"/>
              </a:spcBef>
              <a:buAutoNum type="arabicPeriod"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98847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555</TotalTime>
  <Words>2362</Words>
  <Application>Microsoft Office PowerPoint</Application>
  <PresentationFormat>On-screen Show (16:9)</PresentationFormat>
  <Paragraphs>112</Paragraphs>
  <Slides>46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47" baseType="lpstr">
      <vt:lpstr>Office Theme</vt:lpstr>
      <vt:lpstr>黑暗中的救贖- 4: 基甸 (A)</vt:lpstr>
      <vt:lpstr>經文:士6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黑暗中的救贖-3: 底波拉與巴拉</dc:title>
  <dc:creator>Jay Huang</dc:creator>
  <cp:lastModifiedBy>TVCBC</cp:lastModifiedBy>
  <cp:revision>12</cp:revision>
  <dcterms:created xsi:type="dcterms:W3CDTF">2017-10-11T21:28:31Z</dcterms:created>
  <dcterms:modified xsi:type="dcterms:W3CDTF">2017-10-26T22:44:54Z</dcterms:modified>
</cp:coreProperties>
</file>