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60" r:id="rId7"/>
    <p:sldId id="261" r:id="rId8"/>
    <p:sldId id="290" r:id="rId9"/>
    <p:sldId id="262" r:id="rId10"/>
    <p:sldId id="263" r:id="rId11"/>
    <p:sldId id="291" r:id="rId12"/>
    <p:sldId id="264" r:id="rId13"/>
    <p:sldId id="265" r:id="rId14"/>
    <p:sldId id="292" r:id="rId15"/>
    <p:sldId id="266" r:id="rId16"/>
    <p:sldId id="267" r:id="rId17"/>
    <p:sldId id="293" r:id="rId18"/>
    <p:sldId id="269" r:id="rId19"/>
    <p:sldId id="268" r:id="rId20"/>
    <p:sldId id="270" r:id="rId21"/>
    <p:sldId id="295" r:id="rId22"/>
    <p:sldId id="294" r:id="rId23"/>
    <p:sldId id="272" r:id="rId24"/>
    <p:sldId id="273" r:id="rId25"/>
    <p:sldId id="296" r:id="rId26"/>
    <p:sldId id="274" r:id="rId27"/>
    <p:sldId id="276" r:id="rId28"/>
    <p:sldId id="298" r:id="rId29"/>
    <p:sldId id="281" r:id="rId30"/>
    <p:sldId id="279" r:id="rId31"/>
    <p:sldId id="278" r:id="rId32"/>
    <p:sldId id="305" r:id="rId33"/>
    <p:sldId id="300" r:id="rId34"/>
    <p:sldId id="301" r:id="rId35"/>
    <p:sldId id="283" r:id="rId36"/>
    <p:sldId id="302" r:id="rId37"/>
    <p:sldId id="284" r:id="rId38"/>
    <p:sldId id="286" r:id="rId39"/>
    <p:sldId id="303" r:id="rId40"/>
    <p:sldId id="288" r:id="rId41"/>
    <p:sldId id="285" r:id="rId42"/>
    <p:sldId id="304" r:id="rId4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A6765D-E29E-4EBD-B2A5-9629FEF46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8D23E92-DCB5-4CF1-8564-477E062B9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66163C-59B6-43A2-BA3D-E00EEBF4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29A2C6-AF21-47E7-9670-8FAD4C94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F7511D-CADC-48D4-A0FA-C6FA39FB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6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A189D7-62EE-4EF6-B163-B537ADF0C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B0E424-8342-4F9D-BCEF-61163BCE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EA61B-8F4A-4242-BDD5-E2D5DB8F2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938D72-DD20-4689-84F8-CFA7998A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F662A7-B642-4FF9-B271-7B4D025C2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3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566BC6-D36E-4D88-8F04-B637F6799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AB3B41-C18E-4617-AFB4-F317FF3DB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152653-1DB2-4877-ADAC-C9F3BBD3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A51786-3C78-4758-91D0-21076652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107E22-8B00-4A47-BDE0-931EF742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2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9DE7D8-D513-47C4-859E-ECCC27C5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C698AC-A58C-428B-9A51-EFDEFBFDC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8E07DB0-0E21-4260-9E7B-187E5A576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422EFB-BA33-4ED1-9B6C-4B1D7C51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671DC8-2283-4DBC-B2BF-5A1A6FE3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0EEAE9-3C37-4A20-B63A-8BF08A83C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5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3A60AC-8F48-40E7-9B4A-07E3AB1E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F5DDA5-0B67-457D-8FEE-669D91528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2C1762-D63B-4977-BFBF-571E9C281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F17F115-4528-45B5-ACC6-03F534261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F50D682-32BF-4DA2-858F-EF860A929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7E517A4-5347-4A05-93DF-7F203ECE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FF08676-CB05-44E9-9010-438F66CD1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2F6B7CE-9F1C-4887-A918-7489BE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47C34B-4ED1-45FC-A0A8-E5623F96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683CF0-D1C0-4E67-A55C-0528B22B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C3FE0F-D898-45B7-BA19-8218EF05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E15FA5-E559-459A-86C8-3B404EA1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5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C04BA29-A302-4903-BB8F-C615222C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3CA6C7F-DBDF-47FA-A8A6-6497B818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DAE20C3-CEC5-471F-B40E-FE27FAC6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868C99-F910-4255-9C28-FE9AA24C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983948-605D-4528-A111-F04D1E05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E7A16B-CEED-4710-9631-FA10A00CB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322DBA-4028-42BE-AEF3-5A4834BEF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0E4CBE-25D5-497C-A44B-04DB92D5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909313D-CC32-4343-B4EE-AB2E800F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6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8671BE-DB28-4E10-BAE0-A9EBCD54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B3ECE12-556D-41CF-A415-0DFA299A5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1500AE-BE70-42DF-B427-0E6A709C5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3EE5D9-366D-46E8-8579-80B4F86B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CCC316-C188-4BA2-A5D0-FD1290D6E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D4EED-2AD4-4965-9B8A-D5B9D265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6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7E7DFC-CD14-44E9-9458-F7CFFD26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82EA7-5E18-4A8B-A712-A61D15E06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A4F420-8CAA-4DB5-9F0C-FB7E9130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1A071A-D9AA-48D6-A5F9-82984E52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D528D7-BD80-4E56-AB25-00B7E6E0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9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9813B93-24E9-4542-A825-188E1AFD8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7B84FAA-E776-4EF9-9916-606BBAFDF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423F40-8313-4252-A4BE-08DEDB07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8DC177-AD14-4D78-AAC8-9AA0FBDE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275FF1-3698-42A3-888D-EF2CAD7B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5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BD27DFC-DF3D-4E89-9440-88B77F3D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8BC3B7-3B90-4E63-BD03-13CE2731D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FE6CC1-1696-47BC-A41A-EFDB4C3A7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F28A-DF99-42DB-9685-EA48D1371F0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87F7DC-5BC6-43A0-A8E5-504420F7C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6036B9-2266-4432-A7FF-3CEAF0DAB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8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066274-8490-4FAB-8126-00C1079E1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046" y="363984"/>
            <a:ext cx="7729415" cy="23779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黑暗中的救贖</a:t>
            </a:r>
            <a: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-3:</a:t>
            </a:r>
            <a:b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底波拉與巴拉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25A3B45-5DDE-45EB-89FA-F9D94828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477" y="2803128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524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43185-7532-4D53-89E3-056CFB6C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78" y="77397"/>
            <a:ext cx="8108949" cy="851571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經文：士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6C06F-CD9D-435B-B5C7-3E32645B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19" y="821678"/>
            <a:ext cx="8956660" cy="420467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AR StdKaiti Light B5" panose="03000300000000000000" pitchFamily="66" charset="-120"/>
                <a:ea typeface="AR StdKaiti Light B5" panose="03000300000000000000" pitchFamily="66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死後，以色列人又行耶和華眼中看為惡的事，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耶和華就把他們付與在夏瑣作王的迦南王耶賓手中；他的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將軍是西西拉，住在外邦人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的夏羅設。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6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35115A-7619-4CE8-AA9A-460192B50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42043"/>
            <a:ext cx="8948691" cy="48915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耶賓王有鐵車九百輛。他大大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欺壓以色列人二十年，以色列人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就呼求耶和華。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有一位女先知名叫底波拉，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是拉比多的妻，當時作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以色列的士師。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6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82E335-6674-4C8E-A40A-AA6AF211F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她住在以法蓮山地拉瑪和伯特利中間，在底波拉的棕樹下。以色列人都上她那裡去聽判斷。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44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82E335-6674-4C8E-A40A-AA6AF211F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她打發人從拿弗他利的基低斯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將亞比挪菴的兒子巴拉召了來，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對他說：「耶和華─以色列的神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吩咐你說：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你率領一萬拿弗他利和西布倫人上他泊山去。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48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8948F7-95FE-4BF0-A8A4-3155BEB1C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9064101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我必使耶賓的將軍西西拉率領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他的車輛和全軍往基順河，到你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那裡去；我必將他交在你手中。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巴拉說：「你若同我去，我就去；你若不同我去，我就不去。」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7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C50B38-7598-4CA2-9AC6-AF8944B4B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0195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底波拉說：「我必與你同去，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只是你在所行的路上得不著榮耀，因為耶和華要將西西拉交在一個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婦人手裡。」於是底波拉起來，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與巴拉一同往基低斯去了。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56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C50B38-7598-4CA2-9AC6-AF8944B4B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0195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巴拉就招聚西布倫人和拿弗他利人到基低斯，跟他上去的有一萬人。底波拉也同他上去。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09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3F7C5A-79B9-43CD-8D58-F1D3F3EE2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66446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有人告訴西西拉說：「亞比挪菴的兒子巴拉已經上他泊山了。」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西西拉就聚集所有的鐵車九百輛和跟隨他的全軍，從外邦人的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夏羅設出來，到了基順河。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82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43DA7E-89FD-4160-A1F3-53C96109E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0"/>
            <a:ext cx="8966447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底波拉對巴拉說：「你起來，今日就是耶和華將西西拉交在你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手的日子。耶和華豈不在你前頭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行嗎？」於是巴拉下了他泊山，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跟隨他有一萬人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945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43DA7E-89FD-4160-A1F3-53C96109E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0"/>
            <a:ext cx="8966447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耶和華使西西拉和他一切車輛全軍潰亂，在巴拉面前被刀殺敗；西西拉下車步行逃跑。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30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79ABD5-4E77-4E2D-8072-13A22FC3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93080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巴拉追趕車輛、軍隊，直到外邦人的夏羅設。西西拉的全軍都倒在刀下，沒有留下一人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只有西西拉步行逃跑，到了基尼人希百之妻雅億的帳棚，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因為夏瑣王耶賓與基尼人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希百家和好。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0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900F13-6288-4271-9205-A9C919483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62144"/>
            <a:ext cx="8957569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雅億出來迎接西西拉，對他說：「請我主進來，不要懼怕」；西西拉就進了她的帳棚。雅億用被將他遮蓋。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02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900F13-6288-4271-9205-A9C919483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62144"/>
            <a:ext cx="8957569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西西拉對雅億說：「我渴了，求你給我一點水喝。」雅億就打開皮袋，給他奶子喝，仍舊把他遮蓋。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564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80F122-08F0-4A24-BA52-D82BEE0BB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88776"/>
            <a:ext cx="8957569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西西拉疲乏沉睡。希百的妻雅億取了帳棚的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子，手裡拿著錘子，輕悄悄地到他旁邊，將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子從他鬢邊釘進去，釘入地裡。西西拉就死了。</a:t>
            </a:r>
            <a:endParaRPr lang="zh-TW" altLang="en-US" sz="4400" dirty="0">
              <a:solidFill>
                <a:schemeClr val="bg1"/>
              </a:solidFill>
              <a:latin typeface="AR Kaiti Bold B5" panose="03000809000000000000" pitchFamily="65" charset="-120"/>
              <a:ea typeface="AR Kait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這樣，神使迦南王耶賓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被以色列人制伏了。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85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A384FC-1D2C-4076-A7AA-D440D79FF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88777"/>
            <a:ext cx="8975324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4:1-2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AR StdKaiti Light B5" panose="03000300000000000000" pitchFamily="66" charset="-120"/>
                <a:ea typeface="AR StdKaiti Light B5" panose="03000300000000000000" pitchFamily="66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死後，以色列人又行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耶和華眼中看為惡的事，耶和華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就把他們付與在夏瑣作王的迦南王耶賓手中；他的將軍是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西西拉，住在外邦人的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夏羅設。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227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A384FC-1D2C-4076-A7AA-D440D79FF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88777"/>
            <a:ext cx="8975324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耶賓王有鐵車九百輛。他大大欺壓以色列人二十年，以色列人就呼求耶和華。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神怎樣使用士師？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877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xmlns="" id="{90DE2965-DAAA-49FC-86E0-68EC00376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807" y="91543"/>
            <a:ext cx="3898598" cy="5029837"/>
          </a:xfrm>
        </p:spPr>
      </p:pic>
    </p:spTree>
    <p:extLst>
      <p:ext uri="{BB962C8B-B14F-4D97-AF65-F5344CB8AC3E}">
        <p14:creationId xmlns:p14="http://schemas.microsoft.com/office/powerpoint/2010/main" val="2771453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xmlns="" id="{9D444DA2-F2C0-4E3D-B05A-3011BCF3B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8" y="470516"/>
            <a:ext cx="6611263" cy="3993531"/>
          </a:xfrm>
        </p:spPr>
      </p:pic>
    </p:spTree>
    <p:extLst>
      <p:ext uri="{BB962C8B-B14F-4D97-AF65-F5344CB8AC3E}">
        <p14:creationId xmlns:p14="http://schemas.microsoft.com/office/powerpoint/2010/main" val="2144759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743671-11E2-43AA-A94C-CB7897503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一．神使用愛神的姊妹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  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成就他的作為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國家處境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500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743671-11E2-43AA-A94C-CB7897503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5:6-7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在亞拿之子珊迦的時候，又在雅億的日子，大道無人行走，都是繞道而行。以色列中的官長停職，直到我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興起，等我興起作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以色列的母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7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743671-11E2-43AA-A94C-CB7897503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以色列人選擇新神，爭戰的事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就臨到城門。那時，以色列四萬人中豈能見盾牌槍矛呢？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114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9F533E-4B17-4AE0-B509-BDB8B06E7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66446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一位女先知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 startAt="2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有智慧的婦女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 startAt="2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知道鼓勵別人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12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DECA9E-A340-4327-BD26-6F3CBDE7A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6" y="79898"/>
            <a:ext cx="896644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她打發人從拿弗他利的基低斯將亞比挪菴的兒子巴拉召了來，對他說：「耶和華─以色列的神（曾）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吩咐你說：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你率領一萬拿弗他利和西布倫人上他泊山去。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726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DECA9E-A340-4327-BD26-6F3CBDE7A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6644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我必使耶賓的將軍西西拉率領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他的車輛和全軍往基順河，到你那裡去；我必將他交在你手中。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23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41DB7-FE17-400D-AF3F-6520B78FA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" y="79899"/>
            <a:ext cx="9072979" cy="49004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巴拉說：「你若同我去，我就去；你若不同我去，我就不去。」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底波拉說：「我必與你同去，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只是你在所行的路上得不著榮耀，因為耶和華要將西西拉交在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一個婦人手裡。」於是底波拉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起來，與巴拉一同往基低斯去了。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275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25F822-D571-44D5-9727-277A6D405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2144"/>
            <a:ext cx="8966447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二．主的門徒必需以信心順服神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跟隨主的道路有時有挑戰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我必使耶賓的將軍西西拉率領他的車輛和全軍往基順河，到你那裡去；我必將他交在你手中。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巴拉說：「你若同我去，   我就去；你若不同我去，我就不去。」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459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A5C9C1-AA3D-47A0-92F4-A0D4A6BE4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12" y="73079"/>
            <a:ext cx="8959234" cy="50049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底波拉對巴拉說：「你起來，今日就是耶和華將西西拉交在你手的日子。耶和華豈不在你前頭行嗎？」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於是巴拉下了他泊山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，跟隨他有一萬人。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7094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F4A435-7D54-4CDE-AF06-F777E6B74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2144"/>
            <a:ext cx="9001957" cy="50070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因著人的信，神成就他的事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耶和華使西西拉和他一切車輛全軍潰亂，在巴拉面前被刀殺敗；西西拉下車步行逃跑。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764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4B704EB-7082-4713-9C26-85C1DEFE1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623" y="82003"/>
            <a:ext cx="5536824" cy="499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45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C4D704-739D-4752-8F30-6AE66EB33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2144"/>
            <a:ext cx="8984202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基順古河把敵人沖沒；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我的靈啊，應當努力前行。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253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1F584E-02E7-4897-9FFA-9902402C8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57569" cy="498925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只有西西拉步行逃跑，到了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基尼人希百之妻雅億的帳棚，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因為夏瑣王耶賓與基尼人希百家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和好。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7711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F4A435-7D54-4CDE-AF06-F777E6B74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2144"/>
            <a:ext cx="9001957" cy="50070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雅億出來迎接西西拉，對他說：「請我主進來，不要懼怕」；西西拉就進了她的帳棚。雅億用被將他遮蓋。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731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4D279F-4DE8-49AD-AA17-AB1CF2BF6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84202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西西拉疲乏沉睡。希百的妻雅億取了帳棚的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子，手裡拿著錘子，輕悄悄地到他旁邊，將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子從他鬢邊釘進去，釘入地裡。西西拉就死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435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000041-329B-40F3-89E0-E72C35B3A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01957" cy="50070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三．主的門徒應常向神感恩讚美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5:1-2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那時，底波拉和亞比挪菴的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兒子巴拉作歌，說：因為以色列中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有軍長率領，百姓也甘心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犧牲自己，你們應當頌讚耶和華！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87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000041-329B-40F3-89E0-E72C35B3A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01957" cy="50070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君王啊，要聽！王子啊，要側耳而聽！我要向耶和華歌唱；我要歌頌耶和華─以色列的神。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162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6A7F2A-EFC2-444C-B52D-CF8A92496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9899"/>
            <a:ext cx="9019712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為過去救恩感恩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耶和華啊，你從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zh-TW" altLang="en-US" sz="4400" u="sng" dirty="0">
                <a:solidFill>
                  <a:schemeClr val="bg1"/>
                </a:solidFill>
                <a:latin typeface="AR Leisu Bold B5" panose="03000809000000000000" pitchFamily="65" charset="-120"/>
                <a:ea typeface="AR Leisu Bold B5" panose="03000809000000000000" pitchFamily="65" charset="-120"/>
                <a:cs typeface="Times New Roman" panose="02020603050405020304" pitchFamily="18" charset="0"/>
              </a:rPr>
              <a:t>珥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出來，由以東地行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走。那時地震天漏，雲也落雨。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山見耶和華的面就震動，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西奈山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見耶和華─以色列神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的面也是如此。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06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8E28FC-97E2-4733-B182-CBA8CCCCC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75324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四．神不會忘記因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  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愛他的名而服事的人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56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8E28FC-97E2-4733-B182-CBA8CCCCC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75324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參加事奉的支派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5:13-15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以法蓮；便雅憫；瑪吉；西布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倫；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以薩迦；西布倫；拿弗他利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815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C7D800C-309C-4398-8ABF-490382BEB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971" y="32623"/>
            <a:ext cx="3514180" cy="50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00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0E5CEB-987F-4C09-907D-6309FF6E7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0195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沒有參與事奉的支派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5:16-17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流便；基列；但；亞設；米羅斯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858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0E5CEB-987F-4C09-907D-6309FF6E7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01957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耶和華的使者說：應當咒詛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米羅斯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，大大咒詛其中的居民；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因為他們不來幫助耶和華，不來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幫助耶和華攻擊勇士。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2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1973</Words>
  <Application>Microsoft Office PowerPoint</Application>
  <PresentationFormat>On-screen Show (16:9)</PresentationFormat>
  <Paragraphs>109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黑暗中的救贖-3: 底波拉與巴拉</vt:lpstr>
      <vt:lpstr>經文：士4－5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黑暗中的救贖-3: 底波拉與巴拉</dc:title>
  <dc:creator>Jay Huang</dc:creator>
  <cp:lastModifiedBy>TVCBC</cp:lastModifiedBy>
  <cp:revision>18</cp:revision>
  <dcterms:created xsi:type="dcterms:W3CDTF">2017-10-11T21:28:31Z</dcterms:created>
  <dcterms:modified xsi:type="dcterms:W3CDTF">2017-10-12T22:03:21Z</dcterms:modified>
</cp:coreProperties>
</file>