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95" r:id="rId5"/>
    <p:sldId id="324" r:id="rId6"/>
    <p:sldId id="296" r:id="rId7"/>
    <p:sldId id="297" r:id="rId8"/>
    <p:sldId id="298" r:id="rId9"/>
    <p:sldId id="299" r:id="rId10"/>
    <p:sldId id="300" r:id="rId11"/>
    <p:sldId id="325" r:id="rId12"/>
    <p:sldId id="301" r:id="rId13"/>
    <p:sldId id="302" r:id="rId14"/>
    <p:sldId id="303" r:id="rId15"/>
    <p:sldId id="304" r:id="rId16"/>
    <p:sldId id="326" r:id="rId17"/>
    <p:sldId id="305" r:id="rId18"/>
    <p:sldId id="269" r:id="rId19"/>
    <p:sldId id="274" r:id="rId20"/>
    <p:sldId id="327" r:id="rId21"/>
    <p:sldId id="306" r:id="rId22"/>
    <p:sldId id="280" r:id="rId23"/>
    <p:sldId id="307" r:id="rId24"/>
    <p:sldId id="308" r:id="rId25"/>
    <p:sldId id="283" r:id="rId26"/>
    <p:sldId id="309" r:id="rId27"/>
    <p:sldId id="323" r:id="rId28"/>
    <p:sldId id="310" r:id="rId29"/>
    <p:sldId id="328" r:id="rId30"/>
    <p:sldId id="311" r:id="rId31"/>
    <p:sldId id="321" r:id="rId32"/>
    <p:sldId id="322" r:id="rId33"/>
    <p:sldId id="312" r:id="rId34"/>
    <p:sldId id="313" r:id="rId35"/>
    <p:sldId id="329" r:id="rId36"/>
    <p:sldId id="314" r:id="rId37"/>
    <p:sldId id="315" r:id="rId38"/>
    <p:sldId id="318" r:id="rId39"/>
    <p:sldId id="319" r:id="rId40"/>
    <p:sldId id="330" r:id="rId41"/>
    <p:sldId id="320" r:id="rId4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7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1F68C54B-B9C1-4A55-A673-3DE97D94E5FB}"/>
    <pc:docChg chg="custSel addSld modSld">
      <pc:chgData name="Jiasong Huang" userId="15496fe7-5392-414e-8083-e82aa8fdc3bc" providerId="ADAL" clId="{1F68C54B-B9C1-4A55-A673-3DE97D94E5FB}" dt="2017-09-26T22:35:51.657" v="81"/>
      <pc:docMkLst>
        <pc:docMk/>
      </pc:docMkLst>
      <pc:sldChg chg="modSp">
        <pc:chgData name="Jiasong Huang" userId="15496fe7-5392-414e-8083-e82aa8fdc3bc" providerId="ADAL" clId="{1F68C54B-B9C1-4A55-A673-3DE97D94E5FB}" dt="2017-09-26T22:32:59.315" v="33"/>
        <pc:sldMkLst>
          <pc:docMk/>
          <pc:sldMk cId="1084227521" sldId="311"/>
        </pc:sldMkLst>
        <pc:spChg chg="mod">
          <ac:chgData name="Jiasong Huang" userId="15496fe7-5392-414e-8083-e82aa8fdc3bc" providerId="ADAL" clId="{1F68C54B-B9C1-4A55-A673-3DE97D94E5FB}" dt="2017-09-26T22:32:59.315" v="33"/>
          <ac:spMkLst>
            <pc:docMk/>
            <pc:sldMk cId="1084227521" sldId="311"/>
            <ac:spMk id="3" creationId="{E7B4D9C5-6415-495F-9E80-0766E94CE2C6}"/>
          </ac:spMkLst>
        </pc:spChg>
      </pc:sldChg>
      <pc:sldChg chg="modSp">
        <pc:chgData name="Jiasong Huang" userId="15496fe7-5392-414e-8083-e82aa8fdc3bc" providerId="ADAL" clId="{1F68C54B-B9C1-4A55-A673-3DE97D94E5FB}" dt="2017-09-26T22:33:44.347" v="39" actId="115"/>
        <pc:sldMkLst>
          <pc:docMk/>
          <pc:sldMk cId="3368036831" sldId="312"/>
        </pc:sldMkLst>
        <pc:spChg chg="mod">
          <ac:chgData name="Jiasong Huang" userId="15496fe7-5392-414e-8083-e82aa8fdc3bc" providerId="ADAL" clId="{1F68C54B-B9C1-4A55-A673-3DE97D94E5FB}" dt="2017-09-26T22:33:44.347" v="39" actId="115"/>
          <ac:spMkLst>
            <pc:docMk/>
            <pc:sldMk cId="3368036831" sldId="312"/>
            <ac:spMk id="3" creationId="{039774FA-9104-4256-9F21-75A01DC516D4}"/>
          </ac:spMkLst>
        </pc:spChg>
      </pc:sldChg>
      <pc:sldChg chg="modSp">
        <pc:chgData name="Jiasong Huang" userId="15496fe7-5392-414e-8083-e82aa8fdc3bc" providerId="ADAL" clId="{1F68C54B-B9C1-4A55-A673-3DE97D94E5FB}" dt="2017-09-26T22:35:10.134" v="75"/>
        <pc:sldMkLst>
          <pc:docMk/>
          <pc:sldMk cId="3281912279" sldId="315"/>
        </pc:sldMkLst>
        <pc:spChg chg="mod">
          <ac:chgData name="Jiasong Huang" userId="15496fe7-5392-414e-8083-e82aa8fdc3bc" providerId="ADAL" clId="{1F68C54B-B9C1-4A55-A673-3DE97D94E5FB}" dt="2017-09-26T22:35:10.134" v="75"/>
          <ac:spMkLst>
            <pc:docMk/>
            <pc:sldMk cId="3281912279" sldId="315"/>
            <ac:spMk id="3" creationId="{E8E9C7BA-F6FA-4886-B663-1D3277FFACDB}"/>
          </ac:spMkLst>
        </pc:spChg>
      </pc:sldChg>
      <pc:sldChg chg="modSp">
        <pc:chgData name="Jiasong Huang" userId="15496fe7-5392-414e-8083-e82aa8fdc3bc" providerId="ADAL" clId="{1F68C54B-B9C1-4A55-A673-3DE97D94E5FB}" dt="2017-09-26T22:34:40.621" v="41" actId="20577"/>
        <pc:sldMkLst>
          <pc:docMk/>
          <pc:sldMk cId="2915789348" sldId="317"/>
        </pc:sldMkLst>
        <pc:spChg chg="mod">
          <ac:chgData name="Jiasong Huang" userId="15496fe7-5392-414e-8083-e82aa8fdc3bc" providerId="ADAL" clId="{1F68C54B-B9C1-4A55-A673-3DE97D94E5FB}" dt="2017-09-26T22:34:40.621" v="41" actId="20577"/>
          <ac:spMkLst>
            <pc:docMk/>
            <pc:sldMk cId="2915789348" sldId="317"/>
            <ac:spMk id="3" creationId="{6D7F1ECE-0A64-45D8-B7C4-FBBB633558DB}"/>
          </ac:spMkLst>
        </pc:spChg>
      </pc:sldChg>
      <pc:sldChg chg="modSp">
        <pc:chgData name="Jiasong Huang" userId="15496fe7-5392-414e-8083-e82aa8fdc3bc" providerId="ADAL" clId="{1F68C54B-B9C1-4A55-A673-3DE97D94E5FB}" dt="2017-09-26T22:35:51.657" v="81"/>
        <pc:sldMkLst>
          <pc:docMk/>
          <pc:sldMk cId="3022675057" sldId="319"/>
        </pc:sldMkLst>
        <pc:spChg chg="mod">
          <ac:chgData name="Jiasong Huang" userId="15496fe7-5392-414e-8083-e82aa8fdc3bc" providerId="ADAL" clId="{1F68C54B-B9C1-4A55-A673-3DE97D94E5FB}" dt="2017-09-26T22:35:51.657" v="81"/>
          <ac:spMkLst>
            <pc:docMk/>
            <pc:sldMk cId="3022675057" sldId="319"/>
            <ac:spMk id="3" creationId="{D399EED6-62B5-42E8-A0BF-DBDE98B7AF0D}"/>
          </ac:spMkLst>
        </pc:spChg>
      </pc:sldChg>
      <pc:sldChg chg="delSp modSp">
        <pc:chgData name="Jiasong Huang" userId="15496fe7-5392-414e-8083-e82aa8fdc3bc" providerId="ADAL" clId="{1F68C54B-B9C1-4A55-A673-3DE97D94E5FB}" dt="2017-09-26T22:30:30.846" v="5" actId="14100"/>
        <pc:sldMkLst>
          <pc:docMk/>
          <pc:sldMk cId="1550462137" sldId="321"/>
        </pc:sldMkLst>
        <pc:spChg chg="del">
          <ac:chgData name="Jiasong Huang" userId="15496fe7-5392-414e-8083-e82aa8fdc3bc" providerId="ADAL" clId="{1F68C54B-B9C1-4A55-A673-3DE97D94E5FB}" dt="2017-09-26T22:29:57.307" v="0" actId="478"/>
          <ac:spMkLst>
            <pc:docMk/>
            <pc:sldMk cId="1550462137" sldId="321"/>
            <ac:spMk id="2" creationId="{32DFE650-CF90-4384-97A9-B0DC0F628841}"/>
          </ac:spMkLst>
        </pc:spChg>
        <pc:picChg chg="mod">
          <ac:chgData name="Jiasong Huang" userId="15496fe7-5392-414e-8083-e82aa8fdc3bc" providerId="ADAL" clId="{1F68C54B-B9C1-4A55-A673-3DE97D94E5FB}" dt="2017-09-26T22:30:30.846" v="5" actId="14100"/>
          <ac:picMkLst>
            <pc:docMk/>
            <pc:sldMk cId="1550462137" sldId="321"/>
            <ac:picMk id="4" creationId="{27A20838-A26F-4102-9727-71223F3C119D}"/>
          </ac:picMkLst>
        </pc:picChg>
      </pc:sldChg>
      <pc:sldChg chg="modSp add">
        <pc:chgData name="Jiasong Huang" userId="15496fe7-5392-414e-8083-e82aa8fdc3bc" providerId="ADAL" clId="{1F68C54B-B9C1-4A55-A673-3DE97D94E5FB}" dt="2017-09-26T22:33:20.684" v="37" actId="115"/>
        <pc:sldMkLst>
          <pc:docMk/>
          <pc:sldMk cId="738885460" sldId="322"/>
        </pc:sldMkLst>
        <pc:spChg chg="mod">
          <ac:chgData name="Jiasong Huang" userId="15496fe7-5392-414e-8083-e82aa8fdc3bc" providerId="ADAL" clId="{1F68C54B-B9C1-4A55-A673-3DE97D94E5FB}" dt="2017-09-26T22:33:20.684" v="37" actId="115"/>
          <ac:spMkLst>
            <pc:docMk/>
            <pc:sldMk cId="738885460" sldId="322"/>
            <ac:spMk id="3" creationId="{CAAC5FFD-171C-4858-B926-2132ED856990}"/>
          </ac:spMkLst>
        </pc:spChg>
      </pc:sldChg>
    </pc:docChg>
  </pc:docChgLst>
  <pc:docChgLst>
    <pc:chgData name="Jiasong Huang" userId="15496fe7-5392-414e-8083-e82aa8fdc3bc" providerId="ADAL" clId="{6EEA57E5-8203-4C19-8AA9-E7D108EE5211}"/>
    <pc:docChg chg="undo custSel addSld delSld modSld">
      <pc:chgData name="Jiasong Huang" userId="15496fe7-5392-414e-8083-e82aa8fdc3bc" providerId="ADAL" clId="{6EEA57E5-8203-4C19-8AA9-E7D108EE5211}" dt="2017-09-26T22:29:18.638" v="2398" actId="478"/>
      <pc:docMkLst>
        <pc:docMk/>
      </pc:docMkLst>
      <pc:sldChg chg="modSp">
        <pc:chgData name="Jiasong Huang" userId="15496fe7-5392-414e-8083-e82aa8fdc3bc" providerId="ADAL" clId="{6EEA57E5-8203-4C19-8AA9-E7D108EE5211}" dt="2017-09-26T21:28:44.490" v="482" actId="20577"/>
        <pc:sldMkLst>
          <pc:docMk/>
          <pc:sldMk cId="3866648407" sldId="256"/>
        </pc:sldMkLst>
        <pc:spChg chg="mod">
          <ac:chgData name="Jiasong Huang" userId="15496fe7-5392-414e-8083-e82aa8fdc3bc" providerId="ADAL" clId="{6EEA57E5-8203-4C19-8AA9-E7D108EE5211}" dt="2017-09-26T21:28:44.490" v="482" actId="20577"/>
          <ac:spMkLst>
            <pc:docMk/>
            <pc:sldMk cId="3866648407" sldId="256"/>
            <ac:spMk id="2" creationId="{DE58D63C-1E39-47DA-8923-73F18EAB5654}"/>
          </ac:spMkLst>
        </pc:spChg>
      </pc:sldChg>
      <pc:sldChg chg="modSp">
        <pc:chgData name="Jiasong Huang" userId="15496fe7-5392-414e-8083-e82aa8fdc3bc" providerId="ADAL" clId="{6EEA57E5-8203-4C19-8AA9-E7D108EE5211}" dt="2017-09-26T20:43:44.013" v="78" actId="20577"/>
        <pc:sldMkLst>
          <pc:docMk/>
          <pc:sldMk cId="4188360245" sldId="257"/>
        </pc:sldMkLst>
        <pc:spChg chg="mod">
          <ac:chgData name="Jiasong Huang" userId="15496fe7-5392-414e-8083-e82aa8fdc3bc" providerId="ADAL" clId="{6EEA57E5-8203-4C19-8AA9-E7D108EE5211}" dt="2017-09-26T20:41:43.534" v="54" actId="20577"/>
          <ac:spMkLst>
            <pc:docMk/>
            <pc:sldMk cId="4188360245" sldId="257"/>
            <ac:spMk id="2" creationId="{C7ADD554-7308-4EBD-952E-0BC85C5C50D9}"/>
          </ac:spMkLst>
        </pc:spChg>
        <pc:spChg chg="mod">
          <ac:chgData name="Jiasong Huang" userId="15496fe7-5392-414e-8083-e82aa8fdc3bc" providerId="ADAL" clId="{6EEA57E5-8203-4C19-8AA9-E7D108EE5211}" dt="2017-09-26T20:43:44.013" v="78" actId="20577"/>
          <ac:spMkLst>
            <pc:docMk/>
            <pc:sldMk cId="4188360245" sldId="257"/>
            <ac:spMk id="3" creationId="{25E0EC0C-B2A3-40C9-B9AB-5E178A0C7CA9}"/>
          </ac:spMkLst>
        </pc:spChg>
      </pc:sldChg>
      <pc:sldChg chg="del">
        <pc:chgData name="Jiasong Huang" userId="15496fe7-5392-414e-8083-e82aa8fdc3bc" providerId="ADAL" clId="{6EEA57E5-8203-4C19-8AA9-E7D108EE5211}" dt="2017-09-26T20:44:39.725" v="105" actId="2696"/>
        <pc:sldMkLst>
          <pc:docMk/>
          <pc:sldMk cId="2226291512" sldId="258"/>
        </pc:sldMkLst>
      </pc:sldChg>
      <pc:sldChg chg="del">
        <pc:chgData name="Jiasong Huang" userId="15496fe7-5392-414e-8083-e82aa8fdc3bc" providerId="ADAL" clId="{6EEA57E5-8203-4C19-8AA9-E7D108EE5211}" dt="2017-09-26T20:44:42.482" v="106" actId="2696"/>
        <pc:sldMkLst>
          <pc:docMk/>
          <pc:sldMk cId="3436602793" sldId="260"/>
        </pc:sldMkLst>
      </pc:sldChg>
      <pc:sldChg chg="del">
        <pc:chgData name="Jiasong Huang" userId="15496fe7-5392-414e-8083-e82aa8fdc3bc" providerId="ADAL" clId="{6EEA57E5-8203-4C19-8AA9-E7D108EE5211}" dt="2017-09-26T20:44:43.584" v="107" actId="2696"/>
        <pc:sldMkLst>
          <pc:docMk/>
          <pc:sldMk cId="971319427" sldId="261"/>
        </pc:sldMkLst>
      </pc:sldChg>
      <pc:sldChg chg="del">
        <pc:chgData name="Jiasong Huang" userId="15496fe7-5392-414e-8083-e82aa8fdc3bc" providerId="ADAL" clId="{6EEA57E5-8203-4C19-8AA9-E7D108EE5211}" dt="2017-09-26T20:44:44.231" v="108" actId="2696"/>
        <pc:sldMkLst>
          <pc:docMk/>
          <pc:sldMk cId="3886696081" sldId="262"/>
        </pc:sldMkLst>
      </pc:sldChg>
      <pc:sldChg chg="del">
        <pc:chgData name="Jiasong Huang" userId="15496fe7-5392-414e-8083-e82aa8fdc3bc" providerId="ADAL" clId="{6EEA57E5-8203-4C19-8AA9-E7D108EE5211}" dt="2017-09-26T20:44:44.901" v="109" actId="2696"/>
        <pc:sldMkLst>
          <pc:docMk/>
          <pc:sldMk cId="3696521023" sldId="263"/>
        </pc:sldMkLst>
      </pc:sldChg>
      <pc:sldChg chg="del">
        <pc:chgData name="Jiasong Huang" userId="15496fe7-5392-414e-8083-e82aa8fdc3bc" providerId="ADAL" clId="{6EEA57E5-8203-4C19-8AA9-E7D108EE5211}" dt="2017-09-26T20:44:45.501" v="110" actId="2696"/>
        <pc:sldMkLst>
          <pc:docMk/>
          <pc:sldMk cId="1722309961" sldId="264"/>
        </pc:sldMkLst>
      </pc:sldChg>
      <pc:sldChg chg="del">
        <pc:chgData name="Jiasong Huang" userId="15496fe7-5392-414e-8083-e82aa8fdc3bc" providerId="ADAL" clId="{6EEA57E5-8203-4C19-8AA9-E7D108EE5211}" dt="2017-09-26T20:44:46.101" v="111" actId="2696"/>
        <pc:sldMkLst>
          <pc:docMk/>
          <pc:sldMk cId="2286939" sldId="265"/>
        </pc:sldMkLst>
      </pc:sldChg>
      <pc:sldChg chg="del">
        <pc:chgData name="Jiasong Huang" userId="15496fe7-5392-414e-8083-e82aa8fdc3bc" providerId="ADAL" clId="{6EEA57E5-8203-4C19-8AA9-E7D108EE5211}" dt="2017-09-26T20:44:46.864" v="112" actId="2696"/>
        <pc:sldMkLst>
          <pc:docMk/>
          <pc:sldMk cId="2339211141" sldId="266"/>
        </pc:sldMkLst>
      </pc:sldChg>
      <pc:sldChg chg="del">
        <pc:chgData name="Jiasong Huang" userId="15496fe7-5392-414e-8083-e82aa8fdc3bc" providerId="ADAL" clId="{6EEA57E5-8203-4C19-8AA9-E7D108EE5211}" dt="2017-09-26T20:44:47.787" v="113" actId="2696"/>
        <pc:sldMkLst>
          <pc:docMk/>
          <pc:sldMk cId="1107950471" sldId="267"/>
        </pc:sldMkLst>
      </pc:sldChg>
      <pc:sldChg chg="del">
        <pc:chgData name="Jiasong Huang" userId="15496fe7-5392-414e-8083-e82aa8fdc3bc" providerId="ADAL" clId="{6EEA57E5-8203-4C19-8AA9-E7D108EE5211}" dt="2017-09-26T20:44:48.618" v="114" actId="2696"/>
        <pc:sldMkLst>
          <pc:docMk/>
          <pc:sldMk cId="805238363" sldId="268"/>
        </pc:sldMkLst>
      </pc:sldChg>
      <pc:sldChg chg="modSp">
        <pc:chgData name="Jiasong Huang" userId="15496fe7-5392-414e-8083-e82aa8fdc3bc" providerId="ADAL" clId="{6EEA57E5-8203-4C19-8AA9-E7D108EE5211}" dt="2017-09-26T22:26:19.506" v="2386" actId="478"/>
        <pc:sldMkLst>
          <pc:docMk/>
          <pc:sldMk cId="631698779" sldId="269"/>
        </pc:sldMkLst>
        <pc:spChg chg="mod">
          <ac:chgData name="Jiasong Huang" userId="15496fe7-5392-414e-8083-e82aa8fdc3bc" providerId="ADAL" clId="{6EEA57E5-8203-4C19-8AA9-E7D108EE5211}" dt="2017-09-26T22:26:19.506" v="2386" actId="478"/>
          <ac:spMkLst>
            <pc:docMk/>
            <pc:sldMk cId="631698779" sldId="269"/>
            <ac:spMk id="3" creationId="{5F289500-F134-4A6D-ADE4-6B9B976833B6}"/>
          </ac:spMkLst>
        </pc:spChg>
      </pc:sldChg>
      <pc:sldChg chg="del">
        <pc:chgData name="Jiasong Huang" userId="15496fe7-5392-414e-8083-e82aa8fdc3bc" providerId="ADAL" clId="{6EEA57E5-8203-4C19-8AA9-E7D108EE5211}" dt="2017-09-26T21:27:17.712" v="453" actId="2696"/>
        <pc:sldMkLst>
          <pc:docMk/>
          <pc:sldMk cId="2956381685" sldId="270"/>
        </pc:sldMkLst>
      </pc:sldChg>
      <pc:sldChg chg="modSp del">
        <pc:chgData name="Jiasong Huang" userId="15496fe7-5392-414e-8083-e82aa8fdc3bc" providerId="ADAL" clId="{6EEA57E5-8203-4C19-8AA9-E7D108EE5211}" dt="2017-09-26T21:29:39.925" v="483" actId="2696"/>
        <pc:sldMkLst>
          <pc:docMk/>
          <pc:sldMk cId="2736808910" sldId="272"/>
        </pc:sldMkLst>
        <pc:spChg chg="mod">
          <ac:chgData name="Jiasong Huang" userId="15496fe7-5392-414e-8083-e82aa8fdc3bc" providerId="ADAL" clId="{6EEA57E5-8203-4C19-8AA9-E7D108EE5211}" dt="2017-09-26T21:25:52.614" v="434" actId="2696"/>
          <ac:spMkLst>
            <pc:docMk/>
            <pc:sldMk cId="2736808910" sldId="272"/>
            <ac:spMk id="3" creationId="{0E20E7A7-8B8C-4C50-95CF-202AAFA46F69}"/>
          </ac:spMkLst>
        </pc:spChg>
      </pc:sldChg>
      <pc:sldChg chg="modSp">
        <pc:chgData name="Jiasong Huang" userId="15496fe7-5392-414e-8083-e82aa8fdc3bc" providerId="ADAL" clId="{6EEA57E5-8203-4C19-8AA9-E7D108EE5211}" dt="2017-09-26T21:32:21.269" v="684" actId="478"/>
        <pc:sldMkLst>
          <pc:docMk/>
          <pc:sldMk cId="446972411" sldId="274"/>
        </pc:sldMkLst>
        <pc:spChg chg="mod">
          <ac:chgData name="Jiasong Huang" userId="15496fe7-5392-414e-8083-e82aa8fdc3bc" providerId="ADAL" clId="{6EEA57E5-8203-4C19-8AA9-E7D108EE5211}" dt="2017-09-26T21:32:21.269" v="684" actId="478"/>
          <ac:spMkLst>
            <pc:docMk/>
            <pc:sldMk cId="446972411" sldId="274"/>
            <ac:spMk id="3" creationId="{EEAF731F-3C35-4233-86E7-566FFE84E5CD}"/>
          </ac:spMkLst>
        </pc:spChg>
      </pc:sldChg>
      <pc:sldChg chg="del">
        <pc:chgData name="Jiasong Huang" userId="15496fe7-5392-414e-8083-e82aa8fdc3bc" providerId="ADAL" clId="{6EEA57E5-8203-4C19-8AA9-E7D108EE5211}" dt="2017-09-26T21:36:05.008" v="958" actId="2696"/>
        <pc:sldMkLst>
          <pc:docMk/>
          <pc:sldMk cId="2217471137" sldId="275"/>
        </pc:sldMkLst>
      </pc:sldChg>
      <pc:sldChg chg="del">
        <pc:chgData name="Jiasong Huang" userId="15496fe7-5392-414e-8083-e82aa8fdc3bc" providerId="ADAL" clId="{6EEA57E5-8203-4C19-8AA9-E7D108EE5211}" dt="2017-09-26T21:36:22.742" v="960" actId="2696"/>
        <pc:sldMkLst>
          <pc:docMk/>
          <pc:sldMk cId="2386515306" sldId="276"/>
        </pc:sldMkLst>
      </pc:sldChg>
      <pc:sldChg chg="del">
        <pc:chgData name="Jiasong Huang" userId="15496fe7-5392-414e-8083-e82aa8fdc3bc" providerId="ADAL" clId="{6EEA57E5-8203-4C19-8AA9-E7D108EE5211}" dt="2017-09-26T21:36:25.608" v="961" actId="2696"/>
        <pc:sldMkLst>
          <pc:docMk/>
          <pc:sldMk cId="2497179161" sldId="277"/>
        </pc:sldMkLst>
      </pc:sldChg>
      <pc:sldChg chg="del">
        <pc:chgData name="Jiasong Huang" userId="15496fe7-5392-414e-8083-e82aa8fdc3bc" providerId="ADAL" clId="{6EEA57E5-8203-4C19-8AA9-E7D108EE5211}" dt="2017-09-26T21:36:32.354" v="963" actId="2696"/>
        <pc:sldMkLst>
          <pc:docMk/>
          <pc:sldMk cId="3003483422" sldId="278"/>
        </pc:sldMkLst>
      </pc:sldChg>
      <pc:sldChg chg="del">
        <pc:chgData name="Jiasong Huang" userId="15496fe7-5392-414e-8083-e82aa8fdc3bc" providerId="ADAL" clId="{6EEA57E5-8203-4C19-8AA9-E7D108EE5211}" dt="2017-09-26T21:36:07.804" v="959" actId="2696"/>
        <pc:sldMkLst>
          <pc:docMk/>
          <pc:sldMk cId="3435774051" sldId="279"/>
        </pc:sldMkLst>
      </pc:sldChg>
      <pc:sldChg chg="modSp">
        <pc:chgData name="Jiasong Huang" userId="15496fe7-5392-414e-8083-e82aa8fdc3bc" providerId="ADAL" clId="{6EEA57E5-8203-4C19-8AA9-E7D108EE5211}" dt="2017-09-26T21:46:22.615" v="1056" actId="20577"/>
        <pc:sldMkLst>
          <pc:docMk/>
          <pc:sldMk cId="153153609" sldId="280"/>
        </pc:sldMkLst>
        <pc:spChg chg="mod">
          <ac:chgData name="Jiasong Huang" userId="15496fe7-5392-414e-8083-e82aa8fdc3bc" providerId="ADAL" clId="{6EEA57E5-8203-4C19-8AA9-E7D108EE5211}" dt="2017-09-26T21:46:22.615" v="1056" actId="20577"/>
          <ac:spMkLst>
            <pc:docMk/>
            <pc:sldMk cId="153153609" sldId="280"/>
            <ac:spMk id="3" creationId="{A7E08E86-9311-47AC-B9A3-32D566069613}"/>
          </ac:spMkLst>
        </pc:spChg>
      </pc:sldChg>
      <pc:sldChg chg="del">
        <pc:chgData name="Jiasong Huang" userId="15496fe7-5392-414e-8083-e82aa8fdc3bc" providerId="ADAL" clId="{6EEA57E5-8203-4C19-8AA9-E7D108EE5211}" dt="2017-09-26T21:36:33.275" v="964" actId="2696"/>
        <pc:sldMkLst>
          <pc:docMk/>
          <pc:sldMk cId="440707880" sldId="281"/>
        </pc:sldMkLst>
      </pc:sldChg>
      <pc:sldChg chg="del">
        <pc:chgData name="Jiasong Huang" userId="15496fe7-5392-414e-8083-e82aa8fdc3bc" providerId="ADAL" clId="{6EEA57E5-8203-4C19-8AA9-E7D108EE5211}" dt="2017-09-26T21:48:09.274" v="1148" actId="2696"/>
        <pc:sldMkLst>
          <pc:docMk/>
          <pc:sldMk cId="2066095486" sldId="282"/>
        </pc:sldMkLst>
      </pc:sldChg>
      <pc:sldChg chg="modSp">
        <pc:chgData name="Jiasong Huang" userId="15496fe7-5392-414e-8083-e82aa8fdc3bc" providerId="ADAL" clId="{6EEA57E5-8203-4C19-8AA9-E7D108EE5211}" dt="2017-09-26T21:59:12.495" v="1456" actId="478"/>
        <pc:sldMkLst>
          <pc:docMk/>
          <pc:sldMk cId="3256454638" sldId="283"/>
        </pc:sldMkLst>
        <pc:spChg chg="mod">
          <ac:chgData name="Jiasong Huang" userId="15496fe7-5392-414e-8083-e82aa8fdc3bc" providerId="ADAL" clId="{6EEA57E5-8203-4C19-8AA9-E7D108EE5211}" dt="2017-09-26T21:59:12.495" v="1456" actId="478"/>
          <ac:spMkLst>
            <pc:docMk/>
            <pc:sldMk cId="3256454638" sldId="283"/>
            <ac:spMk id="3" creationId="{D8394686-3191-4BED-877D-0302280C7BC4}"/>
          </ac:spMkLst>
        </pc:spChg>
      </pc:sldChg>
      <pc:sldChg chg="del">
        <pc:chgData name="Jiasong Huang" userId="15496fe7-5392-414e-8083-e82aa8fdc3bc" providerId="ADAL" clId="{6EEA57E5-8203-4C19-8AA9-E7D108EE5211}" dt="2017-09-26T21:57:37.057" v="1408" actId="2696"/>
        <pc:sldMkLst>
          <pc:docMk/>
          <pc:sldMk cId="2205854017" sldId="284"/>
        </pc:sldMkLst>
      </pc:sldChg>
      <pc:sldChg chg="del">
        <pc:chgData name="Jiasong Huang" userId="15496fe7-5392-414e-8083-e82aa8fdc3bc" providerId="ADAL" clId="{6EEA57E5-8203-4C19-8AA9-E7D108EE5211}" dt="2017-09-26T21:57:33.815" v="1406" actId="2696"/>
        <pc:sldMkLst>
          <pc:docMk/>
          <pc:sldMk cId="93346437" sldId="285"/>
        </pc:sldMkLst>
      </pc:sldChg>
      <pc:sldChg chg="del">
        <pc:chgData name="Jiasong Huang" userId="15496fe7-5392-414e-8083-e82aa8fdc3bc" providerId="ADAL" clId="{6EEA57E5-8203-4C19-8AA9-E7D108EE5211}" dt="2017-09-26T21:57:35.573" v="1407" actId="2696"/>
        <pc:sldMkLst>
          <pc:docMk/>
          <pc:sldMk cId="3907668203" sldId="286"/>
        </pc:sldMkLst>
      </pc:sldChg>
      <pc:sldChg chg="del">
        <pc:chgData name="Jiasong Huang" userId="15496fe7-5392-414e-8083-e82aa8fdc3bc" providerId="ADAL" clId="{6EEA57E5-8203-4C19-8AA9-E7D108EE5211}" dt="2017-09-26T21:27:19.884" v="454" actId="2696"/>
        <pc:sldMkLst>
          <pc:docMk/>
          <pc:sldMk cId="3277237420" sldId="288"/>
        </pc:sldMkLst>
      </pc:sldChg>
      <pc:sldChg chg="del">
        <pc:chgData name="Jiasong Huang" userId="15496fe7-5392-414e-8083-e82aa8fdc3bc" providerId="ADAL" clId="{6EEA57E5-8203-4C19-8AA9-E7D108EE5211}" dt="2017-09-26T21:48:29.749" v="1149" actId="2696"/>
        <pc:sldMkLst>
          <pc:docMk/>
          <pc:sldMk cId="2741315227" sldId="289"/>
        </pc:sldMkLst>
      </pc:sldChg>
      <pc:sldChg chg="del">
        <pc:chgData name="Jiasong Huang" userId="15496fe7-5392-414e-8083-e82aa8fdc3bc" providerId="ADAL" clId="{6EEA57E5-8203-4C19-8AA9-E7D108EE5211}" dt="2017-09-26T21:57:37.929" v="1409" actId="2696"/>
        <pc:sldMkLst>
          <pc:docMk/>
          <pc:sldMk cId="2068656678" sldId="290"/>
        </pc:sldMkLst>
      </pc:sldChg>
      <pc:sldChg chg="del">
        <pc:chgData name="Jiasong Huang" userId="15496fe7-5392-414e-8083-e82aa8fdc3bc" providerId="ADAL" clId="{6EEA57E5-8203-4C19-8AA9-E7D108EE5211}" dt="2017-09-26T21:57:40.370" v="1411" actId="2696"/>
        <pc:sldMkLst>
          <pc:docMk/>
          <pc:sldMk cId="512667653" sldId="291"/>
        </pc:sldMkLst>
      </pc:sldChg>
      <pc:sldChg chg="del">
        <pc:chgData name="Jiasong Huang" userId="15496fe7-5392-414e-8083-e82aa8fdc3bc" providerId="ADAL" clId="{6EEA57E5-8203-4C19-8AA9-E7D108EE5211}" dt="2017-09-26T21:57:38.828" v="1410" actId="2696"/>
        <pc:sldMkLst>
          <pc:docMk/>
          <pc:sldMk cId="3261288038" sldId="292"/>
        </pc:sldMkLst>
      </pc:sldChg>
      <pc:sldChg chg="del">
        <pc:chgData name="Jiasong Huang" userId="15496fe7-5392-414e-8083-e82aa8fdc3bc" providerId="ADAL" clId="{6EEA57E5-8203-4C19-8AA9-E7D108EE5211}" dt="2017-09-26T21:36:29.699" v="962" actId="2696"/>
        <pc:sldMkLst>
          <pc:docMk/>
          <pc:sldMk cId="3390423969" sldId="293"/>
        </pc:sldMkLst>
      </pc:sldChg>
      <pc:sldChg chg="modSp add">
        <pc:chgData name="Jiasong Huang" userId="15496fe7-5392-414e-8083-e82aa8fdc3bc" providerId="ADAL" clId="{6EEA57E5-8203-4C19-8AA9-E7D108EE5211}" dt="2017-09-26T20:44:20.862" v="104" actId="20577"/>
        <pc:sldMkLst>
          <pc:docMk/>
          <pc:sldMk cId="1763473035" sldId="294"/>
        </pc:sldMkLst>
        <pc:spChg chg="mod">
          <ac:chgData name="Jiasong Huang" userId="15496fe7-5392-414e-8083-e82aa8fdc3bc" providerId="ADAL" clId="{6EEA57E5-8203-4C19-8AA9-E7D108EE5211}" dt="2017-09-26T20:44:20.862" v="104" actId="20577"/>
          <ac:spMkLst>
            <pc:docMk/>
            <pc:sldMk cId="1763473035" sldId="294"/>
            <ac:spMk id="3" creationId="{A1D877EA-483E-4E55-9AF0-A8186607538E}"/>
          </ac:spMkLst>
        </pc:spChg>
      </pc:sldChg>
      <pc:sldChg chg="modSp add">
        <pc:chgData name="Jiasong Huang" userId="15496fe7-5392-414e-8083-e82aa8fdc3bc" providerId="ADAL" clId="{6EEA57E5-8203-4C19-8AA9-E7D108EE5211}" dt="2017-09-26T20:45:30.578" v="136" actId="20577"/>
        <pc:sldMkLst>
          <pc:docMk/>
          <pc:sldMk cId="2040667604" sldId="295"/>
        </pc:sldMkLst>
        <pc:spChg chg="mod">
          <ac:chgData name="Jiasong Huang" userId="15496fe7-5392-414e-8083-e82aa8fdc3bc" providerId="ADAL" clId="{6EEA57E5-8203-4C19-8AA9-E7D108EE5211}" dt="2017-09-26T20:45:30.578" v="136" actId="20577"/>
          <ac:spMkLst>
            <pc:docMk/>
            <pc:sldMk cId="2040667604" sldId="295"/>
            <ac:spMk id="3" creationId="{2F0C180D-568E-41E0-8D56-F9013AC820BD}"/>
          </ac:spMkLst>
        </pc:spChg>
      </pc:sldChg>
      <pc:sldChg chg="modSp add">
        <pc:chgData name="Jiasong Huang" userId="15496fe7-5392-414e-8083-e82aa8fdc3bc" providerId="ADAL" clId="{6EEA57E5-8203-4C19-8AA9-E7D108EE5211}" dt="2017-09-26T20:46:39.526" v="157" actId="20577"/>
        <pc:sldMkLst>
          <pc:docMk/>
          <pc:sldMk cId="1027288920" sldId="296"/>
        </pc:sldMkLst>
        <pc:spChg chg="mod">
          <ac:chgData name="Jiasong Huang" userId="15496fe7-5392-414e-8083-e82aa8fdc3bc" providerId="ADAL" clId="{6EEA57E5-8203-4C19-8AA9-E7D108EE5211}" dt="2017-09-26T20:46:39.526" v="157" actId="20577"/>
          <ac:spMkLst>
            <pc:docMk/>
            <pc:sldMk cId="1027288920" sldId="296"/>
            <ac:spMk id="3" creationId="{34731293-570A-4C8E-8229-EE568E2604FE}"/>
          </ac:spMkLst>
        </pc:spChg>
      </pc:sldChg>
      <pc:sldChg chg="modSp add">
        <pc:chgData name="Jiasong Huang" userId="15496fe7-5392-414e-8083-e82aa8fdc3bc" providerId="ADAL" clId="{6EEA57E5-8203-4C19-8AA9-E7D108EE5211}" dt="2017-09-26T21:00:26.749" v="200" actId="478"/>
        <pc:sldMkLst>
          <pc:docMk/>
          <pc:sldMk cId="992488678" sldId="297"/>
        </pc:sldMkLst>
        <pc:spChg chg="mod">
          <ac:chgData name="Jiasong Huang" userId="15496fe7-5392-414e-8083-e82aa8fdc3bc" providerId="ADAL" clId="{6EEA57E5-8203-4C19-8AA9-E7D108EE5211}" dt="2017-09-26T21:00:26.749" v="200" actId="478"/>
          <ac:spMkLst>
            <pc:docMk/>
            <pc:sldMk cId="992488678" sldId="297"/>
            <ac:spMk id="3" creationId="{2B15059F-4A38-4AA1-AE33-C0AA70C53A6D}"/>
          </ac:spMkLst>
        </pc:spChg>
      </pc:sldChg>
      <pc:sldChg chg="modSp add">
        <pc:chgData name="Jiasong Huang" userId="15496fe7-5392-414e-8083-e82aa8fdc3bc" providerId="ADAL" clId="{6EEA57E5-8203-4C19-8AA9-E7D108EE5211}" dt="2017-09-26T21:01:05.277" v="225" actId="478"/>
        <pc:sldMkLst>
          <pc:docMk/>
          <pc:sldMk cId="1881504776" sldId="298"/>
        </pc:sldMkLst>
        <pc:spChg chg="mod">
          <ac:chgData name="Jiasong Huang" userId="15496fe7-5392-414e-8083-e82aa8fdc3bc" providerId="ADAL" clId="{6EEA57E5-8203-4C19-8AA9-E7D108EE5211}" dt="2017-09-26T21:01:05.277" v="225" actId="478"/>
          <ac:spMkLst>
            <pc:docMk/>
            <pc:sldMk cId="1881504776" sldId="298"/>
            <ac:spMk id="3" creationId="{2AEF028F-5C69-4A8D-A469-AE1B27D65E04}"/>
          </ac:spMkLst>
        </pc:spChg>
      </pc:sldChg>
      <pc:sldChg chg="modSp add">
        <pc:chgData name="Jiasong Huang" userId="15496fe7-5392-414e-8083-e82aa8fdc3bc" providerId="ADAL" clId="{6EEA57E5-8203-4C19-8AA9-E7D108EE5211}" dt="2017-09-26T21:01:55.108" v="249" actId="478"/>
        <pc:sldMkLst>
          <pc:docMk/>
          <pc:sldMk cId="3970256177" sldId="299"/>
        </pc:sldMkLst>
        <pc:spChg chg="mod">
          <ac:chgData name="Jiasong Huang" userId="15496fe7-5392-414e-8083-e82aa8fdc3bc" providerId="ADAL" clId="{6EEA57E5-8203-4C19-8AA9-E7D108EE5211}" dt="2017-09-26T21:01:55.108" v="249" actId="478"/>
          <ac:spMkLst>
            <pc:docMk/>
            <pc:sldMk cId="3970256177" sldId="299"/>
            <ac:spMk id="3" creationId="{4BD509CE-7725-4824-B82C-EC0402FBC83E}"/>
          </ac:spMkLst>
        </pc:spChg>
      </pc:sldChg>
      <pc:sldChg chg="modSp add">
        <pc:chgData name="Jiasong Huang" userId="15496fe7-5392-414e-8083-e82aa8fdc3bc" providerId="ADAL" clId="{6EEA57E5-8203-4C19-8AA9-E7D108EE5211}" dt="2017-09-26T21:02:33.086" v="274" actId="478"/>
        <pc:sldMkLst>
          <pc:docMk/>
          <pc:sldMk cId="714789134" sldId="300"/>
        </pc:sldMkLst>
        <pc:spChg chg="mod">
          <ac:chgData name="Jiasong Huang" userId="15496fe7-5392-414e-8083-e82aa8fdc3bc" providerId="ADAL" clId="{6EEA57E5-8203-4C19-8AA9-E7D108EE5211}" dt="2017-09-26T21:02:33.086" v="274" actId="478"/>
          <ac:spMkLst>
            <pc:docMk/>
            <pc:sldMk cId="714789134" sldId="300"/>
            <ac:spMk id="3" creationId="{FF88D512-567B-428C-A891-2E4888340E87}"/>
          </ac:spMkLst>
        </pc:spChg>
      </pc:sldChg>
      <pc:sldChg chg="modSp add">
        <pc:chgData name="Jiasong Huang" userId="15496fe7-5392-414e-8083-e82aa8fdc3bc" providerId="ADAL" clId="{6EEA57E5-8203-4C19-8AA9-E7D108EE5211}" dt="2017-09-26T21:03:11.762" v="299" actId="478"/>
        <pc:sldMkLst>
          <pc:docMk/>
          <pc:sldMk cId="2552761873" sldId="301"/>
        </pc:sldMkLst>
        <pc:spChg chg="mod">
          <ac:chgData name="Jiasong Huang" userId="15496fe7-5392-414e-8083-e82aa8fdc3bc" providerId="ADAL" clId="{6EEA57E5-8203-4C19-8AA9-E7D108EE5211}" dt="2017-09-26T21:03:11.762" v="299" actId="478"/>
          <ac:spMkLst>
            <pc:docMk/>
            <pc:sldMk cId="2552761873" sldId="301"/>
            <ac:spMk id="3" creationId="{ECD2DC91-B9E2-4F6C-8C58-82B5043A76DC}"/>
          </ac:spMkLst>
        </pc:spChg>
      </pc:sldChg>
      <pc:sldChg chg="modSp add">
        <pc:chgData name="Jiasong Huang" userId="15496fe7-5392-414e-8083-e82aa8fdc3bc" providerId="ADAL" clId="{6EEA57E5-8203-4C19-8AA9-E7D108EE5211}" dt="2017-09-26T21:03:54.462" v="324" actId="478"/>
        <pc:sldMkLst>
          <pc:docMk/>
          <pc:sldMk cId="4065338983" sldId="302"/>
        </pc:sldMkLst>
        <pc:spChg chg="mod">
          <ac:chgData name="Jiasong Huang" userId="15496fe7-5392-414e-8083-e82aa8fdc3bc" providerId="ADAL" clId="{6EEA57E5-8203-4C19-8AA9-E7D108EE5211}" dt="2017-09-26T21:03:54.462" v="324" actId="478"/>
          <ac:spMkLst>
            <pc:docMk/>
            <pc:sldMk cId="4065338983" sldId="302"/>
            <ac:spMk id="3" creationId="{866F214B-A231-4FF5-A2B1-B01D84DFCF70}"/>
          </ac:spMkLst>
        </pc:spChg>
      </pc:sldChg>
      <pc:sldChg chg="modSp add">
        <pc:chgData name="Jiasong Huang" userId="15496fe7-5392-414e-8083-e82aa8fdc3bc" providerId="ADAL" clId="{6EEA57E5-8203-4C19-8AA9-E7D108EE5211}" dt="2017-09-26T21:04:56.702" v="349" actId="478"/>
        <pc:sldMkLst>
          <pc:docMk/>
          <pc:sldMk cId="2931278180" sldId="303"/>
        </pc:sldMkLst>
        <pc:spChg chg="mod">
          <ac:chgData name="Jiasong Huang" userId="15496fe7-5392-414e-8083-e82aa8fdc3bc" providerId="ADAL" clId="{6EEA57E5-8203-4C19-8AA9-E7D108EE5211}" dt="2017-09-26T21:04:56.702" v="349" actId="478"/>
          <ac:spMkLst>
            <pc:docMk/>
            <pc:sldMk cId="2931278180" sldId="303"/>
            <ac:spMk id="3" creationId="{114A9137-3B90-4179-800C-D421A915F43D}"/>
          </ac:spMkLst>
        </pc:spChg>
      </pc:sldChg>
      <pc:sldChg chg="modSp add">
        <pc:chgData name="Jiasong Huang" userId="15496fe7-5392-414e-8083-e82aa8fdc3bc" providerId="ADAL" clId="{6EEA57E5-8203-4C19-8AA9-E7D108EE5211}" dt="2017-09-26T21:05:23.501" v="373" actId="478"/>
        <pc:sldMkLst>
          <pc:docMk/>
          <pc:sldMk cId="3470791726" sldId="304"/>
        </pc:sldMkLst>
        <pc:spChg chg="mod">
          <ac:chgData name="Jiasong Huang" userId="15496fe7-5392-414e-8083-e82aa8fdc3bc" providerId="ADAL" clId="{6EEA57E5-8203-4C19-8AA9-E7D108EE5211}" dt="2017-09-26T21:05:23.501" v="373" actId="478"/>
          <ac:spMkLst>
            <pc:docMk/>
            <pc:sldMk cId="3470791726" sldId="304"/>
            <ac:spMk id="3" creationId="{2BE89152-CFFF-4C24-97D7-7D04190AE396}"/>
          </ac:spMkLst>
        </pc:spChg>
      </pc:sldChg>
      <pc:sldChg chg="modSp add">
        <pc:chgData name="Jiasong Huang" userId="15496fe7-5392-414e-8083-e82aa8fdc3bc" providerId="ADAL" clId="{6EEA57E5-8203-4C19-8AA9-E7D108EE5211}" dt="2017-09-26T21:25:03.318" v="433" actId="20577"/>
        <pc:sldMkLst>
          <pc:docMk/>
          <pc:sldMk cId="597972392" sldId="305"/>
        </pc:sldMkLst>
        <pc:spChg chg="mod">
          <ac:chgData name="Jiasong Huang" userId="15496fe7-5392-414e-8083-e82aa8fdc3bc" providerId="ADAL" clId="{6EEA57E5-8203-4C19-8AA9-E7D108EE5211}" dt="2017-09-26T21:25:03.318" v="433" actId="20577"/>
          <ac:spMkLst>
            <pc:docMk/>
            <pc:sldMk cId="597972392" sldId="305"/>
            <ac:spMk id="3" creationId="{3AC22349-9442-4E52-ABF0-841AC7E85A57}"/>
          </ac:spMkLst>
        </pc:spChg>
      </pc:sldChg>
      <pc:sldChg chg="modSp add">
        <pc:chgData name="Jiasong Huang" userId="15496fe7-5392-414e-8083-e82aa8fdc3bc" providerId="ADAL" clId="{6EEA57E5-8203-4C19-8AA9-E7D108EE5211}" dt="2017-09-26T21:35:53.454" v="957" actId="478"/>
        <pc:sldMkLst>
          <pc:docMk/>
          <pc:sldMk cId="1983119694" sldId="306"/>
        </pc:sldMkLst>
        <pc:spChg chg="mod">
          <ac:chgData name="Jiasong Huang" userId="15496fe7-5392-414e-8083-e82aa8fdc3bc" providerId="ADAL" clId="{6EEA57E5-8203-4C19-8AA9-E7D108EE5211}" dt="2017-09-26T21:35:53.454" v="957" actId="478"/>
          <ac:spMkLst>
            <pc:docMk/>
            <pc:sldMk cId="1983119694" sldId="306"/>
            <ac:spMk id="3" creationId="{3B0C7FEA-9C8D-4188-B24D-30FD0D76E77B}"/>
          </ac:spMkLst>
        </pc:spChg>
      </pc:sldChg>
      <pc:sldChg chg="modSp add">
        <pc:chgData name="Jiasong Huang" userId="15496fe7-5392-414e-8083-e82aa8fdc3bc" providerId="ADAL" clId="{6EEA57E5-8203-4C19-8AA9-E7D108EE5211}" dt="2017-09-26T21:47:19.761" v="1107" actId="478"/>
        <pc:sldMkLst>
          <pc:docMk/>
          <pc:sldMk cId="928311689" sldId="307"/>
        </pc:sldMkLst>
        <pc:spChg chg="mod">
          <ac:chgData name="Jiasong Huang" userId="15496fe7-5392-414e-8083-e82aa8fdc3bc" providerId="ADAL" clId="{6EEA57E5-8203-4C19-8AA9-E7D108EE5211}" dt="2017-09-26T21:47:19.761" v="1107" actId="478"/>
          <ac:spMkLst>
            <pc:docMk/>
            <pc:sldMk cId="928311689" sldId="307"/>
            <ac:spMk id="3" creationId="{64C52067-AC0B-49CB-9CF3-40D318217E99}"/>
          </ac:spMkLst>
        </pc:spChg>
      </pc:sldChg>
      <pc:sldChg chg="modSp add">
        <pc:chgData name="Jiasong Huang" userId="15496fe7-5392-414e-8083-e82aa8fdc3bc" providerId="ADAL" clId="{6EEA57E5-8203-4C19-8AA9-E7D108EE5211}" dt="2017-09-26T21:59:04.111" v="1454" actId="5793"/>
        <pc:sldMkLst>
          <pc:docMk/>
          <pc:sldMk cId="2106670396" sldId="308"/>
        </pc:sldMkLst>
        <pc:spChg chg="mod">
          <ac:chgData name="Jiasong Huang" userId="15496fe7-5392-414e-8083-e82aa8fdc3bc" providerId="ADAL" clId="{6EEA57E5-8203-4C19-8AA9-E7D108EE5211}" dt="2017-09-26T21:59:04.111" v="1454" actId="5793"/>
          <ac:spMkLst>
            <pc:docMk/>
            <pc:sldMk cId="2106670396" sldId="308"/>
            <ac:spMk id="3" creationId="{7148ED9D-2CF3-447B-8300-D9ADC15F557D}"/>
          </ac:spMkLst>
        </pc:spChg>
      </pc:sldChg>
      <pc:sldChg chg="modSp add">
        <pc:chgData name="Jiasong Huang" userId="15496fe7-5392-414e-8083-e82aa8fdc3bc" providerId="ADAL" clId="{6EEA57E5-8203-4C19-8AA9-E7D108EE5211}" dt="2017-09-26T21:57:25.364" v="1405" actId="478"/>
        <pc:sldMkLst>
          <pc:docMk/>
          <pc:sldMk cId="471545285" sldId="309"/>
        </pc:sldMkLst>
        <pc:spChg chg="mod">
          <ac:chgData name="Jiasong Huang" userId="15496fe7-5392-414e-8083-e82aa8fdc3bc" providerId="ADAL" clId="{6EEA57E5-8203-4C19-8AA9-E7D108EE5211}" dt="2017-09-26T21:57:25.364" v="1405" actId="478"/>
          <ac:spMkLst>
            <pc:docMk/>
            <pc:sldMk cId="471545285" sldId="309"/>
            <ac:spMk id="3" creationId="{4E17BD13-6D1F-4826-A6DC-4E4804922BD7}"/>
          </ac:spMkLst>
        </pc:spChg>
      </pc:sldChg>
      <pc:sldChg chg="modSp add">
        <pc:chgData name="Jiasong Huang" userId="15496fe7-5392-414e-8083-e82aa8fdc3bc" providerId="ADAL" clId="{6EEA57E5-8203-4C19-8AA9-E7D108EE5211}" dt="2017-09-26T21:57:03.327" v="1401" actId="20577"/>
        <pc:sldMkLst>
          <pc:docMk/>
          <pc:sldMk cId="3397019340" sldId="310"/>
        </pc:sldMkLst>
        <pc:spChg chg="mod">
          <ac:chgData name="Jiasong Huang" userId="15496fe7-5392-414e-8083-e82aa8fdc3bc" providerId="ADAL" clId="{6EEA57E5-8203-4C19-8AA9-E7D108EE5211}" dt="2017-09-26T21:57:03.327" v="1401" actId="20577"/>
          <ac:spMkLst>
            <pc:docMk/>
            <pc:sldMk cId="3397019340" sldId="310"/>
            <ac:spMk id="3" creationId="{F0338CCD-8190-42EB-9457-381A8FFBCCA4}"/>
          </ac:spMkLst>
        </pc:spChg>
      </pc:sldChg>
      <pc:sldChg chg="modSp add">
        <pc:chgData name="Jiasong Huang" userId="15496fe7-5392-414e-8083-e82aa8fdc3bc" providerId="ADAL" clId="{6EEA57E5-8203-4C19-8AA9-E7D108EE5211}" dt="2017-09-26T22:08:06.223" v="1546" actId="115"/>
        <pc:sldMkLst>
          <pc:docMk/>
          <pc:sldMk cId="1084227521" sldId="311"/>
        </pc:sldMkLst>
        <pc:spChg chg="mod">
          <ac:chgData name="Jiasong Huang" userId="15496fe7-5392-414e-8083-e82aa8fdc3bc" providerId="ADAL" clId="{6EEA57E5-8203-4C19-8AA9-E7D108EE5211}" dt="2017-09-26T22:08:06.223" v="1546" actId="115"/>
          <ac:spMkLst>
            <pc:docMk/>
            <pc:sldMk cId="1084227521" sldId="311"/>
            <ac:spMk id="3" creationId="{E7B4D9C5-6415-495F-9E80-0766E94CE2C6}"/>
          </ac:spMkLst>
        </pc:spChg>
      </pc:sldChg>
      <pc:sldChg chg="modSp add">
        <pc:chgData name="Jiasong Huang" userId="15496fe7-5392-414e-8083-e82aa8fdc3bc" providerId="ADAL" clId="{6EEA57E5-8203-4C19-8AA9-E7D108EE5211}" dt="2017-09-26T22:09:37.024" v="1601" actId="478"/>
        <pc:sldMkLst>
          <pc:docMk/>
          <pc:sldMk cId="3368036831" sldId="312"/>
        </pc:sldMkLst>
        <pc:spChg chg="mod">
          <ac:chgData name="Jiasong Huang" userId="15496fe7-5392-414e-8083-e82aa8fdc3bc" providerId="ADAL" clId="{6EEA57E5-8203-4C19-8AA9-E7D108EE5211}" dt="2017-09-26T22:09:37.024" v="1601" actId="478"/>
          <ac:spMkLst>
            <pc:docMk/>
            <pc:sldMk cId="3368036831" sldId="312"/>
            <ac:spMk id="3" creationId="{039774FA-9104-4256-9F21-75A01DC516D4}"/>
          </ac:spMkLst>
        </pc:spChg>
      </pc:sldChg>
      <pc:sldChg chg="modSp add">
        <pc:chgData name="Jiasong Huang" userId="15496fe7-5392-414e-8083-e82aa8fdc3bc" providerId="ADAL" clId="{6EEA57E5-8203-4C19-8AA9-E7D108EE5211}" dt="2017-09-26T22:11:07.433" v="1626" actId="115"/>
        <pc:sldMkLst>
          <pc:docMk/>
          <pc:sldMk cId="1608205007" sldId="313"/>
        </pc:sldMkLst>
        <pc:spChg chg="mod">
          <ac:chgData name="Jiasong Huang" userId="15496fe7-5392-414e-8083-e82aa8fdc3bc" providerId="ADAL" clId="{6EEA57E5-8203-4C19-8AA9-E7D108EE5211}" dt="2017-09-26T22:11:07.433" v="1626" actId="115"/>
          <ac:spMkLst>
            <pc:docMk/>
            <pc:sldMk cId="1608205007" sldId="313"/>
            <ac:spMk id="3" creationId="{35279B6E-151E-408E-8E35-28E76010BDE4}"/>
          </ac:spMkLst>
        </pc:spChg>
      </pc:sldChg>
      <pc:sldChg chg="modSp add">
        <pc:chgData name="Jiasong Huang" userId="15496fe7-5392-414e-8083-e82aa8fdc3bc" providerId="ADAL" clId="{6EEA57E5-8203-4C19-8AA9-E7D108EE5211}" dt="2017-09-26T22:12:05.842" v="1653" actId="115"/>
        <pc:sldMkLst>
          <pc:docMk/>
          <pc:sldMk cId="2706829009" sldId="314"/>
        </pc:sldMkLst>
        <pc:spChg chg="mod">
          <ac:chgData name="Jiasong Huang" userId="15496fe7-5392-414e-8083-e82aa8fdc3bc" providerId="ADAL" clId="{6EEA57E5-8203-4C19-8AA9-E7D108EE5211}" dt="2017-09-26T22:12:05.842" v="1653" actId="115"/>
          <ac:spMkLst>
            <pc:docMk/>
            <pc:sldMk cId="2706829009" sldId="314"/>
            <ac:spMk id="3" creationId="{144914E5-7FD7-41E0-ADF6-5009983136D9}"/>
          </ac:spMkLst>
        </pc:spChg>
      </pc:sldChg>
      <pc:sldChg chg="modSp add">
        <pc:chgData name="Jiasong Huang" userId="15496fe7-5392-414e-8083-e82aa8fdc3bc" providerId="ADAL" clId="{6EEA57E5-8203-4C19-8AA9-E7D108EE5211}" dt="2017-09-26T22:15:56.358" v="1724" actId="20577"/>
        <pc:sldMkLst>
          <pc:docMk/>
          <pc:sldMk cId="3281912279" sldId="315"/>
        </pc:sldMkLst>
        <pc:spChg chg="mod">
          <ac:chgData name="Jiasong Huang" userId="15496fe7-5392-414e-8083-e82aa8fdc3bc" providerId="ADAL" clId="{6EEA57E5-8203-4C19-8AA9-E7D108EE5211}" dt="2017-09-26T22:15:56.358" v="1724" actId="20577"/>
          <ac:spMkLst>
            <pc:docMk/>
            <pc:sldMk cId="3281912279" sldId="315"/>
            <ac:spMk id="3" creationId="{E8E9C7BA-F6FA-4886-B663-1D3277FFACDB}"/>
          </ac:spMkLst>
        </pc:spChg>
      </pc:sldChg>
      <pc:sldChg chg="modSp add">
        <pc:chgData name="Jiasong Huang" userId="15496fe7-5392-414e-8083-e82aa8fdc3bc" providerId="ADAL" clId="{6EEA57E5-8203-4C19-8AA9-E7D108EE5211}" dt="2017-09-26T22:13:17.041" v="1678" actId="20577"/>
        <pc:sldMkLst>
          <pc:docMk/>
          <pc:sldMk cId="1420618582" sldId="316"/>
        </pc:sldMkLst>
        <pc:spChg chg="mod">
          <ac:chgData name="Jiasong Huang" userId="15496fe7-5392-414e-8083-e82aa8fdc3bc" providerId="ADAL" clId="{6EEA57E5-8203-4C19-8AA9-E7D108EE5211}" dt="2017-09-26T22:13:17.041" v="1678" actId="20577"/>
          <ac:spMkLst>
            <pc:docMk/>
            <pc:sldMk cId="1420618582" sldId="316"/>
            <ac:spMk id="3" creationId="{4389D978-443D-4454-8B73-7CF9AB37F9CA}"/>
          </ac:spMkLst>
        </pc:spChg>
      </pc:sldChg>
      <pc:sldChg chg="modSp add">
        <pc:chgData name="Jiasong Huang" userId="15496fe7-5392-414e-8083-e82aa8fdc3bc" providerId="ADAL" clId="{6EEA57E5-8203-4C19-8AA9-E7D108EE5211}" dt="2017-09-26T22:14:15.794" v="1703" actId="115"/>
        <pc:sldMkLst>
          <pc:docMk/>
          <pc:sldMk cId="2915789348" sldId="317"/>
        </pc:sldMkLst>
        <pc:spChg chg="mod">
          <ac:chgData name="Jiasong Huang" userId="15496fe7-5392-414e-8083-e82aa8fdc3bc" providerId="ADAL" clId="{6EEA57E5-8203-4C19-8AA9-E7D108EE5211}" dt="2017-09-26T22:14:15.794" v="1703" actId="115"/>
          <ac:spMkLst>
            <pc:docMk/>
            <pc:sldMk cId="2915789348" sldId="317"/>
            <ac:spMk id="3" creationId="{6D7F1ECE-0A64-45D8-B7C4-FBBB633558DB}"/>
          </ac:spMkLst>
        </pc:spChg>
      </pc:sldChg>
      <pc:sldChg chg="modSp add">
        <pc:chgData name="Jiasong Huang" userId="15496fe7-5392-414e-8083-e82aa8fdc3bc" providerId="ADAL" clId="{6EEA57E5-8203-4C19-8AA9-E7D108EE5211}" dt="2017-09-26T22:16:47.030" v="1747" actId="20577"/>
        <pc:sldMkLst>
          <pc:docMk/>
          <pc:sldMk cId="3444125706" sldId="318"/>
        </pc:sldMkLst>
        <pc:spChg chg="mod">
          <ac:chgData name="Jiasong Huang" userId="15496fe7-5392-414e-8083-e82aa8fdc3bc" providerId="ADAL" clId="{6EEA57E5-8203-4C19-8AA9-E7D108EE5211}" dt="2017-09-26T22:16:47.030" v="1747" actId="20577"/>
          <ac:spMkLst>
            <pc:docMk/>
            <pc:sldMk cId="3444125706" sldId="318"/>
            <ac:spMk id="3" creationId="{270E0C77-E9AF-4AE7-ADCC-F5C0E336E063}"/>
          </ac:spMkLst>
        </pc:spChg>
      </pc:sldChg>
      <pc:sldChg chg="modSp add">
        <pc:chgData name="Jiasong Huang" userId="15496fe7-5392-414e-8083-e82aa8fdc3bc" providerId="ADAL" clId="{6EEA57E5-8203-4C19-8AA9-E7D108EE5211}" dt="2017-09-26T22:20:53.521" v="2008" actId="20577"/>
        <pc:sldMkLst>
          <pc:docMk/>
          <pc:sldMk cId="3022675057" sldId="319"/>
        </pc:sldMkLst>
        <pc:spChg chg="mod">
          <ac:chgData name="Jiasong Huang" userId="15496fe7-5392-414e-8083-e82aa8fdc3bc" providerId="ADAL" clId="{6EEA57E5-8203-4C19-8AA9-E7D108EE5211}" dt="2017-09-26T22:20:53.521" v="2008" actId="20577"/>
          <ac:spMkLst>
            <pc:docMk/>
            <pc:sldMk cId="3022675057" sldId="319"/>
            <ac:spMk id="3" creationId="{D399EED6-62B5-42E8-A0BF-DBDE98B7AF0D}"/>
          </ac:spMkLst>
        </pc:spChg>
      </pc:sldChg>
      <pc:sldChg chg="modSp add">
        <pc:chgData name="Jiasong Huang" userId="15496fe7-5392-414e-8083-e82aa8fdc3bc" providerId="ADAL" clId="{6EEA57E5-8203-4C19-8AA9-E7D108EE5211}" dt="2017-09-26T22:24:40.410" v="2363" actId="20577"/>
        <pc:sldMkLst>
          <pc:docMk/>
          <pc:sldMk cId="3551065626" sldId="320"/>
        </pc:sldMkLst>
        <pc:spChg chg="mod">
          <ac:chgData name="Jiasong Huang" userId="15496fe7-5392-414e-8083-e82aa8fdc3bc" providerId="ADAL" clId="{6EEA57E5-8203-4C19-8AA9-E7D108EE5211}" dt="2017-09-26T22:24:40.410" v="2363" actId="20577"/>
          <ac:spMkLst>
            <pc:docMk/>
            <pc:sldMk cId="3551065626" sldId="320"/>
            <ac:spMk id="3" creationId="{6A0BCEC3-BB3A-493C-B2FC-4E41F86A5A5F}"/>
          </ac:spMkLst>
        </pc:spChg>
      </pc:sldChg>
      <pc:sldChg chg="addSp delSp modSp add">
        <pc:chgData name="Jiasong Huang" userId="15496fe7-5392-414e-8083-e82aa8fdc3bc" providerId="ADAL" clId="{6EEA57E5-8203-4C19-8AA9-E7D108EE5211}" dt="2017-09-26T22:29:18.638" v="2398" actId="478"/>
        <pc:sldMkLst>
          <pc:docMk/>
          <pc:sldMk cId="1550462137" sldId="321"/>
        </pc:sldMkLst>
        <pc:spChg chg="add del">
          <ac:chgData name="Jiasong Huang" userId="15496fe7-5392-414e-8083-e82aa8fdc3bc" providerId="ADAL" clId="{6EEA57E5-8203-4C19-8AA9-E7D108EE5211}" dt="2017-09-26T22:29:18.638" v="2398" actId="478"/>
          <ac:spMkLst>
            <pc:docMk/>
            <pc:sldMk cId="1550462137" sldId="321"/>
            <ac:spMk id="2" creationId="{32DFE650-CF90-4384-97A9-B0DC0F628841}"/>
          </ac:spMkLst>
        </pc:spChg>
        <pc:spChg chg="del">
          <ac:chgData name="Jiasong Huang" userId="15496fe7-5392-414e-8083-e82aa8fdc3bc" providerId="ADAL" clId="{6EEA57E5-8203-4C19-8AA9-E7D108EE5211}" dt="2017-09-26T22:28:08.053" v="2389" actId="478"/>
          <ac:spMkLst>
            <pc:docMk/>
            <pc:sldMk cId="1550462137" sldId="321"/>
            <ac:spMk id="3" creationId="{03A5B236-A9FB-487C-965A-3FCBFD2FA808}"/>
          </ac:spMkLst>
        </pc:spChg>
        <pc:picChg chg="add mod">
          <ac:chgData name="Jiasong Huang" userId="15496fe7-5392-414e-8083-e82aa8fdc3bc" providerId="ADAL" clId="{6EEA57E5-8203-4C19-8AA9-E7D108EE5211}" dt="2017-09-26T22:29:15.749" v="2397" actId="14100"/>
          <ac:picMkLst>
            <pc:docMk/>
            <pc:sldMk cId="1550462137" sldId="321"/>
            <ac:picMk id="4" creationId="{27A20838-A26F-4102-9727-71223F3C119D}"/>
          </ac:picMkLst>
        </pc:picChg>
      </pc:sldChg>
      <pc:sldChg chg="add del">
        <pc:chgData name="Jiasong Huang" userId="15496fe7-5392-414e-8083-e82aa8fdc3bc" providerId="ADAL" clId="{6EEA57E5-8203-4C19-8AA9-E7D108EE5211}" dt="2017-09-26T22:28:17.549" v="2390" actId="2696"/>
        <pc:sldMkLst>
          <pc:docMk/>
          <pc:sldMk cId="1398584001" sldId="322"/>
        </pc:sldMkLst>
      </pc:sldChg>
    </pc:docChg>
  </pc:docChgLst>
  <pc:docChgLst>
    <pc:chgData name="Jiasong Huang" userId="15496fe7-5392-414e-8083-e82aa8fdc3bc" providerId="ADAL" clId="{95E2A05D-1079-4ACE-96CC-02467D49F415}"/>
    <pc:docChg chg="addSld delSld modSld">
      <pc:chgData name="Jiasong Huang" userId="15496fe7-5392-414e-8083-e82aa8fdc3bc" providerId="ADAL" clId="{95E2A05D-1079-4ACE-96CC-02467D49F415}" dt="2017-09-29T04:29:18.236" v="12" actId="2696"/>
      <pc:docMkLst>
        <pc:docMk/>
      </pc:docMkLst>
      <pc:sldChg chg="modSp">
        <pc:chgData name="Jiasong Huang" userId="15496fe7-5392-414e-8083-e82aa8fdc3bc" providerId="ADAL" clId="{95E2A05D-1079-4ACE-96CC-02467D49F415}" dt="2017-09-29T04:14:39.851" v="3"/>
        <pc:sldMkLst>
          <pc:docMk/>
          <pc:sldMk cId="2106670396" sldId="308"/>
        </pc:sldMkLst>
        <pc:spChg chg="mod">
          <ac:chgData name="Jiasong Huang" userId="15496fe7-5392-414e-8083-e82aa8fdc3bc" providerId="ADAL" clId="{95E2A05D-1079-4ACE-96CC-02467D49F415}" dt="2017-09-29T04:14:39.851" v="3"/>
          <ac:spMkLst>
            <pc:docMk/>
            <pc:sldMk cId="2106670396" sldId="308"/>
            <ac:spMk id="3" creationId="{7148ED9D-2CF3-447B-8300-D9ADC15F557D}"/>
          </ac:spMkLst>
        </pc:spChg>
      </pc:sldChg>
      <pc:sldChg chg="modSp">
        <pc:chgData name="Jiasong Huang" userId="15496fe7-5392-414e-8083-e82aa8fdc3bc" providerId="ADAL" clId="{95E2A05D-1079-4ACE-96CC-02467D49F415}" dt="2017-09-29T04:17:11.006" v="10"/>
        <pc:sldMkLst>
          <pc:docMk/>
          <pc:sldMk cId="471545285" sldId="309"/>
        </pc:sldMkLst>
        <pc:spChg chg="mod">
          <ac:chgData name="Jiasong Huang" userId="15496fe7-5392-414e-8083-e82aa8fdc3bc" providerId="ADAL" clId="{95E2A05D-1079-4ACE-96CC-02467D49F415}" dt="2017-09-29T04:17:11.006" v="10"/>
          <ac:spMkLst>
            <pc:docMk/>
            <pc:sldMk cId="471545285" sldId="309"/>
            <ac:spMk id="3" creationId="{4E17BD13-6D1F-4826-A6DC-4E4804922BD7}"/>
          </ac:spMkLst>
        </pc:spChg>
      </pc:sldChg>
      <pc:sldChg chg="del">
        <pc:chgData name="Jiasong Huang" userId="15496fe7-5392-414e-8083-e82aa8fdc3bc" providerId="ADAL" clId="{95E2A05D-1079-4ACE-96CC-02467D49F415}" dt="2017-09-29T04:29:13.955" v="11" actId="2696"/>
        <pc:sldMkLst>
          <pc:docMk/>
          <pc:sldMk cId="1420618582" sldId="316"/>
        </pc:sldMkLst>
      </pc:sldChg>
      <pc:sldChg chg="del">
        <pc:chgData name="Jiasong Huang" userId="15496fe7-5392-414e-8083-e82aa8fdc3bc" providerId="ADAL" clId="{95E2A05D-1079-4ACE-96CC-02467D49F415}" dt="2017-09-29T04:29:18.236" v="12" actId="2696"/>
        <pc:sldMkLst>
          <pc:docMk/>
          <pc:sldMk cId="2915789348" sldId="317"/>
        </pc:sldMkLst>
      </pc:sldChg>
      <pc:sldChg chg="modSp">
        <pc:chgData name="Jiasong Huang" userId="15496fe7-5392-414e-8083-e82aa8fdc3bc" providerId="ADAL" clId="{95E2A05D-1079-4ACE-96CC-02467D49F415}" dt="2017-09-29T04:11:55.415" v="2" actId="1076"/>
        <pc:sldMkLst>
          <pc:docMk/>
          <pc:sldMk cId="1550462137" sldId="321"/>
        </pc:sldMkLst>
        <pc:picChg chg="mod">
          <ac:chgData name="Jiasong Huang" userId="15496fe7-5392-414e-8083-e82aa8fdc3bc" providerId="ADAL" clId="{95E2A05D-1079-4ACE-96CC-02467D49F415}" dt="2017-09-29T04:11:55.415" v="2" actId="1076"/>
          <ac:picMkLst>
            <pc:docMk/>
            <pc:sldMk cId="1550462137" sldId="321"/>
            <ac:picMk id="4" creationId="{27A20838-A26F-4102-9727-71223F3C119D}"/>
          </ac:picMkLst>
        </pc:picChg>
      </pc:sldChg>
      <pc:sldChg chg="modSp add">
        <pc:chgData name="Jiasong Huang" userId="15496fe7-5392-414e-8083-e82aa8fdc3bc" providerId="ADAL" clId="{95E2A05D-1079-4ACE-96CC-02467D49F415}" dt="2017-09-29T04:16:44.119" v="9"/>
        <pc:sldMkLst>
          <pc:docMk/>
          <pc:sldMk cId="1232436924" sldId="323"/>
        </pc:sldMkLst>
        <pc:spChg chg="mod">
          <ac:chgData name="Jiasong Huang" userId="15496fe7-5392-414e-8083-e82aa8fdc3bc" providerId="ADAL" clId="{95E2A05D-1079-4ACE-96CC-02467D49F415}" dt="2017-09-29T04:16:44.119" v="9"/>
          <ac:spMkLst>
            <pc:docMk/>
            <pc:sldMk cId="1232436924" sldId="323"/>
            <ac:spMk id="3" creationId="{DB1E37FB-3D2D-452E-9DA8-FA89D44573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F7AD15-BDF3-4DE8-843B-B5E05101B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8C4BC63-58D6-4434-89E8-E26C97EDB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F518FB-0BE2-4F29-87CD-97C1F5DDC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6981B8-1DC4-4AF8-80BF-F022374C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5F1148-602C-4E82-88F1-B85C993A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7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C5A066-D80B-4D73-AB5F-D1B627C0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48E82-E714-4E7E-9858-F6481D3D6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3277D2-B997-4C81-9CEC-B013FB05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B0261A-CFB7-41A5-B63C-A4CD2A32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29C572-B222-4808-871D-522033D1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6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D65BE-7714-4615-A668-49F69B959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48009F-EB31-4C44-9561-0235EC8A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B005ED1-EDD6-4496-B3A6-88E0A7FF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7A60DE-8556-4E99-992C-3A0177C7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C83798-790F-40E6-9CD9-88ACC21AB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0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74F644-938D-40C2-9D1D-84C141C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49C1F8-C82D-4FA6-9D5A-8A6B0CE80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182CB8-808F-44F1-AE7E-5359452C8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747981-4CAB-4375-9F6A-E6B3345C4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974D86-BB78-418A-8015-86425444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EC65A62-950F-4629-80C0-6D4B230B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8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74612-A6A9-4F08-827D-B7834407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1EA81F-EAE9-4A41-882E-77195DBF5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FC2DA6-0BCE-4536-BC4A-9AFAA1511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E70C03B-7ADD-4DE5-AA68-C50B9ECE9F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5A70792-7238-41EF-83AB-9E49F9662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83BB04-0502-4094-8DB5-3E1AE2E8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D04BCC8-7485-4562-9436-0815301EB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D8A8F16-F7D5-43ED-B712-21FDB29B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7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8AEB89-75FC-47EE-879D-73306CA0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89D4743-2A34-4605-AAE3-C70DAA18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ACBB6F8-EB54-4A85-B7AB-09BC9E7D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33D8C0D-F879-46AA-8E1A-E93D561E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FFFDE06-ABF1-4E64-8855-87B890454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C309DF0-EAF2-4584-B4E5-FDD6E67A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4258B2B-CBF1-4901-93C1-D6C43D54C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9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395E23-9808-4AEF-91DD-BB75587F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01EE03-7DD7-4C7E-A281-9B5B531CB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AF2BCB-51B7-44B5-9F68-501D89ED2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65F90A-7920-4DC6-B3F4-94B76355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CC16FBC-B0D9-405F-9D08-5C1D51F66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B77DF5E-72E3-4A4A-8B61-A5D1FF3E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5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F87989-72F8-414D-848E-B36619BB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C86CD8-C792-4E54-A673-B19B078F0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E70E8A-EF0E-4C3C-BD6D-07C6EA93E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96C42E-35DD-4712-BA48-8D8785ED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1EA7FB3-B9D3-428E-9B5F-81F95D508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6C5A8A-93C9-4AEF-9016-8A2EE786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6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2998B6-35FF-4D93-ADCB-314C44F6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8F8BC39-154C-4B3E-B2D1-9BBE17809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A90B62-2909-4F96-9559-3CCB6EA9E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3AD316-FD60-4C94-8B58-9DE8081C7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3EB4EA-AB06-47DD-9441-025ED0174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3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43B2DD1-D32F-4440-82D3-BF79BC9361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7713F2-69DC-4BD1-B97F-19AD8CA2A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433F11-AEC5-4E94-810F-8FDDE5A0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33328A-D940-4FF9-96F5-33A08F16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CCBB11-4B74-48BB-850B-6243BDAE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1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E30DE9C-B2B5-45D5-BD89-737EE26B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E8E416-083B-400C-AB2F-CF202E39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7963A-FCCD-47EF-8E9A-88DE69DCC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4524B-1EC8-4F61-B9F9-C457D664771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830833-C5CC-46AD-BC86-6B911C70B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3FC21A-E12D-4D05-8537-CD047AC79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4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58D63C-1E39-47DA-8923-73F18EAB5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926" y="346229"/>
            <a:ext cx="7901126" cy="2450237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8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r>
              <a:rPr lang="en-US" altLang="zh-TW" sz="8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-2:</a:t>
            </a:r>
            <a:br>
              <a:rPr lang="en-US" altLang="zh-TW" sz="8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俄陀聶與以</a:t>
            </a:r>
            <a:r>
              <a:rPr lang="zh-TW" altLang="en-US" sz="8900" dirty="0">
                <a:solidFill>
                  <a:schemeClr val="bg1"/>
                </a:solidFill>
                <a:latin typeface="AR Kaiti Medium B5S" panose="03000609000000000000" pitchFamily="65" charset="-120"/>
                <a:ea typeface="AR Kaiti Medium B5S" panose="03000609000000000000" pitchFamily="65" charset="-120"/>
                <a:cs typeface="Times New Roman" panose="02020603050405020304" pitchFamily="18" charset="0"/>
              </a:rPr>
              <a:t>笏</a:t>
            </a:r>
            <a:endParaRPr lang="en-US" sz="8900" dirty="0">
              <a:solidFill>
                <a:schemeClr val="bg1"/>
              </a:solidFill>
              <a:latin typeface="AR Kaiti Medium B5S" panose="03000609000000000000" pitchFamily="65" charset="-120"/>
              <a:ea typeface="AR Kaiti Medium B5S" panose="030006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669726C-FE83-416E-868A-DDE5E4322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016" y="2950102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664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ADD554-7308-4EBD-952E-0BC85C5C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78" y="176190"/>
            <a:ext cx="7886700" cy="640556"/>
          </a:xfrm>
        </p:spPr>
        <p:txBody>
          <a:bodyPr>
            <a:no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經文：士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E0EC0C-B2A3-40C9-B9AB-5E178A0C7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43379"/>
            <a:ext cx="8957569" cy="421689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色列人竟住在迦南人、赫人、亞摩利人、比利洗人、希未人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布斯人中間，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他們的女兒為妻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己的女兒嫁給他們的兒子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事奉他們的神。</a:t>
            </a:r>
          </a:p>
        </p:txBody>
      </p:sp>
    </p:spTree>
    <p:extLst>
      <p:ext uri="{BB962C8B-B14F-4D97-AF65-F5344CB8AC3E}">
        <p14:creationId xmlns:p14="http://schemas.microsoft.com/office/powerpoint/2010/main" val="418836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D877EA-483E-4E55-9AF0-A81866075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48692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色列人行耶和華眼中看為惡的事，忘記耶和華─他們的神，去事奉諸巴力和亞舍拉，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以耶和華的怒氣向以色列人發作，就把他們交在美索不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達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亞王古珊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利薩田的手中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色列人服事古珊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利薩田八年。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73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0C180D-568E-41E0-8D56-F9013AC8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84202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列人呼求耶和華的時候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和華就為他們興起一位拯救者救他們，就是迦勒兄弟基納斯的兒子俄陀聶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6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0C180D-568E-41E0-8D56-F9013AC8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84202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和華的靈降在他身上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作了以色列的士師，出去爭戰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和華將美索不達米亞王古珊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薩田交在他手中，他便勝了古珊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利薩田。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8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731293-570A-4C8E-8229-EE568E260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1020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是國中太平四十年。基納斯的兒子俄陀聶死了。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色列人又行耶和華眼中看為惡的事，耶和華就使摩押王伊磯倫強盛，攻擊以色列人。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28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15059F-4A38-4AA1-AE33-C0AA70C53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75324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伊磯倫招聚亞捫人和亞瑪力人，去攻打以色列人，佔據棕樹城。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於是以色列人服事摩押王伊磯倫十八年。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48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EF028F-5C69-4A8D-A469-AE1B27D65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7532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以色列人呼求耶和華的時候，耶和華就為他們興起一位拯救者，就是便雅憫人基拉的兒子以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是左手便利的。以色列人託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禮物給摩押王伊磯倫。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打了一把兩刃的劍，長一肘，帶在右腿上衣服裡面。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0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D509CE-7725-4824-B82C-EC0402FB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9001958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他將禮物獻給摩押王伊磯倫（原來伊磯倫極其肥胖）；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獻完禮物，便將抬禮物的人打發走了，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256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88D512-567B-428C-A891-2E488834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1"/>
            <a:ext cx="8993080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自己卻從靠近吉甲鑿石之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來，說：「王啊，我有一件機密事奏告你。」王說：「迴避吧！」於是左右侍立的人都退去了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8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88D512-567B-428C-A891-2E488834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1"/>
            <a:ext cx="8993080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3:20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來到王面前；王獨自一人坐在涼樓上。以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說：「我奉　神的命報告你一件事。」王就從座位上站起來。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030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2DC91-B9E2-4F6C-8C58-82B5043A7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84202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便伸左手，從右腿上拔出劍來，刺入王的肚腹，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連劍把都刺進去了。劍被肥肉夾住，他沒有從王的肚腹拔出來，且穿通了後身。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61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6F214B-A231-4FF5-A2B1-B01D84DFC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75324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就出到遊廊，將樓門盡都關鎖。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出來之後，王的僕人到了，看見樓門關鎖，就說：「他必是在樓上大解。」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38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4A9137-3B90-4179-800C-D421A915F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50920"/>
            <a:ext cx="8957569" cy="4909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他們等煩了，見仍不開樓門，就拿鑰匙開了，不料，他們的主人已死，倒在地上。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他們耽延的時候，以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就逃跑了，經過鑿石之地，逃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伊拉；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278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E89152-CFFF-4C24-97D7-7D04190AE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7"/>
            <a:ext cx="8993080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到了，就在以法蓮山地吹角。以色列人隨著他下了山地，他在前頭引路，	</a:t>
            </a:r>
          </a:p>
        </p:txBody>
      </p:sp>
    </p:spTree>
    <p:extLst>
      <p:ext uri="{BB962C8B-B14F-4D97-AF65-F5344CB8AC3E}">
        <p14:creationId xmlns:p14="http://schemas.microsoft.com/office/powerpoint/2010/main" val="3470791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E89152-CFFF-4C24-97D7-7D04190AE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7"/>
            <a:ext cx="8993080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3:28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對他們說：「你們隨我來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為耶和華已經把你們的仇敵摩押人交在你們手中。」於是他們跟著他下去，把守約旦河的渡口，不容摩押一人過去。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844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C22349-9442-4E52-ABF0-841AC7E85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97654"/>
            <a:ext cx="8984202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那時擊殺了摩押人約有一萬，都是強壯的勇士，沒有一人逃脫。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這樣，摩押就被以色列人制伏了。國中太平八十年。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之後，有亞拿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的兒子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迦，他用趕牛的棍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子打死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百非利士人。他也救了以色列人。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72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289500-F134-4A6D-ADE4-6B9B97683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59798"/>
            <a:ext cx="8895425" cy="48738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(1390-1050 BC)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神把迦南地賜給亞伯拉罕後裔做為安息享樂之地。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亞伯拉罕後裔原是在埃及為奴。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士師時代的寫照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時，以色列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有王，各人任意而行。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98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AF731F-3C35-4233-86E7-566FFE84E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899307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一。忘記神的慈愛與救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恩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 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人遠離神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以色列人竟住在迦南人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、希未人、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他們的女兒為妻，將自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兒嫁給他們的兒子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事奉他們的神。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72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AF731F-3C35-4233-86E7-566FFE84E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899307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以色列人行耶和華眼中看為惡的事，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忘記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耶和華─他們的神，去事奉諸巴力和亞舍拉，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422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0C7FEA-9C8D-4188-B24D-30FD0D76E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我們能記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住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耶和華的救恩與慈愛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與聖餐記念主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默想聖經的話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參與弟兄姊妹間的肢體生活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19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E08E86-9311-47AC-B9A3-32D566069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二。神的拯救模式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受苦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所以耶和華的怒氣向以色列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作，就把他們交在美索不達米亞王古珊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利薩田的手中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色列人服事古珊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薩田八年。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3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C52067-AC0B-49CB-9CF3-40D318217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7"/>
            <a:ext cx="8993079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人的悔改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以色列人呼求耶和華的時候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311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48ED9D-2CF3-447B-8300-D9ADC15F5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53740"/>
          </a:xfrm>
        </p:spPr>
        <p:txBody>
          <a:bodyPr>
            <a:normAutofit/>
          </a:bodyPr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 startAt="3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神興起領袖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	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耶和華就為他們興起一位拯救者救他們，就是迦勒兄弟基納斯的兒子俄陀聶。</a:t>
            </a:r>
          </a:p>
        </p:txBody>
      </p:sp>
    </p:spTree>
    <p:extLst>
      <p:ext uri="{BB962C8B-B14F-4D97-AF65-F5344CB8AC3E}">
        <p14:creationId xmlns:p14="http://schemas.microsoft.com/office/powerpoint/2010/main" val="2106670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394686-3191-4BED-877D-0302280C7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75324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主賜平安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於是國中太平四十年。基納斯的兒子俄陀聶死了。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54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17BD13-6D1F-4826-A6DC-4E4804922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24286"/>
            <a:ext cx="8957569" cy="494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但我們應把盼望放在耶穌身上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1545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1E37FB-3D2D-452E-9DA8-FA89D4457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9899"/>
            <a:ext cx="8975324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耶穌基督昨日、今日、一直到永遠，是一樣的。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36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338CCD-8190-42EB-9457-381A8FFBC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8922059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我們既有這許多的見證人，如同雲彩圍著我們，就當放下各樣的重擔，脫去容易纏累我們的罪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心忍耐，奔那擺在我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頭的路程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19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338CCD-8190-42EB-9457-381A8FFBC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8922059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仰望為我們信心創始成終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穌。他因那擺在前面的喜樂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輕看羞辱，忍受了十字架的苦難，便坐在神寶座的右邊。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294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4D9C5-6415-495F-9E80-0766E94CE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15410"/>
            <a:ext cx="8984202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三。神用軟弱似乎不可能的人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以色列人又行耶和華眼中看為惡的事，耶和華就使摩押王伊磯倫強盛，攻擊以色列人。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伊磯倫招聚亞捫人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瑪力人，去攻打以色列人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據棕樹城。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27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7A20838-A26F-4102-9727-71223F3C1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32" y="88777"/>
            <a:ext cx="6634664" cy="49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62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C5FFD-171C-4858-B926-2132ED856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71020"/>
            <a:ext cx="8930936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以色列人呼求耶和華的時候，耶和華就為他們興起一位拯救者，就是便雅憫人基拉的兒子以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是左手便利的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。以色列人託他送禮物給摩押王伊磯倫。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85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9774FA-9104-4256-9F21-75A01DC51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48692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打了一把兩刃的劍，長一肘，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帶在右腿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上衣服裡面。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3:17-18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他將禮物獻給摩押王伊磯倫（原來伊磯倫極其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肥胖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）；以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獻完禮物，便將抬禮物的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發走了，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036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79B6E-151E-408E-8E35-28E76010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5756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自己卻從靠近吉甲鑿石之地回來，說：「王啊，我有一件機密事奏告你。」王說：「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迴避吧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！」於是左右侍立的人都退去了。	</a:t>
            </a:r>
          </a:p>
        </p:txBody>
      </p:sp>
    </p:spTree>
    <p:extLst>
      <p:ext uri="{BB962C8B-B14F-4D97-AF65-F5344CB8AC3E}">
        <p14:creationId xmlns:p14="http://schemas.microsoft.com/office/powerpoint/2010/main" val="1608205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79B6E-151E-408E-8E35-28E76010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5756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3:20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來到王面前；王獨自一人坐在涼樓上。以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說：「我奉　神的命報告你一件事。」王就從座位上站起來。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02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4914E5-7FD7-41E0-ADF6-500998313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48691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</a:t>
            </a:r>
            <a:r>
              <a:rPr lang="zh-TW" altLang="en-US" sz="4400" dirty="0">
                <a:solidFill>
                  <a:schemeClr val="bg1"/>
                </a:solidFill>
                <a:latin typeface="AR Kaiti Medium B5" panose="03000609000000000000" pitchFamily="65" charset="-120"/>
                <a:ea typeface="AR Kaiti Medium B5" panose="030006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便伸左手，從右腿上拔出劍來，刺入王的肚腹，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連劍把都刺進去了。劍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被肥肉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夾住，他沒有從王的肚腹拔出來，且穿通了後身。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290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E9C7BA-F6FA-4886-B663-1D3277FF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48692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歌林多前書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弟兄們哪，可見你們蒙召的，按著肉體有智慧的不多，有能力的不多，有尊貴的也不多。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神卻揀選了世上愚拙的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有智慧的羞愧；又揀選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上軟弱的，叫那強壯的羞愧。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912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0E0C77-E9AF-4AE7-ADCC-F5C0E336E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1020"/>
            <a:ext cx="901971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神也揀選了世上卑賤的，被人厭惡的，以及那無有的，為要廢掉那有的，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使一切有血氣的，在神面前一個也不能自誇。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25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99EED6-62B5-42E8-A0BF-DBDE98B7A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四。最偉大的士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師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以自己的軟弱來拯救我們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53:1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我們所傳的有誰信呢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和華的膀臂向誰顯露呢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750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99EED6-62B5-42E8-A0BF-DBDE98B7A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66446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賽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53:2-3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他在耶和華面前生長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芽，像根出於乾地。他無佳形美容；我們看見他的時候，也無美貌使我們羨慕他。他被藐視，被人厭棄；多受痛苦，常經憂患。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97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0BCEC3-BB3A-493C-B2FC-4E41F86A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48691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應用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我是否認識到自己的軟弱，但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 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自卑的為他使用。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是否記常記得和體會救贖主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愛，而更信靠他。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65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2022</Words>
  <Application>Microsoft Office PowerPoint</Application>
  <PresentationFormat>On-screen Show (16:9)</PresentationFormat>
  <Paragraphs>118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    黑暗中的救贖-2: 俄陀聶與以笏</vt:lpstr>
      <vt:lpstr>經文：士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士師記：1 黑暗中的救贖</dc:title>
  <dc:creator>Jay Huang</dc:creator>
  <cp:lastModifiedBy>TVCBC</cp:lastModifiedBy>
  <cp:revision>12</cp:revision>
  <dcterms:created xsi:type="dcterms:W3CDTF">2017-09-21T18:27:26Z</dcterms:created>
  <dcterms:modified xsi:type="dcterms:W3CDTF">2017-09-29T18:22:47Z</dcterms:modified>
</cp:coreProperties>
</file>