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58" r:id="rId5"/>
    <p:sldId id="293" r:id="rId6"/>
    <p:sldId id="260" r:id="rId7"/>
    <p:sldId id="261" r:id="rId8"/>
    <p:sldId id="262" r:id="rId9"/>
    <p:sldId id="263" r:id="rId10"/>
    <p:sldId id="264" r:id="rId11"/>
    <p:sldId id="294" r:id="rId12"/>
    <p:sldId id="265" r:id="rId13"/>
    <p:sldId id="266" r:id="rId14"/>
    <p:sldId id="295" r:id="rId15"/>
    <p:sldId id="267" r:id="rId16"/>
    <p:sldId id="268" r:id="rId17"/>
    <p:sldId id="269" r:id="rId18"/>
    <p:sldId id="270" r:id="rId19"/>
    <p:sldId id="296" r:id="rId20"/>
    <p:sldId id="297" r:id="rId21"/>
    <p:sldId id="288" r:id="rId22"/>
    <p:sldId id="272" r:id="rId23"/>
    <p:sldId id="274" r:id="rId24"/>
    <p:sldId id="298" r:id="rId25"/>
    <p:sldId id="275" r:id="rId26"/>
    <p:sldId id="279" r:id="rId27"/>
    <p:sldId id="276" r:id="rId28"/>
    <p:sldId id="277" r:id="rId29"/>
    <p:sldId id="278" r:id="rId30"/>
    <p:sldId id="281" r:id="rId31"/>
    <p:sldId id="280" r:id="rId32"/>
    <p:sldId id="299" r:id="rId33"/>
    <p:sldId id="282" r:id="rId34"/>
    <p:sldId id="289" r:id="rId35"/>
    <p:sldId id="283" r:id="rId36"/>
    <p:sldId id="300" r:id="rId37"/>
    <p:sldId id="285" r:id="rId38"/>
    <p:sldId id="286" r:id="rId39"/>
    <p:sldId id="284" r:id="rId40"/>
    <p:sldId id="301" r:id="rId41"/>
    <p:sldId id="290" r:id="rId42"/>
    <p:sldId id="302" r:id="rId43"/>
    <p:sldId id="291" r:id="rId4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E640F98E-4B84-45DF-B0DE-8986EE8C99AB}"/>
    <pc:docChg chg="undo custSel addSld delSld modSld sldOrd">
      <pc:chgData name="Jiasong Huang" userId="15496fe7-5392-414e-8083-e82aa8fdc3bc" providerId="ADAL" clId="{E640F98E-4B84-45DF-B0DE-8986EE8C99AB}" dt="2017-09-22T16:19:32.314" v="2321" actId="115"/>
      <pc:docMkLst>
        <pc:docMk/>
      </pc:docMkLst>
      <pc:sldChg chg="modSp">
        <pc:chgData name="Jiasong Huang" userId="15496fe7-5392-414e-8083-e82aa8fdc3bc" providerId="ADAL" clId="{E640F98E-4B84-45DF-B0DE-8986EE8C99AB}" dt="2017-09-21T23:59:36.827" v="2154" actId="113"/>
        <pc:sldMkLst>
          <pc:docMk/>
          <pc:sldMk cId="3866648407" sldId="256"/>
        </pc:sldMkLst>
        <pc:spChg chg="mod">
          <ac:chgData name="Jiasong Huang" userId="15496fe7-5392-414e-8083-e82aa8fdc3bc" providerId="ADAL" clId="{E640F98E-4B84-45DF-B0DE-8986EE8C99AB}" dt="2017-09-21T23:59:36.827" v="2154" actId="113"/>
          <ac:spMkLst>
            <pc:docMk/>
            <pc:sldMk cId="3866648407" sldId="256"/>
            <ac:spMk id="2" creationId="{DE58D63C-1E39-47DA-8923-73F18EAB5654}"/>
          </ac:spMkLst>
        </pc:spChg>
      </pc:sldChg>
      <pc:sldChg chg="modSp">
        <pc:chgData name="Jiasong Huang" userId="15496fe7-5392-414e-8083-e82aa8fdc3bc" providerId="ADAL" clId="{E640F98E-4B84-45DF-B0DE-8986EE8C99AB}" dt="2017-09-22T00:02:40.980" v="2214" actId="113"/>
        <pc:sldMkLst>
          <pc:docMk/>
          <pc:sldMk cId="4188360245" sldId="257"/>
        </pc:sldMkLst>
        <pc:spChg chg="mod">
          <ac:chgData name="Jiasong Huang" userId="15496fe7-5392-414e-8083-e82aa8fdc3bc" providerId="ADAL" clId="{E640F98E-4B84-45DF-B0DE-8986EE8C99AB}" dt="2017-09-22T00:02:40.980" v="2214" actId="113"/>
          <ac:spMkLst>
            <pc:docMk/>
            <pc:sldMk cId="4188360245" sldId="257"/>
            <ac:spMk id="3" creationId="{25E0EC0C-B2A3-40C9-B9AB-5E178A0C7CA9}"/>
          </ac:spMkLst>
        </pc:spChg>
      </pc:sldChg>
      <pc:sldChg chg="modSp">
        <pc:chgData name="Jiasong Huang" userId="15496fe7-5392-414e-8083-e82aa8fdc3bc" providerId="ADAL" clId="{E640F98E-4B84-45DF-B0DE-8986EE8C99AB}" dt="2017-09-22T00:03:21.035" v="2228" actId="20577"/>
        <pc:sldMkLst>
          <pc:docMk/>
          <pc:sldMk cId="2226291512" sldId="258"/>
        </pc:sldMkLst>
        <pc:spChg chg="mod">
          <ac:chgData name="Jiasong Huang" userId="15496fe7-5392-414e-8083-e82aa8fdc3bc" providerId="ADAL" clId="{E640F98E-4B84-45DF-B0DE-8986EE8C99AB}" dt="2017-09-22T00:03:21.035" v="2228" actId="20577"/>
          <ac:spMkLst>
            <pc:docMk/>
            <pc:sldMk cId="2226291512" sldId="258"/>
            <ac:spMk id="3" creationId="{53FEF4A0-8440-488D-89A4-62ADB82C6261}"/>
          </ac:spMkLst>
        </pc:spChg>
      </pc:sldChg>
      <pc:sldChg chg="modSp del">
        <pc:chgData name="Jiasong Huang" userId="15496fe7-5392-414e-8083-e82aa8fdc3bc" providerId="ADAL" clId="{E640F98E-4B84-45DF-B0DE-8986EE8C99AB}" dt="2017-09-22T00:03:29.561" v="2229" actId="2696"/>
        <pc:sldMkLst>
          <pc:docMk/>
          <pc:sldMk cId="2482018023" sldId="259"/>
        </pc:sldMkLst>
        <pc:spChg chg="mod">
          <ac:chgData name="Jiasong Huang" userId="15496fe7-5392-414e-8083-e82aa8fdc3bc" providerId="ADAL" clId="{E640F98E-4B84-45DF-B0DE-8986EE8C99AB}" dt="2017-09-22T00:03:08.022" v="2217" actId="2696"/>
          <ac:spMkLst>
            <pc:docMk/>
            <pc:sldMk cId="2482018023" sldId="259"/>
            <ac:spMk id="3" creationId="{57298F66-A27D-44ED-932F-541D4E88866A}"/>
          </ac:spMkLst>
        </pc:spChg>
      </pc:sldChg>
      <pc:sldChg chg="modSp add">
        <pc:chgData name="Jiasong Huang" userId="15496fe7-5392-414e-8083-e82aa8fdc3bc" providerId="ADAL" clId="{E640F98E-4B84-45DF-B0DE-8986EE8C99AB}" dt="2017-09-21T18:29:08.430" v="26" actId="113"/>
        <pc:sldMkLst>
          <pc:docMk/>
          <pc:sldMk cId="3436602793" sldId="260"/>
        </pc:sldMkLst>
        <pc:spChg chg="mod">
          <ac:chgData name="Jiasong Huang" userId="15496fe7-5392-414e-8083-e82aa8fdc3bc" providerId="ADAL" clId="{E640F98E-4B84-45DF-B0DE-8986EE8C99AB}" dt="2017-09-21T18:29:08.430" v="26" actId="113"/>
          <ac:spMkLst>
            <pc:docMk/>
            <pc:sldMk cId="3436602793" sldId="260"/>
            <ac:spMk id="3" creationId="{7518CA3B-4AF7-40C1-8C03-A5C85A556D4E}"/>
          </ac:spMkLst>
        </pc:spChg>
      </pc:sldChg>
      <pc:sldChg chg="modSp add">
        <pc:chgData name="Jiasong Huang" userId="15496fe7-5392-414e-8083-e82aa8fdc3bc" providerId="ADAL" clId="{E640F98E-4B84-45DF-B0DE-8986EE8C99AB}" dt="2017-09-21T18:29:35.823" v="50" actId="20577"/>
        <pc:sldMkLst>
          <pc:docMk/>
          <pc:sldMk cId="971319427" sldId="261"/>
        </pc:sldMkLst>
        <pc:spChg chg="mod">
          <ac:chgData name="Jiasong Huang" userId="15496fe7-5392-414e-8083-e82aa8fdc3bc" providerId="ADAL" clId="{E640F98E-4B84-45DF-B0DE-8986EE8C99AB}" dt="2017-09-21T18:29:35.823" v="50" actId="20577"/>
          <ac:spMkLst>
            <pc:docMk/>
            <pc:sldMk cId="971319427" sldId="261"/>
            <ac:spMk id="3" creationId="{1317B74B-6C89-4104-92F3-E463CF97365F}"/>
          </ac:spMkLst>
        </pc:spChg>
      </pc:sldChg>
      <pc:sldChg chg="modSp add">
        <pc:chgData name="Jiasong Huang" userId="15496fe7-5392-414e-8083-e82aa8fdc3bc" providerId="ADAL" clId="{E640F98E-4B84-45DF-B0DE-8986EE8C99AB}" dt="2017-09-21T18:33:38.489" v="74" actId="113"/>
        <pc:sldMkLst>
          <pc:docMk/>
          <pc:sldMk cId="3886696081" sldId="262"/>
        </pc:sldMkLst>
        <pc:spChg chg="mod">
          <ac:chgData name="Jiasong Huang" userId="15496fe7-5392-414e-8083-e82aa8fdc3bc" providerId="ADAL" clId="{E640F98E-4B84-45DF-B0DE-8986EE8C99AB}" dt="2017-09-21T18:33:38.489" v="74" actId="113"/>
          <ac:spMkLst>
            <pc:docMk/>
            <pc:sldMk cId="3886696081" sldId="262"/>
            <ac:spMk id="3" creationId="{8A94D447-AA1A-4DAD-99CF-B7DBA2AD858A}"/>
          </ac:spMkLst>
        </pc:spChg>
      </pc:sldChg>
      <pc:sldChg chg="modSp add">
        <pc:chgData name="Jiasong Huang" userId="15496fe7-5392-414e-8083-e82aa8fdc3bc" providerId="ADAL" clId="{E640F98E-4B84-45DF-B0DE-8986EE8C99AB}" dt="2017-09-21T19:17:34.984" v="241" actId="20577"/>
        <pc:sldMkLst>
          <pc:docMk/>
          <pc:sldMk cId="3696521023" sldId="263"/>
        </pc:sldMkLst>
        <pc:spChg chg="mod">
          <ac:chgData name="Jiasong Huang" userId="15496fe7-5392-414e-8083-e82aa8fdc3bc" providerId="ADAL" clId="{E640F98E-4B84-45DF-B0DE-8986EE8C99AB}" dt="2017-09-21T19:17:34.984" v="241" actId="20577"/>
          <ac:spMkLst>
            <pc:docMk/>
            <pc:sldMk cId="3696521023" sldId="263"/>
            <ac:spMk id="3" creationId="{CE5E67E0-7478-448D-AEDC-F3B66421990F}"/>
          </ac:spMkLst>
        </pc:spChg>
      </pc:sldChg>
      <pc:sldChg chg="modSp add">
        <pc:chgData name="Jiasong Huang" userId="15496fe7-5392-414e-8083-e82aa8fdc3bc" providerId="ADAL" clId="{E640F98E-4B84-45DF-B0DE-8986EE8C99AB}" dt="2017-09-21T18:34:54.539" v="124" actId="113"/>
        <pc:sldMkLst>
          <pc:docMk/>
          <pc:sldMk cId="1722309961" sldId="264"/>
        </pc:sldMkLst>
        <pc:spChg chg="mod">
          <ac:chgData name="Jiasong Huang" userId="15496fe7-5392-414e-8083-e82aa8fdc3bc" providerId="ADAL" clId="{E640F98E-4B84-45DF-B0DE-8986EE8C99AB}" dt="2017-09-21T18:34:54.539" v="124" actId="113"/>
          <ac:spMkLst>
            <pc:docMk/>
            <pc:sldMk cId="1722309961" sldId="264"/>
            <ac:spMk id="3" creationId="{DF0C70C0-4405-4000-B69E-06C24D7788C3}"/>
          </ac:spMkLst>
        </pc:spChg>
      </pc:sldChg>
      <pc:sldChg chg="modSp add">
        <pc:chgData name="Jiasong Huang" userId="15496fe7-5392-414e-8083-e82aa8fdc3bc" providerId="ADAL" clId="{E640F98E-4B84-45DF-B0DE-8986EE8C99AB}" dt="2017-09-21T18:35:46.415" v="150" actId="20577"/>
        <pc:sldMkLst>
          <pc:docMk/>
          <pc:sldMk cId="2286939" sldId="265"/>
        </pc:sldMkLst>
        <pc:spChg chg="mod">
          <ac:chgData name="Jiasong Huang" userId="15496fe7-5392-414e-8083-e82aa8fdc3bc" providerId="ADAL" clId="{E640F98E-4B84-45DF-B0DE-8986EE8C99AB}" dt="2017-09-21T18:35:46.415" v="150" actId="20577"/>
          <ac:spMkLst>
            <pc:docMk/>
            <pc:sldMk cId="2286939" sldId="265"/>
            <ac:spMk id="3" creationId="{CBFD9447-7F7E-41F4-B460-A6F00BF02CD4}"/>
          </ac:spMkLst>
        </pc:spChg>
      </pc:sldChg>
      <pc:sldChg chg="modSp add">
        <pc:chgData name="Jiasong Huang" userId="15496fe7-5392-414e-8083-e82aa8fdc3bc" providerId="ADAL" clId="{E640F98E-4B84-45DF-B0DE-8986EE8C99AB}" dt="2017-09-21T18:36:14.978" v="175" actId="20577"/>
        <pc:sldMkLst>
          <pc:docMk/>
          <pc:sldMk cId="2339211141" sldId="266"/>
        </pc:sldMkLst>
        <pc:spChg chg="mod">
          <ac:chgData name="Jiasong Huang" userId="15496fe7-5392-414e-8083-e82aa8fdc3bc" providerId="ADAL" clId="{E640F98E-4B84-45DF-B0DE-8986EE8C99AB}" dt="2017-09-21T18:36:14.978" v="175" actId="20577"/>
          <ac:spMkLst>
            <pc:docMk/>
            <pc:sldMk cId="2339211141" sldId="266"/>
            <ac:spMk id="3" creationId="{5F31F5C7-F237-41A2-80CB-C8D99E043973}"/>
          </ac:spMkLst>
        </pc:spChg>
      </pc:sldChg>
      <pc:sldChg chg="modSp add">
        <pc:chgData name="Jiasong Huang" userId="15496fe7-5392-414e-8083-e82aa8fdc3bc" providerId="ADAL" clId="{E640F98E-4B84-45DF-B0DE-8986EE8C99AB}" dt="2017-09-21T18:46:06.231" v="200" actId="20577"/>
        <pc:sldMkLst>
          <pc:docMk/>
          <pc:sldMk cId="1107950471" sldId="267"/>
        </pc:sldMkLst>
        <pc:spChg chg="mod">
          <ac:chgData name="Jiasong Huang" userId="15496fe7-5392-414e-8083-e82aa8fdc3bc" providerId="ADAL" clId="{E640F98E-4B84-45DF-B0DE-8986EE8C99AB}" dt="2017-09-21T18:46:06.231" v="200" actId="20577"/>
          <ac:spMkLst>
            <pc:docMk/>
            <pc:sldMk cId="1107950471" sldId="267"/>
            <ac:spMk id="3" creationId="{DD08CC65-9F00-4F25-B18F-F0B6356945ED}"/>
          </ac:spMkLst>
        </pc:spChg>
      </pc:sldChg>
      <pc:sldChg chg="modSp add">
        <pc:chgData name="Jiasong Huang" userId="15496fe7-5392-414e-8083-e82aa8fdc3bc" providerId="ADAL" clId="{E640F98E-4B84-45DF-B0DE-8986EE8C99AB}" dt="2017-09-21T18:46:40.832" v="240" actId="113"/>
        <pc:sldMkLst>
          <pc:docMk/>
          <pc:sldMk cId="805238363" sldId="268"/>
        </pc:sldMkLst>
        <pc:spChg chg="mod">
          <ac:chgData name="Jiasong Huang" userId="15496fe7-5392-414e-8083-e82aa8fdc3bc" providerId="ADAL" clId="{E640F98E-4B84-45DF-B0DE-8986EE8C99AB}" dt="2017-09-21T18:46:40.832" v="240" actId="113"/>
          <ac:spMkLst>
            <pc:docMk/>
            <pc:sldMk cId="805238363" sldId="268"/>
            <ac:spMk id="3" creationId="{06C0DDAC-3786-4B3E-B3ED-08300BD0CBBE}"/>
          </ac:spMkLst>
        </pc:spChg>
      </pc:sldChg>
      <pc:sldChg chg="modSp add">
        <pc:chgData name="Jiasong Huang" userId="15496fe7-5392-414e-8083-e82aa8fdc3bc" providerId="ADAL" clId="{E640F98E-4B84-45DF-B0DE-8986EE8C99AB}" dt="2017-09-21T19:28:57.364" v="796" actId="113"/>
        <pc:sldMkLst>
          <pc:docMk/>
          <pc:sldMk cId="631698779" sldId="269"/>
        </pc:sldMkLst>
        <pc:spChg chg="mod">
          <ac:chgData name="Jiasong Huang" userId="15496fe7-5392-414e-8083-e82aa8fdc3bc" providerId="ADAL" clId="{E640F98E-4B84-45DF-B0DE-8986EE8C99AB}" dt="2017-09-21T19:28:57.364" v="796" actId="113"/>
          <ac:spMkLst>
            <pc:docMk/>
            <pc:sldMk cId="631698779" sldId="269"/>
            <ac:spMk id="3" creationId="{5F289500-F134-4A6D-ADE4-6B9B976833B6}"/>
          </ac:spMkLst>
        </pc:spChg>
      </pc:sldChg>
      <pc:sldChg chg="modSp add">
        <pc:chgData name="Jiasong Huang" userId="15496fe7-5392-414e-8083-e82aa8fdc3bc" providerId="ADAL" clId="{E640F98E-4B84-45DF-B0DE-8986EE8C99AB}" dt="2017-09-22T15:47:49.490" v="2269" actId="2696"/>
        <pc:sldMkLst>
          <pc:docMk/>
          <pc:sldMk cId="2956381685" sldId="270"/>
        </pc:sldMkLst>
        <pc:spChg chg="mod">
          <ac:chgData name="Jiasong Huang" userId="15496fe7-5392-414e-8083-e82aa8fdc3bc" providerId="ADAL" clId="{E640F98E-4B84-45DF-B0DE-8986EE8C99AB}" dt="2017-09-22T15:47:49.490" v="2269" actId="2696"/>
          <ac:spMkLst>
            <pc:docMk/>
            <pc:sldMk cId="2956381685" sldId="270"/>
            <ac:spMk id="3" creationId="{9A2DD143-AE6F-49BF-A2FE-97F3567E02D3}"/>
          </ac:spMkLst>
        </pc:spChg>
      </pc:sldChg>
      <pc:sldChg chg="modSp add del">
        <pc:chgData name="Jiasong Huang" userId="15496fe7-5392-414e-8083-e82aa8fdc3bc" providerId="ADAL" clId="{E640F98E-4B84-45DF-B0DE-8986EE8C99AB}" dt="2017-09-22T15:47:52.960" v="2270" actId="2696"/>
        <pc:sldMkLst>
          <pc:docMk/>
          <pc:sldMk cId="2768737023" sldId="271"/>
        </pc:sldMkLst>
        <pc:spChg chg="mod">
          <ac:chgData name="Jiasong Huang" userId="15496fe7-5392-414e-8083-e82aa8fdc3bc" providerId="ADAL" clId="{E640F98E-4B84-45DF-B0DE-8986EE8C99AB}" dt="2017-09-22T15:47:44.208" v="2267" actId="2696"/>
          <ac:spMkLst>
            <pc:docMk/>
            <pc:sldMk cId="2768737023" sldId="271"/>
            <ac:spMk id="3" creationId="{12875922-EC30-408D-941F-D1C1EA118D0C}"/>
          </ac:spMkLst>
        </pc:spChg>
      </pc:sldChg>
      <pc:sldChg chg="modSp add">
        <pc:chgData name="Jiasong Huang" userId="15496fe7-5392-414e-8083-e82aa8fdc3bc" providerId="ADAL" clId="{E640F98E-4B84-45DF-B0DE-8986EE8C99AB}" dt="2017-09-21T19:35:32.038" v="859" actId="113"/>
        <pc:sldMkLst>
          <pc:docMk/>
          <pc:sldMk cId="2736808910" sldId="272"/>
        </pc:sldMkLst>
        <pc:spChg chg="mod">
          <ac:chgData name="Jiasong Huang" userId="15496fe7-5392-414e-8083-e82aa8fdc3bc" providerId="ADAL" clId="{E640F98E-4B84-45DF-B0DE-8986EE8C99AB}" dt="2017-09-21T19:35:32.038" v="859" actId="113"/>
          <ac:spMkLst>
            <pc:docMk/>
            <pc:sldMk cId="2736808910" sldId="272"/>
            <ac:spMk id="3" creationId="{0E20E7A7-8B8C-4C50-95CF-202AAFA46F69}"/>
          </ac:spMkLst>
        </pc:spChg>
      </pc:sldChg>
      <pc:sldChg chg="modSp add del">
        <pc:chgData name="Jiasong Huang" userId="15496fe7-5392-414e-8083-e82aa8fdc3bc" providerId="ADAL" clId="{E640F98E-4B84-45DF-B0DE-8986EE8C99AB}" dt="2017-09-21T23:51:40.176" v="2000" actId="2696"/>
        <pc:sldMkLst>
          <pc:docMk/>
          <pc:sldMk cId="3998402918" sldId="273"/>
        </pc:sldMkLst>
        <pc:spChg chg="mod">
          <ac:chgData name="Jiasong Huang" userId="15496fe7-5392-414e-8083-e82aa8fdc3bc" providerId="ADAL" clId="{E640F98E-4B84-45DF-B0DE-8986EE8C99AB}" dt="2017-09-21T19:38:09.857" v="925" actId="20577"/>
          <ac:spMkLst>
            <pc:docMk/>
            <pc:sldMk cId="3998402918" sldId="273"/>
            <ac:spMk id="3" creationId="{23BA9850-92E0-432B-8CE7-00EDD23AF147}"/>
          </ac:spMkLst>
        </pc:spChg>
      </pc:sldChg>
      <pc:sldChg chg="modSp add">
        <pc:chgData name="Jiasong Huang" userId="15496fe7-5392-414e-8083-e82aa8fdc3bc" providerId="ADAL" clId="{E640F98E-4B84-45DF-B0DE-8986EE8C99AB}" dt="2017-09-22T04:42:28.270" v="2262" actId="20577"/>
        <pc:sldMkLst>
          <pc:docMk/>
          <pc:sldMk cId="446972411" sldId="274"/>
        </pc:sldMkLst>
        <pc:spChg chg="mod">
          <ac:chgData name="Jiasong Huang" userId="15496fe7-5392-414e-8083-e82aa8fdc3bc" providerId="ADAL" clId="{E640F98E-4B84-45DF-B0DE-8986EE8C99AB}" dt="2017-09-22T04:42:28.270" v="2262" actId="20577"/>
          <ac:spMkLst>
            <pc:docMk/>
            <pc:sldMk cId="446972411" sldId="274"/>
            <ac:spMk id="3" creationId="{EEAF731F-3C35-4233-86E7-566FFE84E5CD}"/>
          </ac:spMkLst>
        </pc:spChg>
      </pc:sldChg>
      <pc:sldChg chg="modSp add">
        <pc:chgData name="Jiasong Huang" userId="15496fe7-5392-414e-8083-e82aa8fdc3bc" providerId="ADAL" clId="{E640F98E-4B84-45DF-B0DE-8986EE8C99AB}" dt="2017-09-21T19:44:16.217" v="1066" actId="113"/>
        <pc:sldMkLst>
          <pc:docMk/>
          <pc:sldMk cId="2217471137" sldId="275"/>
        </pc:sldMkLst>
        <pc:spChg chg="mod">
          <ac:chgData name="Jiasong Huang" userId="15496fe7-5392-414e-8083-e82aa8fdc3bc" providerId="ADAL" clId="{E640F98E-4B84-45DF-B0DE-8986EE8C99AB}" dt="2017-09-21T19:44:16.217" v="1066" actId="113"/>
          <ac:spMkLst>
            <pc:docMk/>
            <pc:sldMk cId="2217471137" sldId="275"/>
            <ac:spMk id="3" creationId="{AD9C18C6-EFBC-4458-8EF7-8B06538E07D8}"/>
          </ac:spMkLst>
        </pc:spChg>
      </pc:sldChg>
      <pc:sldChg chg="modSp add">
        <pc:chgData name="Jiasong Huang" userId="15496fe7-5392-414e-8083-e82aa8fdc3bc" providerId="ADAL" clId="{E640F98E-4B84-45DF-B0DE-8986EE8C99AB}" dt="2017-09-21T20:30:33.987" v="1267" actId="113"/>
        <pc:sldMkLst>
          <pc:docMk/>
          <pc:sldMk cId="2386515306" sldId="276"/>
        </pc:sldMkLst>
        <pc:spChg chg="mod">
          <ac:chgData name="Jiasong Huang" userId="15496fe7-5392-414e-8083-e82aa8fdc3bc" providerId="ADAL" clId="{E640F98E-4B84-45DF-B0DE-8986EE8C99AB}" dt="2017-09-21T20:30:33.987" v="1267" actId="113"/>
          <ac:spMkLst>
            <pc:docMk/>
            <pc:sldMk cId="2386515306" sldId="276"/>
            <ac:spMk id="3" creationId="{4737C332-37BF-4F7A-8BA7-25D0C1C4BCA7}"/>
          </ac:spMkLst>
        </pc:spChg>
      </pc:sldChg>
      <pc:sldChg chg="modSp add">
        <pc:chgData name="Jiasong Huang" userId="15496fe7-5392-414e-8083-e82aa8fdc3bc" providerId="ADAL" clId="{E640F98E-4B84-45DF-B0DE-8986EE8C99AB}" dt="2017-09-21T19:47:56.081" v="1173" actId="113"/>
        <pc:sldMkLst>
          <pc:docMk/>
          <pc:sldMk cId="2497179161" sldId="277"/>
        </pc:sldMkLst>
        <pc:spChg chg="mod">
          <ac:chgData name="Jiasong Huang" userId="15496fe7-5392-414e-8083-e82aa8fdc3bc" providerId="ADAL" clId="{E640F98E-4B84-45DF-B0DE-8986EE8C99AB}" dt="2017-09-21T19:47:56.081" v="1173" actId="113"/>
          <ac:spMkLst>
            <pc:docMk/>
            <pc:sldMk cId="2497179161" sldId="277"/>
            <ac:spMk id="3" creationId="{C88AFE29-1697-4C05-A20D-9735CDA70E76}"/>
          </ac:spMkLst>
        </pc:spChg>
      </pc:sldChg>
      <pc:sldChg chg="modSp add">
        <pc:chgData name="Jiasong Huang" userId="15496fe7-5392-414e-8083-e82aa8fdc3bc" providerId="ADAL" clId="{E640F98E-4B84-45DF-B0DE-8986EE8C99AB}" dt="2017-09-21T20:39:12.308" v="1394" actId="113"/>
        <pc:sldMkLst>
          <pc:docMk/>
          <pc:sldMk cId="3003483422" sldId="278"/>
        </pc:sldMkLst>
        <pc:spChg chg="mod">
          <ac:chgData name="Jiasong Huang" userId="15496fe7-5392-414e-8083-e82aa8fdc3bc" providerId="ADAL" clId="{E640F98E-4B84-45DF-B0DE-8986EE8C99AB}" dt="2017-09-21T20:39:12.308" v="1394" actId="113"/>
          <ac:spMkLst>
            <pc:docMk/>
            <pc:sldMk cId="3003483422" sldId="278"/>
            <ac:spMk id="3" creationId="{2B054E91-8848-41B3-8743-D1FCD96E9B15}"/>
          </ac:spMkLst>
        </pc:spChg>
      </pc:sldChg>
      <pc:sldChg chg="modSp add">
        <pc:chgData name="Jiasong Huang" userId="15496fe7-5392-414e-8083-e82aa8fdc3bc" providerId="ADAL" clId="{E640F98E-4B84-45DF-B0DE-8986EE8C99AB}" dt="2017-09-21T19:51:06.565" v="1262" actId="113"/>
        <pc:sldMkLst>
          <pc:docMk/>
          <pc:sldMk cId="3435774051" sldId="279"/>
        </pc:sldMkLst>
        <pc:spChg chg="mod">
          <ac:chgData name="Jiasong Huang" userId="15496fe7-5392-414e-8083-e82aa8fdc3bc" providerId="ADAL" clId="{E640F98E-4B84-45DF-B0DE-8986EE8C99AB}" dt="2017-09-21T19:51:06.565" v="1262" actId="113"/>
          <ac:spMkLst>
            <pc:docMk/>
            <pc:sldMk cId="3435774051" sldId="279"/>
            <ac:spMk id="3" creationId="{C19FDBE6-5B9D-4C89-8B6C-5B3BE9556F3A}"/>
          </ac:spMkLst>
        </pc:spChg>
      </pc:sldChg>
      <pc:sldChg chg="addSp delSp modSp add">
        <pc:chgData name="Jiasong Huang" userId="15496fe7-5392-414e-8083-e82aa8fdc3bc" providerId="ADAL" clId="{E640F98E-4B84-45DF-B0DE-8986EE8C99AB}" dt="2017-09-22T00:08:11.312" v="2231" actId="113"/>
        <pc:sldMkLst>
          <pc:docMk/>
          <pc:sldMk cId="153153609" sldId="280"/>
        </pc:sldMkLst>
        <pc:spChg chg="mod">
          <ac:chgData name="Jiasong Huang" userId="15496fe7-5392-414e-8083-e82aa8fdc3bc" providerId="ADAL" clId="{E640F98E-4B84-45DF-B0DE-8986EE8C99AB}" dt="2017-09-22T00:08:11.312" v="2231" actId="113"/>
          <ac:spMkLst>
            <pc:docMk/>
            <pc:sldMk cId="153153609" sldId="280"/>
            <ac:spMk id="3" creationId="{A7E08E86-9311-47AC-B9A3-32D566069613}"/>
          </ac:spMkLst>
        </pc:spChg>
        <pc:spChg chg="add del">
          <ac:chgData name="Jiasong Huang" userId="15496fe7-5392-414e-8083-e82aa8fdc3bc" providerId="ADAL" clId="{E640F98E-4B84-45DF-B0DE-8986EE8C99AB}" dt="2017-09-21T21:59:06.426" v="1605" actId="113"/>
          <ac:spMkLst>
            <pc:docMk/>
            <pc:sldMk cId="153153609" sldId="280"/>
            <ac:spMk id="5" creationId="{A5B325E8-E718-4D1D-ABF0-4BC754B5F0BB}"/>
          </ac:spMkLst>
        </pc:spChg>
        <pc:graphicFrameChg chg="add del">
          <ac:chgData name="Jiasong Huang" userId="15496fe7-5392-414e-8083-e82aa8fdc3bc" providerId="ADAL" clId="{E640F98E-4B84-45DF-B0DE-8986EE8C99AB}" dt="2017-09-21T21:59:01.250" v="1603" actId="113"/>
          <ac:graphicFrameMkLst>
            <pc:docMk/>
            <pc:sldMk cId="153153609" sldId="280"/>
            <ac:graphicFrameMk id="4" creationId="{60BD4848-9B0C-49A3-AAE5-0637CC829DF8}"/>
          </ac:graphicFrameMkLst>
        </pc:graphicFrameChg>
      </pc:sldChg>
      <pc:sldChg chg="modSp add">
        <pc:chgData name="Jiasong Huang" userId="15496fe7-5392-414e-8083-e82aa8fdc3bc" providerId="ADAL" clId="{E640F98E-4B84-45DF-B0DE-8986EE8C99AB}" dt="2017-09-21T23:53:06.872" v="2008" actId="113"/>
        <pc:sldMkLst>
          <pc:docMk/>
          <pc:sldMk cId="440707880" sldId="281"/>
        </pc:sldMkLst>
        <pc:spChg chg="mod">
          <ac:chgData name="Jiasong Huang" userId="15496fe7-5392-414e-8083-e82aa8fdc3bc" providerId="ADAL" clId="{E640F98E-4B84-45DF-B0DE-8986EE8C99AB}" dt="2017-09-21T23:53:06.872" v="2008" actId="113"/>
          <ac:spMkLst>
            <pc:docMk/>
            <pc:sldMk cId="440707880" sldId="281"/>
            <ac:spMk id="3" creationId="{67A00CBB-58B5-4495-8654-73F77DB2F720}"/>
          </ac:spMkLst>
        </pc:spChg>
      </pc:sldChg>
      <pc:sldChg chg="modSp add">
        <pc:chgData name="Jiasong Huang" userId="15496fe7-5392-414e-8083-e82aa8fdc3bc" providerId="ADAL" clId="{E640F98E-4B84-45DF-B0DE-8986EE8C99AB}" dt="2017-09-21T23:54:27.506" v="2044" actId="20577"/>
        <pc:sldMkLst>
          <pc:docMk/>
          <pc:sldMk cId="2066095486" sldId="282"/>
        </pc:sldMkLst>
        <pc:spChg chg="mod">
          <ac:chgData name="Jiasong Huang" userId="15496fe7-5392-414e-8083-e82aa8fdc3bc" providerId="ADAL" clId="{E640F98E-4B84-45DF-B0DE-8986EE8C99AB}" dt="2017-09-21T23:54:27.506" v="2044" actId="20577"/>
          <ac:spMkLst>
            <pc:docMk/>
            <pc:sldMk cId="2066095486" sldId="282"/>
            <ac:spMk id="3" creationId="{896BA120-FD10-4201-AB36-5364F86B658A}"/>
          </ac:spMkLst>
        </pc:spChg>
      </pc:sldChg>
      <pc:sldChg chg="modSp add">
        <pc:chgData name="Jiasong Huang" userId="15496fe7-5392-414e-8083-e82aa8fdc3bc" providerId="ADAL" clId="{E640F98E-4B84-45DF-B0DE-8986EE8C99AB}" dt="2017-09-21T23:47:08.747" v="1865" actId="115"/>
        <pc:sldMkLst>
          <pc:docMk/>
          <pc:sldMk cId="3256454638" sldId="283"/>
        </pc:sldMkLst>
        <pc:spChg chg="mod">
          <ac:chgData name="Jiasong Huang" userId="15496fe7-5392-414e-8083-e82aa8fdc3bc" providerId="ADAL" clId="{E640F98E-4B84-45DF-B0DE-8986EE8C99AB}" dt="2017-09-21T23:47:08.747" v="1865" actId="115"/>
          <ac:spMkLst>
            <pc:docMk/>
            <pc:sldMk cId="3256454638" sldId="283"/>
            <ac:spMk id="3" creationId="{D8394686-3191-4BED-877D-0302280C7BC4}"/>
          </ac:spMkLst>
        </pc:spChg>
      </pc:sldChg>
      <pc:sldChg chg="modSp add ord">
        <pc:chgData name="Jiasong Huang" userId="15496fe7-5392-414e-8083-e82aa8fdc3bc" providerId="ADAL" clId="{E640F98E-4B84-45DF-B0DE-8986EE8C99AB}" dt="2017-09-22T00:01:40.515" v="2208" actId="20577"/>
        <pc:sldMkLst>
          <pc:docMk/>
          <pc:sldMk cId="2205854017" sldId="284"/>
        </pc:sldMkLst>
        <pc:spChg chg="mod">
          <ac:chgData name="Jiasong Huang" userId="15496fe7-5392-414e-8083-e82aa8fdc3bc" providerId="ADAL" clId="{E640F98E-4B84-45DF-B0DE-8986EE8C99AB}" dt="2017-09-22T00:01:40.515" v="2208" actId="20577"/>
          <ac:spMkLst>
            <pc:docMk/>
            <pc:sldMk cId="2205854017" sldId="284"/>
            <ac:spMk id="3" creationId="{9D03D257-BEDF-4D61-85BF-7D80AFE2183A}"/>
          </ac:spMkLst>
        </pc:spChg>
      </pc:sldChg>
      <pc:sldChg chg="modSp add">
        <pc:chgData name="Jiasong Huang" userId="15496fe7-5392-414e-8083-e82aa8fdc3bc" providerId="ADAL" clId="{E640F98E-4B84-45DF-B0DE-8986EE8C99AB}" dt="2017-09-21T23:56:31.640" v="2093" actId="113"/>
        <pc:sldMkLst>
          <pc:docMk/>
          <pc:sldMk cId="93346437" sldId="285"/>
        </pc:sldMkLst>
        <pc:spChg chg="mod">
          <ac:chgData name="Jiasong Huang" userId="15496fe7-5392-414e-8083-e82aa8fdc3bc" providerId="ADAL" clId="{E640F98E-4B84-45DF-B0DE-8986EE8C99AB}" dt="2017-09-21T23:56:31.640" v="2093" actId="113"/>
          <ac:spMkLst>
            <pc:docMk/>
            <pc:sldMk cId="93346437" sldId="285"/>
            <ac:spMk id="3" creationId="{2261D0DF-EC7B-4262-AB64-0DB78EC0866C}"/>
          </ac:spMkLst>
        </pc:spChg>
      </pc:sldChg>
      <pc:sldChg chg="modSp add">
        <pc:chgData name="Jiasong Huang" userId="15496fe7-5392-414e-8083-e82aa8fdc3bc" providerId="ADAL" clId="{E640F98E-4B84-45DF-B0DE-8986EE8C99AB}" dt="2017-09-21T23:57:11.589" v="2143" actId="20577"/>
        <pc:sldMkLst>
          <pc:docMk/>
          <pc:sldMk cId="3907668203" sldId="286"/>
        </pc:sldMkLst>
        <pc:spChg chg="mod">
          <ac:chgData name="Jiasong Huang" userId="15496fe7-5392-414e-8083-e82aa8fdc3bc" providerId="ADAL" clId="{E640F98E-4B84-45DF-B0DE-8986EE8C99AB}" dt="2017-09-21T23:57:11.589" v="2143" actId="20577"/>
          <ac:spMkLst>
            <pc:docMk/>
            <pc:sldMk cId="3907668203" sldId="286"/>
            <ac:spMk id="3" creationId="{D8A7E56B-2BA7-4714-BBCD-B9EF03E6A81D}"/>
          </ac:spMkLst>
        </pc:spChg>
      </pc:sldChg>
      <pc:sldChg chg="modSp add del">
        <pc:chgData name="Jiasong Huang" userId="15496fe7-5392-414e-8083-e82aa8fdc3bc" providerId="ADAL" clId="{E640F98E-4B84-45DF-B0DE-8986EE8C99AB}" dt="2017-09-22T15:49:10.839" v="2271" actId="2696"/>
        <pc:sldMkLst>
          <pc:docMk/>
          <pc:sldMk cId="1819640617" sldId="287"/>
        </pc:sldMkLst>
        <pc:spChg chg="mod">
          <ac:chgData name="Jiasong Huang" userId="15496fe7-5392-414e-8083-e82aa8fdc3bc" providerId="ADAL" clId="{E640F98E-4B84-45DF-B0DE-8986EE8C99AB}" dt="2017-09-22T00:01:47.737" v="2211" actId="113"/>
          <ac:spMkLst>
            <pc:docMk/>
            <pc:sldMk cId="1819640617" sldId="287"/>
            <ac:spMk id="3" creationId="{2774A1D7-B3CE-4C07-AD41-B53510AE81A8}"/>
          </ac:spMkLst>
        </pc:spChg>
      </pc:sldChg>
      <pc:sldChg chg="modSp add del">
        <pc:chgData name="Jiasong Huang" userId="15496fe7-5392-414e-8083-e82aa8fdc3bc" providerId="ADAL" clId="{E640F98E-4B84-45DF-B0DE-8986EE8C99AB}" dt="2017-09-21T23:59:18.317" v="2146" actId="2696"/>
        <pc:sldMkLst>
          <pc:docMk/>
          <pc:sldMk cId="3820191993" sldId="287"/>
        </pc:sldMkLst>
        <pc:spChg chg="mod">
          <ac:chgData name="Jiasong Huang" userId="15496fe7-5392-414e-8083-e82aa8fdc3bc" providerId="ADAL" clId="{E640F98E-4B84-45DF-B0DE-8986EE8C99AB}" dt="2017-09-21T23:58:16.121" v="2145" actId="5793"/>
          <ac:spMkLst>
            <pc:docMk/>
            <pc:sldMk cId="3820191993" sldId="287"/>
            <ac:spMk id="3" creationId="{6E9A4FA6-AE3F-4433-BADF-C04B5590BD56}"/>
          </ac:spMkLst>
        </pc:spChg>
      </pc:sldChg>
      <pc:sldChg chg="modSp add">
        <pc:chgData name="Jiasong Huang" userId="15496fe7-5392-414e-8083-e82aa8fdc3bc" providerId="ADAL" clId="{E640F98E-4B84-45DF-B0DE-8986EE8C99AB}" dt="2017-09-22T15:47:29.839" v="2266" actId="2696"/>
        <pc:sldMkLst>
          <pc:docMk/>
          <pc:sldMk cId="3277237420" sldId="288"/>
        </pc:sldMkLst>
        <pc:spChg chg="mod">
          <ac:chgData name="Jiasong Huang" userId="15496fe7-5392-414e-8083-e82aa8fdc3bc" providerId="ADAL" clId="{E640F98E-4B84-45DF-B0DE-8986EE8C99AB}" dt="2017-09-22T15:47:29.839" v="2266" actId="2696"/>
          <ac:spMkLst>
            <pc:docMk/>
            <pc:sldMk cId="3277237420" sldId="288"/>
            <ac:spMk id="3" creationId="{4973F41F-AFD2-4EC6-82A4-34D96C447EF2}"/>
          </ac:spMkLst>
        </pc:spChg>
      </pc:sldChg>
      <pc:sldChg chg="modSp add">
        <pc:chgData name="Jiasong Huang" userId="15496fe7-5392-414e-8083-e82aa8fdc3bc" providerId="ADAL" clId="{E640F98E-4B84-45DF-B0DE-8986EE8C99AB}" dt="2017-09-22T16:10:59.182" v="2298"/>
        <pc:sldMkLst>
          <pc:docMk/>
          <pc:sldMk cId="2741315227" sldId="289"/>
        </pc:sldMkLst>
        <pc:spChg chg="mod">
          <ac:chgData name="Jiasong Huang" userId="15496fe7-5392-414e-8083-e82aa8fdc3bc" providerId="ADAL" clId="{E640F98E-4B84-45DF-B0DE-8986EE8C99AB}" dt="2017-09-22T16:10:59.182" v="2298"/>
          <ac:spMkLst>
            <pc:docMk/>
            <pc:sldMk cId="2741315227" sldId="289"/>
            <ac:spMk id="3" creationId="{53B15FCE-9906-40CC-96F9-E6E361446EE2}"/>
          </ac:spMkLst>
        </pc:spChg>
      </pc:sldChg>
      <pc:sldChg chg="modSp add">
        <pc:chgData name="Jiasong Huang" userId="15496fe7-5392-414e-8083-e82aa8fdc3bc" providerId="ADAL" clId="{E640F98E-4B84-45DF-B0DE-8986EE8C99AB}" dt="2017-09-22T16:18:41.323" v="2317" actId="20577"/>
        <pc:sldMkLst>
          <pc:docMk/>
          <pc:sldMk cId="2068656678" sldId="290"/>
        </pc:sldMkLst>
        <pc:spChg chg="mod">
          <ac:chgData name="Jiasong Huang" userId="15496fe7-5392-414e-8083-e82aa8fdc3bc" providerId="ADAL" clId="{E640F98E-4B84-45DF-B0DE-8986EE8C99AB}" dt="2017-09-22T16:18:41.323" v="2317" actId="20577"/>
          <ac:spMkLst>
            <pc:docMk/>
            <pc:sldMk cId="2068656678" sldId="290"/>
            <ac:spMk id="3" creationId="{3B19239C-976D-43D5-A236-527DC1833B61}"/>
          </ac:spMkLst>
        </pc:spChg>
      </pc:sldChg>
      <pc:sldChg chg="modSp add">
        <pc:chgData name="Jiasong Huang" userId="15496fe7-5392-414e-8083-e82aa8fdc3bc" providerId="ADAL" clId="{E640F98E-4B84-45DF-B0DE-8986EE8C99AB}" dt="2017-09-22T16:19:32.314" v="2321" actId="115"/>
        <pc:sldMkLst>
          <pc:docMk/>
          <pc:sldMk cId="512667653" sldId="291"/>
        </pc:sldMkLst>
        <pc:spChg chg="mod">
          <ac:chgData name="Jiasong Huang" userId="15496fe7-5392-414e-8083-e82aa8fdc3bc" providerId="ADAL" clId="{E640F98E-4B84-45DF-B0DE-8986EE8C99AB}" dt="2017-09-22T16:19:32.314" v="2321" actId="115"/>
          <ac:spMkLst>
            <pc:docMk/>
            <pc:sldMk cId="512667653" sldId="291"/>
            <ac:spMk id="3" creationId="{3D5BC4AC-DC9B-4B77-AD6C-982F59111F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F7AD15-BDF3-4DE8-843B-B5E05101B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8C4BC63-58D6-4434-89E8-E26C97EDB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F518FB-0BE2-4F29-87CD-97C1F5DDC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6981B8-1DC4-4AF8-80BF-F022374C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5F1148-602C-4E82-88F1-B85C993A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7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C5A066-D80B-4D73-AB5F-D1B627C0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248E82-E714-4E7E-9858-F6481D3D6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3277D2-B997-4C81-9CEC-B013FB05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B0261A-CFB7-41A5-B63C-A4CD2A32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29C572-B222-4808-871D-522033D1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6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D65BE-7714-4615-A668-49F69B959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48009F-EB31-4C44-9561-0235EC8A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B005ED1-EDD6-4496-B3A6-88E0A7FF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7A60DE-8556-4E99-992C-3A0177C7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C83798-790F-40E6-9CD9-88ACC21AB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0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74F644-938D-40C2-9D1D-84C141C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49C1F8-C82D-4FA6-9D5A-8A6B0CE80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182CB8-808F-44F1-AE7E-5359452C8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747981-4CAB-4375-9F6A-E6B3345C4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974D86-BB78-418A-8015-86425444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EC65A62-950F-4629-80C0-6D4B230B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8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74612-A6A9-4F08-827D-B7834407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1EA81F-EAE9-4A41-882E-77195DBF5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FC2DA6-0BCE-4536-BC4A-9AFAA1511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E70C03B-7ADD-4DE5-AA68-C50B9ECE9F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5A70792-7238-41EF-83AB-9E49F9662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83BB04-0502-4094-8DB5-3E1AE2E8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D04BCC8-7485-4562-9436-0815301EB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D8A8F16-F7D5-43ED-B712-21FDB29B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7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8AEB89-75FC-47EE-879D-73306CA0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89D4743-2A34-4605-AAE3-C70DAA18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ACBB6F8-EB54-4A85-B7AB-09BC9E7D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33D8C0D-F879-46AA-8E1A-E93D561E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FFFDE06-ABF1-4E64-8855-87B890454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C309DF0-EAF2-4584-B4E5-FDD6E67A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4258B2B-CBF1-4901-93C1-D6C43D54C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9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395E23-9808-4AEF-91DD-BB75587F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01EE03-7DD7-4C7E-A281-9B5B531CB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AF2BCB-51B7-44B5-9F68-501D89ED2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65F90A-7920-4DC6-B3F4-94B76355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CC16FBC-B0D9-405F-9D08-5C1D51F66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B77DF5E-72E3-4A4A-8B61-A5D1FF3E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5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F87989-72F8-414D-848E-B36619BB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C86CD8-C792-4E54-A673-B19B078F0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E70E8A-EF0E-4C3C-BD6D-07C6EA93E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96C42E-35DD-4712-BA48-8D8785ED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1EA7FB3-B9D3-428E-9B5F-81F95D508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6C5A8A-93C9-4AEF-9016-8A2EE786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6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2998B6-35FF-4D93-ADCB-314C44F6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8F8BC39-154C-4B3E-B2D1-9BBE17809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A90B62-2909-4F96-9559-3CCB6EA9E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3AD316-FD60-4C94-8B58-9DE8081C7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3EB4EA-AB06-47DD-9441-025ED0174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3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43B2DD1-D32F-4440-82D3-BF79BC9361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7713F2-69DC-4BD1-B97F-19AD8CA2A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433F11-AEC5-4E94-810F-8FDDE5A0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33328A-D940-4FF9-96F5-33A08F16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CCBB11-4B74-48BB-850B-6243BDAE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1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E30DE9C-B2B5-45D5-BD89-737EE26B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E8E416-083B-400C-AB2F-CF202E39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7963A-FCCD-47EF-8E9A-88DE69DCC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4524B-1EC8-4F61-B9F9-C457D664771D}" type="datetimeFigureOut">
              <a:rPr lang="en-US" smtClean="0"/>
              <a:t>9/22/2017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830833-C5CC-46AD-BC86-6B911C70B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3FC21A-E12D-4D05-8537-CD047AC79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8474-8DAC-4D69-BEDF-9FF15D4A4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4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58D63C-1E39-47DA-8923-73F18EAB5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187" y="266330"/>
            <a:ext cx="8655728" cy="2366142"/>
          </a:xfrm>
        </p:spPr>
        <p:txBody>
          <a:bodyPr>
            <a:no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士師記 </a:t>
            </a:r>
            <a: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</a:t>
            </a:r>
            <a:br>
              <a:rPr lang="en-US" altLang="zh-TW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TW" altLang="en-US" sz="80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黑暗中的救贖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669726C-FE83-416E-868A-DDE5E4322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527" y="2852448"/>
            <a:ext cx="6858000" cy="1241822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664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ADD554-7308-4EBD-952E-0BC85C5C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79899"/>
            <a:ext cx="8975325" cy="781235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經文：士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－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E0EC0C-B2A3-40C9-B9AB-5E178A0C7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27969"/>
            <a:ext cx="8966447" cy="430567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耶和華的使者從吉甲上到波金，對以色列人說：「我使你們從埃及上來，領你們到我向你們列祖起誓應許之地。我又說：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不廢棄與你們所立的約。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36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E0EC0C-B2A3-40C9-B9AB-5E178A0C7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66447" cy="4927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你們也不可與這地的居民立約，要拆毀他們的祭壇。你們竟沒有聽從我的話！為何這樣行呢？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297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FEF4A0-8440-488D-89A4-62ADB82C6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9001958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因此我又說：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我必不將他們從你們面前趕出；他們必作你們肋下的荊棘。他們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必作你們的網羅。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291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FEF4A0-8440-488D-89A4-62ADB82C6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106532"/>
            <a:ext cx="9001958" cy="49537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2:4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和華的使者向以色列眾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這話的時候，百姓就放聲而哭；於是給那地方起名叫波金。眾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那裡向耶和華獻祭。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467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18CA3B-4AF7-40C1-8C03-A5C85A556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9" y="71020"/>
            <a:ext cx="8939813" cy="49981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從前約書亞打發以色列百姓去的時候，他們各歸自己的地業，佔據地土。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約書亞在世和約書亞死後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些見耶和華為以色列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行大事的長老還在的時候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姓都事奉耶和華。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0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17B74B-6C89-4104-92F3-E463CF973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9055223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耶和華的僕人、嫩的兒子約書亞，正一百一十歲就死了。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以色列人將他葬在他地業的境內，就是在以法蓮山地的亭拿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希烈，在迦實山的北邊。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31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94D447-AA1A-4DAD-99CF-B7DBA2AD8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1020"/>
            <a:ext cx="8975325" cy="4989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那世代的人也都歸了自己的列祖。後來有別的世代興起，不知道耶和華，也不知道耶和華為以色列人所行的事。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以色列人行耶和華眼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中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為惡的事，去事奉諸巴力，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9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5E67E0-7478-448D-AEDC-F3B664219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06532"/>
            <a:ext cx="8948691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離棄了領他們出埃及地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和華─他們列祖的神，去叩拜別神，就是四圍列國的神，惹耶和華發怒；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並離棄耶和華，去事奉巴力和亞斯她錄。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52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0C70C0-4405-4000-B69E-06C24D77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66447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耶和華的怒氣向以色列人發作，就把他們交在搶奪他們的人手中，又將他們付與四圍仇敵的手中，甚至他們在仇敵面前再不能站立得住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0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0C70C0-4405-4000-B69E-06C24D77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8966447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他們無論往何處去，耶和華都以災禍攻擊他們，正如耶和華所說的話，又如耶和華向他們所起的誓；他們便極其困苦。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1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FD9447-7F7E-41F4-B460-A6F00BF02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57569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耶和華興起士師，士師就拯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們脫離搶奪他們人的手。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他們卻不聽從士師，竟隨從叩拜別神，行了邪淫，速速地偏離他們列祖所行的道，不如他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祖順從耶和華的命令。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31F5C7-F237-41A2-80CB-C8D99E04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57569" cy="49359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耶和華為他們興起士師，就與那士師同在。士師在世的一切日子，耶和華拯救他們脫離仇敵的手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們因受欺壓擾害，就哀聲歎氣，所以耶和華後悔了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11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31F5C7-F237-41A2-80CB-C8D99E04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06532"/>
            <a:ext cx="8957569" cy="493598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2:19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及至士師死後，他們就轉去行惡，比他們列祖更甚，去事奉叩拜別神，總不斷絕頑梗的惡行。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84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08CC65-9F00-4F25-B18F-F0B635694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24286"/>
            <a:ext cx="8930936" cy="493598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於是耶和華的怒氣向以色列人發作。他說：「因這民違背我吩咐他們列祖所守的約，不聽從我的話，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所以約書亞死的時候所剩下的各族，我必不再從他們面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前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趕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出，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50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C0DDAC-3786-4B3E-B3ED-08300BD0C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06532"/>
            <a:ext cx="8975324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為要藉此試驗以色列人，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們肯照他們列祖謹守遵行我的道不肯。」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這樣耶和華留下各族，不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將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們速速趕出，也沒有交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付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書亞的手。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238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289500-F134-4A6D-ADE4-6B9B97683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88776"/>
            <a:ext cx="8993080" cy="49626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(1390-1050 BC)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神應許把迦南地賜給亞伯拉罕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            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裔做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為安息享樂之地。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亞伯拉罕原是在埃及為奴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兩個重要神的器皿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西、約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 亞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98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2DD143-AE6F-49BF-A2FE-97F3567E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44" y="108590"/>
            <a:ext cx="8932601" cy="49516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享受神應許的條件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1:6-7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你當剛強壯膽！因為你必使這百姓承受那地為業，就是我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們列祖起誓應許賜給他們的地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381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2DD143-AE6F-49BF-A2FE-97F3567E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44" y="108590"/>
            <a:ext cx="8932601" cy="49516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剛強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，大大壯膽，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謹守遵</a:t>
            </a: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</a:t>
            </a:r>
            <a:endParaRPr lang="en-US" altLang="zh-TW" sz="4400" u="sng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僕人摩西所吩咐你的一切律法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可偏離左右，使你無論往哪裡去，都可以順利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63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2DD143-AE6F-49BF-A2FE-97F3567E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44" y="108590"/>
            <a:ext cx="8932601" cy="49516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這律法書不可離開你的口，總要晝夜思想，好使你謹守遵行這書上所寫的一切話。如此，你的道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可以亨通，凡事順利。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03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73F41F-AFD2-4EC6-82A4-34D96C447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1"/>
            <a:ext cx="8966446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23:7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可與你們中間所剩下的這些國民攙雜。他們的神，你們不可提他的名，不可指著他起誓，也不可事奉、叩拜。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23:8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要照著你們到今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行的，專靠耶和華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─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們的神。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37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20E7A7-8B8C-4C50-95CF-202AAFA46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15410"/>
            <a:ext cx="8939814" cy="4944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士師時代的寫照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時，以色列中沒有王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人任意而行。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808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AF731F-3C35-4233-86E7-566FFE84E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97654"/>
            <a:ext cx="8957569" cy="49448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一。沒有專心依靠主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約書亞記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1:6-7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你當剛強壯膽！因為你必使這百姓承受那地為業，就是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我向他們列祖起誓應許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賜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他們的地。只要剛強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大壯膽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72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AF731F-3C35-4233-86E7-566FFE84E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97654"/>
            <a:ext cx="8957569" cy="49448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23:8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只要照著你們到今日所行的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專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耶和華─你們的神。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54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9C18C6-EFBC-4458-8EF7-8B06538E0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71020"/>
            <a:ext cx="8948691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有依靠嗎？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士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1:2-3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和華說：「猶大當先上去，我已將那地交在他手中。猶大對他哥哥西緬說：「請你同我到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拈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鬮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得之地去，好與迦南人爭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戰；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後我也同你到你拈</a:t>
            </a:r>
            <a:r>
              <a:rPr lang="zh-TW" altLang="en-US" sz="4400" dirty="0">
                <a:solidFill>
                  <a:schemeClr val="bg1"/>
                </a:solidFill>
                <a:latin typeface="AR Kaiti Bold B5" panose="03000809000000000000" pitchFamily="65" charset="-120"/>
                <a:ea typeface="AR Kaiti Bold B5" panose="03000809000000000000" pitchFamily="65" charset="-120"/>
                <a:cs typeface="Times New Roman" panose="02020603050405020304" pitchFamily="18" charset="0"/>
              </a:rPr>
              <a:t>鬮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得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之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地去。」於是西緬與他同去。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47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9FDBE6-5B9D-4C89-8B6C-5B3BE955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48692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耶和華與猶大同在，猶大就趕出山地的居民，只是不能趕出平原的居民，因為他們有鐵車。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他們沒有完全的趕出迦南人</a:t>
            </a:r>
            <a:r>
              <a:rPr lang="en-US" altLang="zh-TW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sz="4400" u="sng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74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37C332-37BF-4F7A-8BA7-25D0C1C4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12" y="117468"/>
            <a:ext cx="8950356" cy="49339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一個依靠神的例子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1:12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迦勒說：「誰能攻打基列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西弗，將城奪取，我就把我女兒押撒給他為妻。」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迦勒兄弟基納斯的兒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子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陀聶奪取了那城，迦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勒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把女兒押撒給他為妻。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515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8AFE29-1697-4C05-A20D-9735CDA70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06532"/>
            <a:ext cx="8948692" cy="4944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押撒過門的時候，勸丈夫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她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父親求一塊田。押撒一下驢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勒問她說：「你要甚麼？」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1:15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她說：「求你賜福給我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既將我安置在南地，求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也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給我水泉。」迦勒就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把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泉下泉賜給她。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791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054E91-8848-41B3-8743-D1FCD96E9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15410"/>
            <a:ext cx="8939814" cy="49271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神要把生命水藉耶穌賜給我們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耶穌回答說：「凡喝這水的還要再渴；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人若喝我所賜的水就永遠不渴。我所賜的水要在他裡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頭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為泉源，直湧到永生。」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83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00CBB-58B5-4495-8654-73F77DB2F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97654"/>
            <a:ext cx="8957569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7:38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信我的人就如經上所說：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從他腹中要流出活水的江河來。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07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E08E86-9311-47AC-B9A3-32D566069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二。沒有專心事奉主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耶和華的使者從</a:t>
            </a:r>
            <a:r>
              <a:rPr lang="zh-TW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吉甲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上到波金，對以色列人說：「我使你們從埃及上來，領你們到我向你們列祖起誓應許之地。我又說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不廢棄與你們所立的約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3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E08E86-9311-47AC-B9A3-32D566069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06532"/>
            <a:ext cx="8966446" cy="49626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2:2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你們也不可與這地的居民立約，要拆毀他們的祭壇。你們竟沒有聽從我的話！為何這樣行呢？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27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6BA120-FD10-4201-AB36-5364F86B6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1021"/>
            <a:ext cx="9001957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因此我又說：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我必不將他們從你們面前趕出；他們必作你們肋下的荊棘。他們的神必作你們的網羅。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』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耶和華的使者向以色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列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人說這話的時候，百姓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聲而哭；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95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B15FCE-9906-40CC-96F9-E6E361446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124286"/>
            <a:ext cx="8957569" cy="49448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4:20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他們從約旦河中取來的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十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二塊石頭，約書亞就立在吉甲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5:9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耶和華對約書亞說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「我今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日將埃及的羞辱從你們身上滾去了。」因此，那地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方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名叫吉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甲（就是滾的意思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），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直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到今日。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15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394686-3191-4BED-877D-0302280C7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10835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三。沒有看重信仰的傳承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約書亞在世和約書亞死後，那些見耶和華為以色列人所行大事的長老還在的時候，百姓都事奉耶和華。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2:10…..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後來有別的世代興起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知道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耶和華，也不知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道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和華為以色列人所行的事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54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394686-3191-4BED-877D-0302280C7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79898"/>
            <a:ext cx="9010835" cy="49803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以色列人行耶和華眼中看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為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的事，去事奉諸巴力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去叩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拜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別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神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惹耶和華發怒；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30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61D0DF-EC7B-4262-AB64-0DB78EC0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88776"/>
            <a:ext cx="8957569" cy="4971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申命記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你要盡心、盡性、盡力愛耶和華─你的神。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我今日所吩咐你的話都要記在心上，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46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A7E56B-2BA7-4714-BBCD-B9EF03E6A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79898"/>
            <a:ext cx="8984202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也要殷勤教訓你的兒女。無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論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坐在家裡，行在路上，躺下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來，都要談論。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也要繫在手上為記號，戴在額上為經文；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又要寫在你房屋的門框上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你的城門上。」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668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03D257-BEDF-4D61-85BF-7D80AFE2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06532"/>
            <a:ext cx="8948691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四。神的管教臨到與救贖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2:14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耶和華的怒氣向以色列人發作，就把他們交在搶奪他們的人手中，又將他們付與四圍仇敵的手中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甚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至他們在仇敵面前再不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能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站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立得住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54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03D257-BEDF-4D61-85BF-7D80AFE2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1" y="106532"/>
            <a:ext cx="8948691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2:15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他們無論往何處去，耶和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以災禍攻擊他們，正如耶和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華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說的話，又如耶和華向他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起的誓；他們便極其困苦。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5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19239C-976D-43D5-A236-527DC1833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88776"/>
            <a:ext cx="8984202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和華為他們興起士師，就與那士師同在。士師在世的一切日子，耶和華拯救他們脫離仇敵的手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們因受欺壓擾害，就哀聲歎氣，所以耶和華後悔了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566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19239C-976D-43D5-A236-527DC1833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8984202" cy="4962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及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至士師死後，他們就轉去行惡，比他們列祖更甚，去事奉叩拜別神，總不斷絕頑梗的惡行。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78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5BC4AC-DC9B-4B77-AD6C-982F59111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8966447" cy="49626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耶和華的使者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從吉甲上到波金，對以色列人說：「我使你們從埃及上來，領你們到我向你們列祖起誓應許之地。我又說：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我永不廢棄與你們所立的約。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6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2397</Words>
  <Application>Microsoft Office PowerPoint</Application>
  <PresentationFormat>On-screen Show (16:9)</PresentationFormat>
  <Paragraphs>137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士師記 1: 黑暗中的救贖</vt:lpstr>
      <vt:lpstr>經文：士1－2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士師記：1 黑暗中的救贖</dc:title>
  <dc:creator>Jay Huang</dc:creator>
  <cp:lastModifiedBy>TVCBC</cp:lastModifiedBy>
  <cp:revision>9</cp:revision>
  <dcterms:created xsi:type="dcterms:W3CDTF">2017-09-21T18:27:26Z</dcterms:created>
  <dcterms:modified xsi:type="dcterms:W3CDTF">2017-09-22T18:16:56Z</dcterms:modified>
</cp:coreProperties>
</file>