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58" r:id="rId5"/>
    <p:sldId id="275" r:id="rId6"/>
    <p:sldId id="259" r:id="rId7"/>
    <p:sldId id="260" r:id="rId8"/>
    <p:sldId id="261" r:id="rId9"/>
    <p:sldId id="262" r:id="rId10"/>
    <p:sldId id="264" r:id="rId11"/>
    <p:sldId id="263" r:id="rId12"/>
    <p:sldId id="265" r:id="rId13"/>
    <p:sldId id="273" r:id="rId14"/>
    <p:sldId id="266" r:id="rId15"/>
    <p:sldId id="276" r:id="rId16"/>
    <p:sldId id="267" r:id="rId17"/>
    <p:sldId id="268" r:id="rId18"/>
    <p:sldId id="269" r:id="rId19"/>
    <p:sldId id="270" r:id="rId20"/>
    <p:sldId id="271" r:id="rId21"/>
    <p:sldId id="277" r:id="rId22"/>
    <p:sldId id="272" r:id="rId2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102" y="-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1B9CCE99-E395-4529-8539-44306AD14612}"/>
    <pc:docChg chg="undo addSld delSld modSld sldOrd">
      <pc:chgData name="Jiasong Huang" userId="15496fe7-5392-414e-8083-e82aa8fdc3bc" providerId="ADAL" clId="{1B9CCE99-E395-4529-8539-44306AD14612}" dt="2017-09-08T16:00:56.018" v="86" actId="115"/>
      <pc:docMkLst>
        <pc:docMk/>
      </pc:docMkLst>
      <pc:sldChg chg="modSp">
        <pc:chgData name="Jiasong Huang" userId="15496fe7-5392-414e-8083-e82aa8fdc3bc" providerId="ADAL" clId="{1B9CCE99-E395-4529-8539-44306AD14612}" dt="2017-09-07T21:27:59.267" v="5"/>
        <pc:sldMkLst>
          <pc:docMk/>
          <pc:sldMk cId="3478379616" sldId="262"/>
        </pc:sldMkLst>
        <pc:spChg chg="mod">
          <ac:chgData name="Jiasong Huang" userId="15496fe7-5392-414e-8083-e82aa8fdc3bc" providerId="ADAL" clId="{1B9CCE99-E395-4529-8539-44306AD14612}" dt="2017-09-07T21:27:59.267" v="5"/>
          <ac:spMkLst>
            <pc:docMk/>
            <pc:sldMk cId="3478379616" sldId="262"/>
            <ac:spMk id="3" creationId="{61B30AD2-3A9B-49FE-BC29-8ADDE85E7C39}"/>
          </ac:spMkLst>
        </pc:spChg>
      </pc:sldChg>
      <pc:sldChg chg="ord">
        <pc:chgData name="Jiasong Huang" userId="15496fe7-5392-414e-8083-e82aa8fdc3bc" providerId="ADAL" clId="{1B9CCE99-E395-4529-8539-44306AD14612}" dt="2017-09-07T21:31:55.894" v="6"/>
        <pc:sldMkLst>
          <pc:docMk/>
          <pc:sldMk cId="3070768518" sldId="264"/>
        </pc:sldMkLst>
      </pc:sldChg>
      <pc:sldChg chg="modSp">
        <pc:chgData name="Jiasong Huang" userId="15496fe7-5392-414e-8083-e82aa8fdc3bc" providerId="ADAL" clId="{1B9CCE99-E395-4529-8539-44306AD14612}" dt="2017-09-07T21:40:56.460" v="10"/>
        <pc:sldMkLst>
          <pc:docMk/>
          <pc:sldMk cId="1659203126" sldId="265"/>
        </pc:sldMkLst>
        <pc:spChg chg="mod">
          <ac:chgData name="Jiasong Huang" userId="15496fe7-5392-414e-8083-e82aa8fdc3bc" providerId="ADAL" clId="{1B9CCE99-E395-4529-8539-44306AD14612}" dt="2017-09-07T21:40:56.460" v="10"/>
          <ac:spMkLst>
            <pc:docMk/>
            <pc:sldMk cId="1659203126" sldId="265"/>
            <ac:spMk id="3" creationId="{1AFB3601-33F8-411E-AFE2-D4B4BCFD82E1}"/>
          </ac:spMkLst>
        </pc:spChg>
      </pc:sldChg>
      <pc:sldChg chg="modSp">
        <pc:chgData name="Jiasong Huang" userId="15496fe7-5392-414e-8083-e82aa8fdc3bc" providerId="ADAL" clId="{1B9CCE99-E395-4529-8539-44306AD14612}" dt="2017-09-08T15:59:06.472" v="82" actId="115"/>
        <pc:sldMkLst>
          <pc:docMk/>
          <pc:sldMk cId="2014704083" sldId="266"/>
        </pc:sldMkLst>
        <pc:spChg chg="mod">
          <ac:chgData name="Jiasong Huang" userId="15496fe7-5392-414e-8083-e82aa8fdc3bc" providerId="ADAL" clId="{1B9CCE99-E395-4529-8539-44306AD14612}" dt="2017-09-08T15:59:06.472" v="82" actId="115"/>
          <ac:spMkLst>
            <pc:docMk/>
            <pc:sldMk cId="2014704083" sldId="266"/>
            <ac:spMk id="3" creationId="{A0860911-CB85-4BF4-A873-D0FDF10036C5}"/>
          </ac:spMkLst>
        </pc:spChg>
      </pc:sldChg>
      <pc:sldChg chg="modSp">
        <pc:chgData name="Jiasong Huang" userId="15496fe7-5392-414e-8083-e82aa8fdc3bc" providerId="ADAL" clId="{1B9CCE99-E395-4529-8539-44306AD14612}" dt="2017-09-07T22:24:49.417" v="51"/>
        <pc:sldMkLst>
          <pc:docMk/>
          <pc:sldMk cId="3366823010" sldId="267"/>
        </pc:sldMkLst>
        <pc:spChg chg="mod">
          <ac:chgData name="Jiasong Huang" userId="15496fe7-5392-414e-8083-e82aa8fdc3bc" providerId="ADAL" clId="{1B9CCE99-E395-4529-8539-44306AD14612}" dt="2017-09-07T22:24:49.417" v="51"/>
          <ac:spMkLst>
            <pc:docMk/>
            <pc:sldMk cId="3366823010" sldId="267"/>
            <ac:spMk id="3" creationId="{FFE0275C-E7B3-4199-ABB8-632E37747D25}"/>
          </ac:spMkLst>
        </pc:spChg>
      </pc:sldChg>
      <pc:sldChg chg="modSp">
        <pc:chgData name="Jiasong Huang" userId="15496fe7-5392-414e-8083-e82aa8fdc3bc" providerId="ADAL" clId="{1B9CCE99-E395-4529-8539-44306AD14612}" dt="2017-09-07T22:36:53.156" v="81"/>
        <pc:sldMkLst>
          <pc:docMk/>
          <pc:sldMk cId="863576011" sldId="270"/>
        </pc:sldMkLst>
        <pc:spChg chg="mod">
          <ac:chgData name="Jiasong Huang" userId="15496fe7-5392-414e-8083-e82aa8fdc3bc" providerId="ADAL" clId="{1B9CCE99-E395-4529-8539-44306AD14612}" dt="2017-09-07T22:36:53.156" v="81"/>
          <ac:spMkLst>
            <pc:docMk/>
            <pc:sldMk cId="863576011" sldId="270"/>
            <ac:spMk id="3" creationId="{8E93C1FC-3A3E-422B-87F3-CEFCB1EEF1B5}"/>
          </ac:spMkLst>
        </pc:spChg>
      </pc:sldChg>
      <pc:sldChg chg="modSp">
        <pc:chgData name="Jiasong Huang" userId="15496fe7-5392-414e-8083-e82aa8fdc3bc" providerId="ADAL" clId="{1B9CCE99-E395-4529-8539-44306AD14612}" dt="2017-09-08T16:00:56.018" v="86" actId="115"/>
        <pc:sldMkLst>
          <pc:docMk/>
          <pc:sldMk cId="3464967143" sldId="271"/>
        </pc:sldMkLst>
        <pc:spChg chg="mod">
          <ac:chgData name="Jiasong Huang" userId="15496fe7-5392-414e-8083-e82aa8fdc3bc" providerId="ADAL" clId="{1B9CCE99-E395-4529-8539-44306AD14612}" dt="2017-09-08T16:00:56.018" v="86" actId="115"/>
          <ac:spMkLst>
            <pc:docMk/>
            <pc:sldMk cId="3464967143" sldId="271"/>
            <ac:spMk id="3" creationId="{C401DE48-81EA-4BC2-BE25-E51E3E790CA8}"/>
          </ac:spMkLst>
        </pc:spChg>
      </pc:sldChg>
      <pc:sldChg chg="modSp add">
        <pc:chgData name="Jiasong Huang" userId="15496fe7-5392-414e-8083-e82aa8fdc3bc" providerId="ADAL" clId="{1B9CCE99-E395-4529-8539-44306AD14612}" dt="2017-09-07T21:40:38.790" v="9"/>
        <pc:sldMkLst>
          <pc:docMk/>
          <pc:sldMk cId="2276996690" sldId="273"/>
        </pc:sldMkLst>
        <pc:spChg chg="mod">
          <ac:chgData name="Jiasong Huang" userId="15496fe7-5392-414e-8083-e82aa8fdc3bc" providerId="ADAL" clId="{1B9CCE99-E395-4529-8539-44306AD14612}" dt="2017-09-07T21:40:38.790" v="9"/>
          <ac:spMkLst>
            <pc:docMk/>
            <pc:sldMk cId="2276996690" sldId="273"/>
            <ac:spMk id="3" creationId="{42B7DC1C-9CA6-48C0-A36D-1FE4B565EC8A}"/>
          </ac:spMkLst>
        </pc:spChg>
      </pc:sldChg>
      <pc:sldChg chg="modSp add del">
        <pc:chgData name="Jiasong Huang" userId="15496fe7-5392-414e-8083-e82aa8fdc3bc" providerId="ADAL" clId="{1B9CCE99-E395-4529-8539-44306AD14612}" dt="2017-09-07T21:41:12.590" v="15"/>
        <pc:sldMkLst>
          <pc:docMk/>
          <pc:sldMk cId="3862709805" sldId="274"/>
        </pc:sldMkLst>
        <pc:spChg chg="mod">
          <ac:chgData name="Jiasong Huang" userId="15496fe7-5392-414e-8083-e82aa8fdc3bc" providerId="ADAL" clId="{1B9CCE99-E395-4529-8539-44306AD14612}" dt="2017-09-07T21:41:11.961" v="14" actId="5793"/>
          <ac:spMkLst>
            <pc:docMk/>
            <pc:sldMk cId="3862709805" sldId="274"/>
            <ac:spMk id="3" creationId="{01BE552F-8447-47DD-980F-5BBAD039DCE7}"/>
          </ac:spMkLst>
        </pc:spChg>
      </pc:sldChg>
    </pc:docChg>
  </pc:docChgLst>
  <pc:docChgLst>
    <pc:chgData name="Jiasong Huang" userId="15496fe7-5392-414e-8083-e82aa8fdc3bc" providerId="ADAL" clId="{FBA9AA38-3821-4F19-AD04-566F64A49EC1}"/>
    <pc:docChg chg="undo custSel addSld delSld modSld sldOrd">
      <pc:chgData name="Jiasong Huang" userId="15496fe7-5392-414e-8083-e82aa8fdc3bc" providerId="ADAL" clId="{FBA9AA38-3821-4F19-AD04-566F64A49EC1}" dt="2017-09-07T01:04:30.167" v="1151"/>
      <pc:docMkLst>
        <pc:docMk/>
      </pc:docMkLst>
      <pc:sldChg chg="modSp">
        <pc:chgData name="Jiasong Huang" userId="15496fe7-5392-414e-8083-e82aa8fdc3bc" providerId="ADAL" clId="{FBA9AA38-3821-4F19-AD04-566F64A49EC1}" dt="2017-09-06T21:46:45.344" v="1"/>
        <pc:sldMkLst>
          <pc:docMk/>
          <pc:sldMk cId="2427281875" sldId="257"/>
        </pc:sldMkLst>
        <pc:spChg chg="mod">
          <ac:chgData name="Jiasong Huang" userId="15496fe7-5392-414e-8083-e82aa8fdc3bc" providerId="ADAL" clId="{FBA9AA38-3821-4F19-AD04-566F64A49EC1}" dt="2017-09-06T21:46:45.344" v="1"/>
          <ac:spMkLst>
            <pc:docMk/>
            <pc:sldMk cId="2427281875" sldId="257"/>
            <ac:spMk id="3" creationId="{473E8E95-14A7-4E4A-A60B-2702C475C754}"/>
          </ac:spMkLst>
        </pc:spChg>
      </pc:sldChg>
      <pc:sldChg chg="modSp add">
        <pc:chgData name="Jiasong Huang" userId="15496fe7-5392-414e-8083-e82aa8fdc3bc" providerId="ADAL" clId="{FBA9AA38-3821-4F19-AD04-566F64A49EC1}" dt="2017-09-06T21:49:11.309" v="17"/>
        <pc:sldMkLst>
          <pc:docMk/>
          <pc:sldMk cId="2307799522" sldId="258"/>
        </pc:sldMkLst>
        <pc:spChg chg="mod">
          <ac:chgData name="Jiasong Huang" userId="15496fe7-5392-414e-8083-e82aa8fdc3bc" providerId="ADAL" clId="{FBA9AA38-3821-4F19-AD04-566F64A49EC1}" dt="2017-09-06T21:49:11.309" v="17"/>
          <ac:spMkLst>
            <pc:docMk/>
            <pc:sldMk cId="2307799522" sldId="258"/>
            <ac:spMk id="3" creationId="{FBD9A97F-13D5-4A4E-8220-2E1BB70339BE}"/>
          </ac:spMkLst>
        </pc:spChg>
      </pc:sldChg>
      <pc:sldChg chg="modSp add">
        <pc:chgData name="Jiasong Huang" userId="15496fe7-5392-414e-8083-e82aa8fdc3bc" providerId="ADAL" clId="{FBA9AA38-3821-4F19-AD04-566F64A49EC1}" dt="2017-09-06T21:49:46.300" v="26"/>
        <pc:sldMkLst>
          <pc:docMk/>
          <pc:sldMk cId="3131136359" sldId="259"/>
        </pc:sldMkLst>
        <pc:spChg chg="mod">
          <ac:chgData name="Jiasong Huang" userId="15496fe7-5392-414e-8083-e82aa8fdc3bc" providerId="ADAL" clId="{FBA9AA38-3821-4F19-AD04-566F64A49EC1}" dt="2017-09-06T21:49:46.300" v="26"/>
          <ac:spMkLst>
            <pc:docMk/>
            <pc:sldMk cId="3131136359" sldId="259"/>
            <ac:spMk id="3" creationId="{EC0DCAD3-027C-43A5-83FF-117742808138}"/>
          </ac:spMkLst>
        </pc:spChg>
      </pc:sldChg>
      <pc:sldChg chg="modSp add">
        <pc:chgData name="Jiasong Huang" userId="15496fe7-5392-414e-8083-e82aa8fdc3bc" providerId="ADAL" clId="{FBA9AA38-3821-4F19-AD04-566F64A49EC1}" dt="2017-09-06T21:50:04.763" v="29"/>
        <pc:sldMkLst>
          <pc:docMk/>
          <pc:sldMk cId="839865671" sldId="260"/>
        </pc:sldMkLst>
        <pc:spChg chg="mod">
          <ac:chgData name="Jiasong Huang" userId="15496fe7-5392-414e-8083-e82aa8fdc3bc" providerId="ADAL" clId="{FBA9AA38-3821-4F19-AD04-566F64A49EC1}" dt="2017-09-06T21:50:04.763" v="29"/>
          <ac:spMkLst>
            <pc:docMk/>
            <pc:sldMk cId="839865671" sldId="260"/>
            <ac:spMk id="3" creationId="{E84A475A-6B6A-4208-A668-8A0AD22DE848}"/>
          </ac:spMkLst>
        </pc:spChg>
      </pc:sldChg>
      <pc:sldChg chg="modSp add">
        <pc:chgData name="Jiasong Huang" userId="15496fe7-5392-414e-8083-e82aa8fdc3bc" providerId="ADAL" clId="{FBA9AA38-3821-4F19-AD04-566F64A49EC1}" dt="2017-09-07T00:06:47.385" v="402"/>
        <pc:sldMkLst>
          <pc:docMk/>
          <pc:sldMk cId="1181246974" sldId="261"/>
        </pc:sldMkLst>
        <pc:spChg chg="mod">
          <ac:chgData name="Jiasong Huang" userId="15496fe7-5392-414e-8083-e82aa8fdc3bc" providerId="ADAL" clId="{FBA9AA38-3821-4F19-AD04-566F64A49EC1}" dt="2017-09-07T00:06:47.385" v="402"/>
          <ac:spMkLst>
            <pc:docMk/>
            <pc:sldMk cId="1181246974" sldId="261"/>
            <ac:spMk id="3" creationId="{890CC1FD-7406-40C5-AF17-DAD1E9DE71C2}"/>
          </ac:spMkLst>
        </pc:spChg>
      </pc:sldChg>
      <pc:sldChg chg="modSp add">
        <pc:chgData name="Jiasong Huang" userId="15496fe7-5392-414e-8083-e82aa8fdc3bc" providerId="ADAL" clId="{FBA9AA38-3821-4F19-AD04-566F64A49EC1}" dt="2017-09-07T00:55:42.712" v="1093" actId="115"/>
        <pc:sldMkLst>
          <pc:docMk/>
          <pc:sldMk cId="3478379616" sldId="262"/>
        </pc:sldMkLst>
        <pc:spChg chg="mod">
          <ac:chgData name="Jiasong Huang" userId="15496fe7-5392-414e-8083-e82aa8fdc3bc" providerId="ADAL" clId="{FBA9AA38-3821-4F19-AD04-566F64A49EC1}" dt="2017-09-07T00:55:42.712" v="1093" actId="115"/>
          <ac:spMkLst>
            <pc:docMk/>
            <pc:sldMk cId="3478379616" sldId="262"/>
            <ac:spMk id="3" creationId="{61B30AD2-3A9B-49FE-BC29-8ADDE85E7C39}"/>
          </ac:spMkLst>
        </pc:spChg>
      </pc:sldChg>
      <pc:sldChg chg="modSp add">
        <pc:chgData name="Jiasong Huang" userId="15496fe7-5392-414e-8083-e82aa8fdc3bc" providerId="ADAL" clId="{FBA9AA38-3821-4F19-AD04-566F64A49EC1}" dt="2017-09-07T00:21:14.768" v="597"/>
        <pc:sldMkLst>
          <pc:docMk/>
          <pc:sldMk cId="1367887504" sldId="263"/>
        </pc:sldMkLst>
        <pc:spChg chg="mod">
          <ac:chgData name="Jiasong Huang" userId="15496fe7-5392-414e-8083-e82aa8fdc3bc" providerId="ADAL" clId="{FBA9AA38-3821-4F19-AD04-566F64A49EC1}" dt="2017-09-07T00:21:14.768" v="597"/>
          <ac:spMkLst>
            <pc:docMk/>
            <pc:sldMk cId="1367887504" sldId="263"/>
            <ac:spMk id="3" creationId="{244C37A6-93DC-41B7-BFC4-62E411399704}"/>
          </ac:spMkLst>
        </pc:spChg>
      </pc:sldChg>
      <pc:sldChg chg="modSp add">
        <pc:chgData name="Jiasong Huang" userId="15496fe7-5392-414e-8083-e82aa8fdc3bc" providerId="ADAL" clId="{FBA9AA38-3821-4F19-AD04-566F64A49EC1}" dt="2017-09-07T00:22:38.145" v="708"/>
        <pc:sldMkLst>
          <pc:docMk/>
          <pc:sldMk cId="3070768518" sldId="264"/>
        </pc:sldMkLst>
        <pc:spChg chg="mod">
          <ac:chgData name="Jiasong Huang" userId="15496fe7-5392-414e-8083-e82aa8fdc3bc" providerId="ADAL" clId="{FBA9AA38-3821-4F19-AD04-566F64A49EC1}" dt="2017-09-07T00:22:38.145" v="708"/>
          <ac:spMkLst>
            <pc:docMk/>
            <pc:sldMk cId="3070768518" sldId="264"/>
            <ac:spMk id="3" creationId="{D882E516-4ABE-4DB6-9682-FE0F17A2CA47}"/>
          </ac:spMkLst>
        </pc:spChg>
      </pc:sldChg>
      <pc:sldChg chg="modSp add">
        <pc:chgData name="Jiasong Huang" userId="15496fe7-5392-414e-8083-e82aa8fdc3bc" providerId="ADAL" clId="{FBA9AA38-3821-4F19-AD04-566F64A49EC1}" dt="2017-09-07T00:26:00.869" v="782"/>
        <pc:sldMkLst>
          <pc:docMk/>
          <pc:sldMk cId="1659203126" sldId="265"/>
        </pc:sldMkLst>
        <pc:spChg chg="mod">
          <ac:chgData name="Jiasong Huang" userId="15496fe7-5392-414e-8083-e82aa8fdc3bc" providerId="ADAL" clId="{FBA9AA38-3821-4F19-AD04-566F64A49EC1}" dt="2017-09-07T00:26:00.869" v="782"/>
          <ac:spMkLst>
            <pc:docMk/>
            <pc:sldMk cId="1659203126" sldId="265"/>
            <ac:spMk id="3" creationId="{1AFB3601-33F8-411E-AFE2-D4B4BCFD82E1}"/>
          </ac:spMkLst>
        </pc:spChg>
      </pc:sldChg>
      <pc:sldChg chg="modSp add">
        <pc:chgData name="Jiasong Huang" userId="15496fe7-5392-414e-8083-e82aa8fdc3bc" providerId="ADAL" clId="{FBA9AA38-3821-4F19-AD04-566F64A49EC1}" dt="2017-09-07T00:57:26.906" v="1094" actId="115"/>
        <pc:sldMkLst>
          <pc:docMk/>
          <pc:sldMk cId="2014704083" sldId="266"/>
        </pc:sldMkLst>
        <pc:spChg chg="mod">
          <ac:chgData name="Jiasong Huang" userId="15496fe7-5392-414e-8083-e82aa8fdc3bc" providerId="ADAL" clId="{FBA9AA38-3821-4F19-AD04-566F64A49EC1}" dt="2017-09-07T00:57:26.906" v="1094" actId="115"/>
          <ac:spMkLst>
            <pc:docMk/>
            <pc:sldMk cId="2014704083" sldId="266"/>
            <ac:spMk id="3" creationId="{A0860911-CB85-4BF4-A873-D0FDF10036C5}"/>
          </ac:spMkLst>
        </pc:spChg>
      </pc:sldChg>
      <pc:sldChg chg="modSp add ord">
        <pc:chgData name="Jiasong Huang" userId="15496fe7-5392-414e-8083-e82aa8fdc3bc" providerId="ADAL" clId="{FBA9AA38-3821-4F19-AD04-566F64A49EC1}" dt="2017-09-07T00:48:17.637" v="1050"/>
        <pc:sldMkLst>
          <pc:docMk/>
          <pc:sldMk cId="3366823010" sldId="267"/>
        </pc:sldMkLst>
        <pc:spChg chg="mod">
          <ac:chgData name="Jiasong Huang" userId="15496fe7-5392-414e-8083-e82aa8fdc3bc" providerId="ADAL" clId="{FBA9AA38-3821-4F19-AD04-566F64A49EC1}" dt="2017-09-07T00:42:50.171" v="1011" actId="115"/>
          <ac:spMkLst>
            <pc:docMk/>
            <pc:sldMk cId="3366823010" sldId="267"/>
            <ac:spMk id="3" creationId="{FFE0275C-E7B3-4199-ABB8-632E37747D25}"/>
          </ac:spMkLst>
        </pc:spChg>
      </pc:sldChg>
      <pc:sldChg chg="modSp add ord">
        <pc:chgData name="Jiasong Huang" userId="15496fe7-5392-414e-8083-e82aa8fdc3bc" providerId="ADAL" clId="{FBA9AA38-3821-4F19-AD04-566F64A49EC1}" dt="2017-09-07T00:48:27.082" v="1051"/>
        <pc:sldMkLst>
          <pc:docMk/>
          <pc:sldMk cId="2464999804" sldId="268"/>
        </pc:sldMkLst>
        <pc:spChg chg="mod">
          <ac:chgData name="Jiasong Huang" userId="15496fe7-5392-414e-8083-e82aa8fdc3bc" providerId="ADAL" clId="{FBA9AA38-3821-4F19-AD04-566F64A49EC1}" dt="2017-09-07T00:42:21.126" v="1008"/>
          <ac:spMkLst>
            <pc:docMk/>
            <pc:sldMk cId="2464999804" sldId="268"/>
            <ac:spMk id="3" creationId="{D2AEAFA1-84E2-4F8F-A7AD-01A2A3A8B1EB}"/>
          </ac:spMkLst>
        </pc:spChg>
      </pc:sldChg>
      <pc:sldChg chg="modSp add">
        <pc:chgData name="Jiasong Huang" userId="15496fe7-5392-414e-8083-e82aa8fdc3bc" providerId="ADAL" clId="{FBA9AA38-3821-4F19-AD04-566F64A49EC1}" dt="2017-09-07T00:44:10.433" v="1040"/>
        <pc:sldMkLst>
          <pc:docMk/>
          <pc:sldMk cId="3618790394" sldId="269"/>
        </pc:sldMkLst>
        <pc:spChg chg="mod">
          <ac:chgData name="Jiasong Huang" userId="15496fe7-5392-414e-8083-e82aa8fdc3bc" providerId="ADAL" clId="{FBA9AA38-3821-4F19-AD04-566F64A49EC1}" dt="2017-09-07T00:44:10.433" v="1040"/>
          <ac:spMkLst>
            <pc:docMk/>
            <pc:sldMk cId="3618790394" sldId="269"/>
            <ac:spMk id="3" creationId="{6E9312CA-D390-4984-A9E7-2497088AB181}"/>
          </ac:spMkLst>
        </pc:spChg>
      </pc:sldChg>
      <pc:sldChg chg="modSp add">
        <pc:chgData name="Jiasong Huang" userId="15496fe7-5392-414e-8083-e82aa8fdc3bc" providerId="ADAL" clId="{FBA9AA38-3821-4F19-AD04-566F64A49EC1}" dt="2017-09-07T00:53:40.301" v="1092" actId="20577"/>
        <pc:sldMkLst>
          <pc:docMk/>
          <pc:sldMk cId="863576011" sldId="270"/>
        </pc:sldMkLst>
        <pc:spChg chg="mod">
          <ac:chgData name="Jiasong Huang" userId="15496fe7-5392-414e-8083-e82aa8fdc3bc" providerId="ADAL" clId="{FBA9AA38-3821-4F19-AD04-566F64A49EC1}" dt="2017-09-07T00:53:40.301" v="1092" actId="20577"/>
          <ac:spMkLst>
            <pc:docMk/>
            <pc:sldMk cId="863576011" sldId="270"/>
            <ac:spMk id="3" creationId="{8E93C1FC-3A3E-422B-87F3-CEFCB1EEF1B5}"/>
          </ac:spMkLst>
        </pc:spChg>
      </pc:sldChg>
      <pc:sldChg chg="modSp add del">
        <pc:chgData name="Jiasong Huang" userId="15496fe7-5392-414e-8083-e82aa8fdc3bc" providerId="ADAL" clId="{FBA9AA38-3821-4F19-AD04-566F64A49EC1}" dt="2017-09-07T00:48:29.390" v="1052" actId="2696"/>
        <pc:sldMkLst>
          <pc:docMk/>
          <pc:sldMk cId="2993582507" sldId="270"/>
        </pc:sldMkLst>
        <pc:spChg chg="mod">
          <ac:chgData name="Jiasong Huang" userId="15496fe7-5392-414e-8083-e82aa8fdc3bc" providerId="ADAL" clId="{FBA9AA38-3821-4F19-AD04-566F64A49EC1}" dt="2017-09-07T00:45:13.282" v="1049" actId="2696"/>
          <ac:spMkLst>
            <pc:docMk/>
            <pc:sldMk cId="2993582507" sldId="270"/>
            <ac:spMk id="3" creationId="{818A85A7-6EE7-4234-B1D4-7B177A15BC5B}"/>
          </ac:spMkLst>
        </pc:spChg>
      </pc:sldChg>
      <pc:sldChg chg="modSp add">
        <pc:chgData name="Jiasong Huang" userId="15496fe7-5392-414e-8083-e82aa8fdc3bc" providerId="ADAL" clId="{FBA9AA38-3821-4F19-AD04-566F64A49EC1}" dt="2017-09-07T01:02:53.944" v="1121" actId="20577"/>
        <pc:sldMkLst>
          <pc:docMk/>
          <pc:sldMk cId="3464967143" sldId="271"/>
        </pc:sldMkLst>
        <pc:spChg chg="mod">
          <ac:chgData name="Jiasong Huang" userId="15496fe7-5392-414e-8083-e82aa8fdc3bc" providerId="ADAL" clId="{FBA9AA38-3821-4F19-AD04-566F64A49EC1}" dt="2017-09-07T01:02:53.944" v="1121" actId="20577"/>
          <ac:spMkLst>
            <pc:docMk/>
            <pc:sldMk cId="3464967143" sldId="271"/>
            <ac:spMk id="3" creationId="{C401DE48-81EA-4BC2-BE25-E51E3E790CA8}"/>
          </ac:spMkLst>
        </pc:spChg>
      </pc:sldChg>
      <pc:sldChg chg="modSp add">
        <pc:chgData name="Jiasong Huang" userId="15496fe7-5392-414e-8083-e82aa8fdc3bc" providerId="ADAL" clId="{FBA9AA38-3821-4F19-AD04-566F64A49EC1}" dt="2017-09-07T01:04:30.167" v="1151"/>
        <pc:sldMkLst>
          <pc:docMk/>
          <pc:sldMk cId="228067230" sldId="272"/>
        </pc:sldMkLst>
        <pc:spChg chg="mod">
          <ac:chgData name="Jiasong Huang" userId="15496fe7-5392-414e-8083-e82aa8fdc3bc" providerId="ADAL" clId="{FBA9AA38-3821-4F19-AD04-566F64A49EC1}" dt="2017-09-07T01:04:30.167" v="1151"/>
          <ac:spMkLst>
            <pc:docMk/>
            <pc:sldMk cId="228067230" sldId="272"/>
            <ac:spMk id="3" creationId="{564340F6-A0A0-4195-8A50-F2D90D5E194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9F82E9-9F9E-4334-A86B-4DBA2AB4E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019BB81-96A2-494D-9E3B-DCEF0A7F28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5C0BCF6-F7F2-47A4-8874-E924931F1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304F-27E5-4D09-A838-12DB1BBADAAF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A898BF5-151F-4F2D-AC32-7247AB6CA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4C091E0-AB43-4EA8-BF5B-1791006A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69CD-B66B-495C-BE67-23E89242D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85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B6796B-8708-4C98-BB76-7F3CB7BDF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163F16A-F07E-408B-BBED-A5BF87DD3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FA8B9A9-20A6-4CD9-B817-FE8775A49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304F-27E5-4D09-A838-12DB1BBADAAF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9945C60-0652-42B8-A819-2120F9FA8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AFDE2DB-DC24-4294-8751-E47D16A43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69CD-B66B-495C-BE67-23E89242D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332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7FC9EC6-285E-4F40-A0B4-6EBF0E20E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D944938-4F88-4487-988B-9D05BE58B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A3787A-CCC8-48ED-82B2-4FF4CAB15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304F-27E5-4D09-A838-12DB1BBADAAF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426566A-ACD5-4582-81C5-1498BD21C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EA08A2-6708-4E9D-AF4C-AB9E2B4C5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69CD-B66B-495C-BE67-23E89242D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38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7BF08B-EAEA-4AED-B877-9AD5CAEA7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3D8542-61A0-453C-8F0A-3D690A7AAE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A3FC780-667D-4153-8136-89346BA224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AE873EF-B147-44BE-8616-9297C4A90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304F-27E5-4D09-A838-12DB1BBADAAF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5CFEEFE-86E7-4D9C-A432-EF6558D7A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B7C1632-1BEC-4FA0-B515-A12DBC6F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69CD-B66B-495C-BE67-23E89242D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874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4179F6-F194-4323-902F-70CBE5AAD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185C6C5-CE7F-4CCE-9B34-666E0E5C1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E4BA0F5-AC67-43FB-B274-AD46C3776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13831F0-53D8-4891-8CC5-5801507482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2D0216B-A3E0-4896-A55A-795DFBB9DA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2840679-CDF3-4461-8DD2-256D178B0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304F-27E5-4D09-A838-12DB1BBADAAF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E0254F4-419D-4F24-83B8-8288E6836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7A6F423-C8EF-414B-B01D-F842DCF62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69CD-B66B-495C-BE67-23E89242D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18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5E2766-5DFB-4B52-88CF-5A62E90A9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857C475-8FBF-41E4-B776-D47BBA22F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304F-27E5-4D09-A838-12DB1BBADAAF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1B63C65-3905-46E2-A05D-1DB7F82C5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2FA29EE-D28B-4DD1-B58F-890000DF0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69CD-B66B-495C-BE67-23E89242D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232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0600525-966B-4BDA-B7C7-1258B62C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304F-27E5-4D09-A838-12DB1BBADAAF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785D717-D0C0-4AFC-8D27-68C02B201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A6DE8D5-1A5E-448E-9074-F0EC7E759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69CD-B66B-495C-BE67-23E89242D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79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165D0C-908D-40FD-A33C-23A31BF8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7E8A39-8F6D-45B2-B233-801236D56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582DB6A-3011-418D-ACC8-768F8C4B3D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2332D92-AF64-40E0-BD3B-70269459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304F-27E5-4D09-A838-12DB1BBADAAF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DF80D95-5E48-4FC7-A1F8-BFE5A0C35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95D6EC6-2D87-4319-862A-D237CA733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69CD-B66B-495C-BE67-23E89242D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351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A4511C-AA13-4F02-95BC-8D6FED261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F3C2F71-5638-4FE2-BBF3-F87AA2FCD0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A6AA0CD-341A-4E91-AA9E-B7E17A6E25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5B81E3B-A9EC-4618-A7DC-DA3A93005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304F-27E5-4D09-A838-12DB1BBADAAF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3C32DEF-5CFF-4769-A965-602B3E5EC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BA517E8-6648-479E-8260-C989D95DD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69CD-B66B-495C-BE67-23E89242D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599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DCCFF0-67BC-426E-BB80-58FAF7B07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0430AAB-EF49-41F0-B942-762D3E8F7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7F3A889-CAB6-4A33-B7EE-BD2E61DA4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304F-27E5-4D09-A838-12DB1BBADAAF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FEDF6BD-D99E-4ACE-B515-6ECFFF9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A08EE81-EB6E-43C4-9879-35145EE64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69CD-B66B-495C-BE67-23E89242D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74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937CC32-B229-4DD6-8A4F-5E3460EC3F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4710BF2-0D9A-4425-A638-26D3D0CE95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BB023F5-33BA-44F7-82BB-89165EC5E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304F-27E5-4D09-A838-12DB1BBADAAF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7BDCB1-F43E-42FA-8450-8BAE22C9E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60DE15-7203-4D96-A4D0-E9B1801BC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69CD-B66B-495C-BE67-23E89242D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48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80C7961-AA26-4F1D-8DEF-97DEF38B3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68853A8-3B28-4831-A803-497028CAD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0773F0-620E-4CD4-92B9-5E4B55EB85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B304F-27E5-4D09-A838-12DB1BBADAAF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75E741C-7D91-4396-8ABF-81592D6DB3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154E16F-3990-46AE-ABEF-A3C80DAA9D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E69CD-B66B-495C-BE67-23E89242D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837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4142F9-A392-4F0C-BD8C-DDD31230DD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9755" y="595387"/>
            <a:ext cx="8395855" cy="1485792"/>
          </a:xfrm>
        </p:spPr>
        <p:txBody>
          <a:bodyPr>
            <a:no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一個牧師的期</a:t>
            </a:r>
            <a:r>
              <a:rPr lang="zh-TW" altLang="en-US" sz="80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望</a:t>
            </a:r>
            <a:endParaRPr lang="en-US" sz="8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262E823-7BD6-4F78-AC12-3C0CB993DE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7591" y="2674895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6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05803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AFA3CA-468F-4EA8-B03F-013051D1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21" y="176190"/>
            <a:ext cx="7964935" cy="994172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帖前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3:5-13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73E8E95-14A7-4E4A-A60B-2702C475C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020932"/>
            <a:ext cx="8886548" cy="39771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此，我既不能再忍，就打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發人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去，要曉得你們的信心如何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怕那誘惑人的到底誘惑了你們，叫我們的勞苦歸於徒然。	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281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73E8E95-14A7-4E4A-A60B-2702C475C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221942"/>
            <a:ext cx="8886548" cy="39771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提摩太剛才從你們那裡回來，將你們信心和愛心的好消息報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給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們，又說你們常常記念我們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切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切地想見我們，如同我們想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見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們一樣。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115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BD9A97F-13D5-4A4E-8220-2E1BB7033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159798"/>
            <a:ext cx="8922059" cy="48649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3:7-8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所以，弟兄們，我們在一切困苦患難之中，因著你們的信心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了安慰。你們若靠主站立得穩，我們就活了。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799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BD9A97F-13D5-4A4E-8220-2E1BB7033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159798"/>
            <a:ext cx="8922059" cy="48649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3:9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我們在神面前，因著你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們甚是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喜樂；為這一切喜樂，可用何等的感謝為你們報答神呢？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我們晝夜切切地祈求，要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見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們的面，補滿你們信心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足。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490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0DCAD3-027C-43A5-83FF-117742808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142042"/>
            <a:ext cx="8913181" cy="48649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3:11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願神─我們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的父和我們的主耶穌一直引領我們到你們那裡去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又願主叫你們彼此相愛的心，並愛眾人的心都能增長，充足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同我們愛你們一樣，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136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84A475A-6B6A-4208-A668-8A0AD22DE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97654"/>
            <a:ext cx="8948691" cy="49448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好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使你們當我們主耶穌同他眾聖徒來的時候，在我們父神面前，心裡堅固，成為聖潔，無可責備。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865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0CC1FD-7406-40C5-AF17-DAD1E9DE7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97654"/>
            <a:ext cx="8957569" cy="49537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背景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帖撒羅尼加是保羅在歐洲建立的第二個教會。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徒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17)</a:t>
            </a: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保羅離開後繼續有逼迫，有錯誤的教導。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保羅寫信鼓勵他們。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246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B30AD2-3A9B-49FE-BC29-8ADDE85E7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57569" cy="493598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一。警醒提防撒但的破壞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此，我既不能再忍，就打發人去，要曉得你們的信心如何，恐怕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那誘惑人的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到底誘惑了你們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叫我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們的勞苦歸於徒然。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379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82E516-4ABE-4DB6-9682-FE0F17A2C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115410"/>
            <a:ext cx="8913181" cy="493598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撒但藉著挑撥人際關係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合迫害教會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所以我們有意到你們那裡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─保羅有一兩次要去，只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撒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但阻擋了我們。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768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44C37A6-93DC-41B7-BFC4-62E411399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79898"/>
            <a:ext cx="8966447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撒但藉困難時使人失去信心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免得有人被諸般患難搖動。因為你們自己知道，我們受患難原是命定的。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我們在你們那裡的時候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先告訴你們，我們必受患難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後果然應驗了，你們也知道。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887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AFB3601-33F8-411E-AFE2-D4B4BCFD8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97654"/>
            <a:ext cx="8975324" cy="49448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我們應警醒禱告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彼前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務要謹守，警醒。因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們的仇敵魔鬼，如同吼叫的獅子，遍地遊行，尋找可吞吃的人。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203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B7DC1C-9CA6-48C0-A36D-1FE4B565E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115410"/>
            <a:ext cx="8957569" cy="492710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們都是光明之子，都是白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晝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子。我們不是屬黑夜的，也不是屬幽暗的。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以，我們不要睡覺像別人一樣，總要警醒謹守。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為睡了的人是在夜間睡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了的人是在夜間醉。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996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0860911-CB85-4BF4-A873-D0FDF1003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6"/>
            <a:ext cx="8975324" cy="49714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二。追求信心的增長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但提摩太剛才從你們那裡回來，將你們信心和愛心的好消息報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給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們，又說你們常常記念我們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切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切地想見我們，如同我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想見你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們一樣。	</a:t>
            </a:r>
          </a:p>
        </p:txBody>
      </p:sp>
    </p:spTree>
    <p:extLst>
      <p:ext uri="{BB962C8B-B14F-4D97-AF65-F5344CB8AC3E}">
        <p14:creationId xmlns:p14="http://schemas.microsoft.com/office/powerpoint/2010/main" val="2014704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0860911-CB85-4BF4-A873-D0FDF1003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6"/>
            <a:ext cx="8975324" cy="49714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3:7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所以，弟兄們，我們在一切困苦患難之中，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因著你們的信心就得了安慰。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們晝夜切切地祈求，要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見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們的面，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補滿你們信</a:t>
            </a: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心</a:t>
            </a:r>
            <a:endParaRPr lang="en-US" altLang="zh-TW" sz="4400" u="sng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足。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584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FE0275C-E7B3-4199-ABB8-632E37747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8"/>
            <a:ext cx="8984202" cy="49892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三。追求愛心的增長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願主叫你們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彼此相愛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的心，並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愛眾人的心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都能增長，充足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同我們愛你們一樣。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823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2AEAFA1-84E2-4F8F-A7AD-01A2A3A8B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115410"/>
            <a:ext cx="8957569" cy="493598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彼得前書	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zh-TW" alt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要緊的是彼此切實相愛，因為愛能遮掩許多的罪。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你們要互相款待，不發怨言。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999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E9312CA-D390-4984-A9E7-2497088A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24286"/>
            <a:ext cx="8975324" cy="492710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馬太福音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太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9:36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他看見許多的人，就憐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憫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們；因為他們困苦流離，如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沒有牧人一般。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790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93C1FC-3A3E-422B-87F3-CEFCB1EEF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133165"/>
            <a:ext cx="8957569" cy="489159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四。盼望主的再來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好使你們當我們主耶穌同他眾聖徒來的時候，在我們父神面前，心裡堅固，成為聖潔，無可責備。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576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401DE48-81EA-4BC2-BE25-E51E3E790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6"/>
            <a:ext cx="9001958" cy="496261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兄們，論到時候、日期，不用寫信給你們，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為你們自己明明曉得，主的日子來到，好像夜間的賊一樣。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9671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401DE48-81EA-4BC2-BE25-E51E3E790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6"/>
            <a:ext cx="9001958" cy="496261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我們既然屬乎白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晝，就應當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謹守，把信和愛當作護心鏡遮胸，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b="1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把得救的盼望當作頭盔戴上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149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4340F6-A0A0-4195-8A50-F2D90D5E1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97654"/>
            <a:ext cx="8930936" cy="49537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猶大書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保守自己常在神的愛中，仰望我們主耶穌基督的憐憫，直到永生。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67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1122</Words>
  <Application>Microsoft Office PowerPoint</Application>
  <PresentationFormat>On-screen Show (16:9)</PresentationFormat>
  <Paragraphs>72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一個牧師的期望</vt:lpstr>
      <vt:lpstr>帖前3:5-13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一個牧師的期望 </dc:title>
  <dc:creator>Jay Huang</dc:creator>
  <cp:lastModifiedBy>TVCBC</cp:lastModifiedBy>
  <cp:revision>6</cp:revision>
  <dcterms:created xsi:type="dcterms:W3CDTF">2017-09-06T21:44:50Z</dcterms:created>
  <dcterms:modified xsi:type="dcterms:W3CDTF">2017-09-08T17:36:40Z</dcterms:modified>
</cp:coreProperties>
</file>