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7" d="100"/>
          <a:sy n="107" d="100"/>
        </p:scale>
        <p:origin x="-150" y="-6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45ADF0E-D96D-4A7C-B907-26A0C68DB7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9FD548C-159B-4083-9DDE-6C32D77950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2591201-85E1-4FFA-9333-DAD6328E9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8/22/2017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8E5E1C2-762E-4527-845B-9028D1CF0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F2F3D3C-ADFC-43D5-85ED-450E3A6E1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222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6D981B-E58A-49E6-8EE2-917FD7553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D6658E6-69A8-4915-935A-692D47E8D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769AB22-8EC3-489B-9955-122A1909F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8/22/2017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614792A-4DB1-4B22-8624-5A5CE2F51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7B5975A-11CA-4695-8324-3E22F96CB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792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4E86F10-F2AE-4F77-9749-1AC118C5C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463310D-9B10-4423-BB4B-6AE959807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AF1DAC8-BCE6-4213-BA8A-56C3019BE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8/22/2017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7017FFE-346B-422E-933B-E675612EA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59B1CC9-B040-490E-ABD4-B345EC44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54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AD655A-A0B6-4CA6-8080-3D3032415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2A26C5A-BD6B-4A5F-BE2C-017EB1F02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42C06D9-D7BF-4102-8A0A-BB9FFDDE5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24091C8-7043-4728-90B7-AD14C517E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8/22/2017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949274C-CD01-43CE-ADB0-A4D6B7FEE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34687CD-F383-4552-9F32-A5BC1AEE5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091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80A33E6-C6B4-4C15-B355-F29A5D784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4EB6C45-6F9F-4896-AFA3-840B2BC39D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672593A-E7D4-45EA-AEC1-36DEE25E7B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F90E40E4-2CD5-4B3E-BC8C-DF08125E4B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030631B-C44B-4801-A132-404177C30D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5816E8F-D6A5-47A6-9E87-1F253774D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8/22/2017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C7375B20-8839-4EAB-8C09-0044F541A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C8B4750C-E2C9-42B2-98D7-187952069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544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E05168-C679-4645-8CC7-3873D5F24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34CDCDC-D433-4D9A-91D3-43C791FA2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8/22/2017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A67D164-ABB8-41F7-B46C-940BE90A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532DF98-BDFE-418D-8123-11BFFB720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84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CD13EC8B-566D-4B8D-BE45-906AD9116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8/22/2017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66149A03-0727-4C9D-933A-FE51FA918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AD37D1D-F203-451A-BF4B-AC01A8C34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510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4DEA38E-4D57-4DBE-B01C-EE5C7DEBD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C809C1F-B718-4F08-9EAE-EF51DFBF5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9B07E53-65A0-492C-8658-BFA6AAB2B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68FBE9D-60B7-4569-969D-D2B64DC02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8/22/2017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5A2E6D2-85B0-4C60-99BB-57BA6AED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E5C3BF0-49D9-4FFF-9E34-F272CB89C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109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2D17E0-04FC-4518-8455-05CEDE986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9C626B5-3BCC-4BEF-833E-A6705E4537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E453FC1-ABA9-4F8A-AEA6-0999246049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107EA71-6F42-4BEB-9CE4-D69979325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8/22/2017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12A2D0F-0AB3-4D54-8DF5-96C1FB0BB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F998372-93B4-4F16-8999-1A634DFD6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863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AEB4FB-161B-4A73-84C5-F162BEC4E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6C4B764-1A52-4B35-84A2-8B271FB5DB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A21DD5E-D33B-479E-9974-7A3809EA7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8/22/2017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9520DFA-49DE-4FD4-9600-347CBB82B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E63F9AF-4FCB-47BD-A305-2532844BE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811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C0CCD884-B083-48E3-BD02-A32A0D85EE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12EE631-B14E-48BF-8739-793EB2057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3DBCD17-1A43-43FC-942B-7348702A9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66B-AEA3-46B0-AC47-C195ED2858D8}" type="datetimeFigureOut">
              <a:rPr lang="en-US" smtClean="0"/>
              <a:t>8/22/2017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2530538-0CD0-40A6-8782-FDFCC49DB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DF96023-6E2A-449B-BE95-C95CC0D8A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664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059579A6-39DA-4A00-BF80-109226026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DB7C6D4-DFC5-4A4A-8AB8-F459C8996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69ABF5C-8AC7-4833-8B4C-C415271E3D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3266B-AEA3-46B0-AC47-C195ED2858D8}" type="datetimeFigureOut">
              <a:rPr lang="en-US" smtClean="0"/>
              <a:t>8/22/2017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6A1B2D5-F91B-4761-A1DB-0548EE68B2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653F4BC-6E21-4BD4-9CFA-544CFDE18C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88DAD-570D-4256-B1DC-BD923B198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022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3BC8D9-CD11-4677-9665-8EF8C122C3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363984"/>
            <a:ext cx="9143999" cy="2601157"/>
          </a:xfrm>
        </p:spPr>
        <p:txBody>
          <a:bodyPr>
            <a:noAutofit/>
          </a:bodyPr>
          <a:lstStyle/>
          <a:p>
            <a:r>
              <a:rPr lang="zh-TW" altLang="en-US" sz="7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效法保</a:t>
            </a:r>
            <a:r>
              <a:rPr lang="zh-TW" altLang="en-US" sz="7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羅 </a:t>
            </a:r>
            <a:r>
              <a:rPr lang="en-US" altLang="zh-TW" sz="66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-</a:t>
            </a:r>
            <a:r>
              <a:rPr lang="en-US" altLang="zh-TW" sz="7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7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美好的</a:t>
            </a:r>
            <a:r>
              <a:rPr lang="zh-TW" altLang="en-US" sz="7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榜</a:t>
            </a:r>
            <a:r>
              <a:rPr lang="zh-CN" altLang="en-US" sz="7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樣</a:t>
            </a:r>
            <a:r>
              <a:rPr lang="en-US" altLang="zh-TW" sz="72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7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帖前 </a:t>
            </a:r>
            <a:r>
              <a:rPr lang="en-US" altLang="zh-TW" sz="72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 1-12)</a:t>
            </a:r>
            <a:endParaRPr lang="en-US" sz="72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633147D-650F-4B4E-A436-F4969A9E39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5760" y="3145411"/>
            <a:ext cx="5763827" cy="1241822"/>
          </a:xfrm>
        </p:spPr>
        <p:txBody>
          <a:bodyPr>
            <a:normAutofit/>
          </a:bodyPr>
          <a:lstStyle/>
          <a:p>
            <a:r>
              <a:rPr lang="zh-CN" altLang="en-US" sz="66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陳若愚</a:t>
            </a:r>
            <a:r>
              <a:rPr lang="zh-TW" altLang="en-US" sz="66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牧</a:t>
            </a:r>
            <a:r>
              <a:rPr lang="zh-TW" altLang="en-US" sz="6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師</a:t>
            </a:r>
            <a:endParaRPr lang="en-US" sz="66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47143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</TotalTime>
  <Words>22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效法保羅 - 美好的榜樣(帖前 2: 1-12)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主的門徒－饒恕</dc:title>
  <dc:creator>Jay Huang</dc:creator>
  <cp:lastModifiedBy>TVCBC</cp:lastModifiedBy>
  <cp:revision>23</cp:revision>
  <dcterms:created xsi:type="dcterms:W3CDTF">2017-08-16T19:58:49Z</dcterms:created>
  <dcterms:modified xsi:type="dcterms:W3CDTF">2017-08-22T21:59:40Z</dcterms:modified>
</cp:coreProperties>
</file>