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67" r:id="rId15"/>
    <p:sldId id="273" r:id="rId16"/>
    <p:sldId id="270" r:id="rId17"/>
    <p:sldId id="271" r:id="rId18"/>
    <p:sldId id="275" r:id="rId19"/>
    <p:sldId id="274" r:id="rId20"/>
    <p:sldId id="272" r:id="rId21"/>
    <p:sldId id="276" r:id="rId22"/>
    <p:sldId id="291" r:id="rId23"/>
    <p:sldId id="277" r:id="rId24"/>
    <p:sldId id="280" r:id="rId25"/>
    <p:sldId id="281" r:id="rId26"/>
    <p:sldId id="282" r:id="rId27"/>
    <p:sldId id="283" r:id="rId28"/>
    <p:sldId id="289" r:id="rId29"/>
    <p:sldId id="292" r:id="rId30"/>
    <p:sldId id="284" r:id="rId31"/>
    <p:sldId id="285" r:id="rId32"/>
    <p:sldId id="293" r:id="rId33"/>
    <p:sldId id="286" r:id="rId34"/>
    <p:sldId id="287" r:id="rId35"/>
    <p:sldId id="288" r:id="rId36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198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5ADF0E-D96D-4A7C-B907-26A0C68DB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9FD548C-159B-4083-9DDE-6C32D7795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2591201-85E1-4FFA-9333-DAD6328E9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E5E1C2-762E-4527-845B-9028D1CF0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2F3D3C-ADFC-43D5-85ED-450E3A6E1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22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6D981B-E58A-49E6-8EE2-917FD7553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6658E6-69A8-4915-935A-692D47E8D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769AB22-8EC3-489B-9955-122A1909F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614792A-4DB1-4B22-8624-5A5CE2F51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7B5975A-11CA-4695-8324-3E22F96CB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92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E86F10-F2AE-4F77-9749-1AC118C5C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63310D-9B10-4423-BB4B-6AE959807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AF1DAC8-BCE6-4213-BA8A-56C3019BE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017FFE-346B-422E-933B-E675612EA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9B1CC9-B040-490E-ABD4-B345EC44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54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AD655A-A0B6-4CA6-8080-3D3032415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A26C5A-BD6B-4A5F-BE2C-017EB1F02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42C06D9-D7BF-4102-8A0A-BB9FFDDE5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24091C8-7043-4728-90B7-AD14C517E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949274C-CD01-43CE-ADB0-A4D6B7FEE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34687CD-F383-4552-9F32-A5BC1AEE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091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0A33E6-C6B4-4C15-B355-F29A5D784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4EB6C45-6F9F-4896-AFA3-840B2BC39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672593A-E7D4-45EA-AEC1-36DEE25E7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90E40E4-2CD5-4B3E-BC8C-DF08125E4B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030631B-C44B-4801-A132-404177C30D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5816E8F-D6A5-47A6-9E87-1F253774D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7375B20-8839-4EAB-8C09-0044F541A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8B4750C-E2C9-42B2-98D7-187952069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44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E05168-C679-4645-8CC7-3873D5F24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34CDCDC-D433-4D9A-91D3-43C791FA2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A67D164-ABB8-41F7-B46C-940BE90A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532DF98-BDFE-418D-8123-11BFFB720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84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D13EC8B-566D-4B8D-BE45-906AD9116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6149A03-0727-4C9D-933A-FE51FA918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AD37D1D-F203-451A-BF4B-AC01A8C3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1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DEA38E-4D57-4DBE-B01C-EE5C7DEBD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809C1F-B718-4F08-9EAE-EF51DFBF5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9B07E53-65A0-492C-8658-BFA6AAB2B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68FBE9D-60B7-4569-969D-D2B64DC02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A2E6D2-85B0-4C60-99BB-57BA6AED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E5C3BF0-49D9-4FFF-9E34-F272CB89C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0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2D17E0-04FC-4518-8455-05CEDE98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9C626B5-3BCC-4BEF-833E-A6705E4537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E453FC1-ABA9-4F8A-AEA6-099924604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107EA71-6F42-4BEB-9CE4-D69979325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12A2D0F-0AB3-4D54-8DF5-96C1FB0BB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F998372-93B4-4F16-8999-1A634DFD6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6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AEB4FB-161B-4A73-84C5-F162BEC4E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6C4B764-1A52-4B35-84A2-8B271FB5DB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A21DD5E-D33B-479E-9974-7A3809EA7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9520DFA-49DE-4FD4-9600-347CBB82B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E63F9AF-4FCB-47BD-A305-2532844BE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11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0CCD884-B083-48E3-BD02-A32A0D85EE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12EE631-B14E-48BF-8739-793EB2057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3DBCD17-1A43-43FC-942B-7348702A9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530538-0CD0-40A6-8782-FDFCC49D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F96023-6E2A-449B-BE95-C95CC0D8A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64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59579A6-39DA-4A00-BF80-109226026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DB7C6D4-DFC5-4A4A-8AB8-F459C8996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69ABF5C-8AC7-4833-8B4C-C415271E3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3266B-AEA3-46B0-AC47-C195ED2858D8}" type="datetimeFigureOut">
              <a:rPr lang="en-US" smtClean="0"/>
              <a:t>8/18/2017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A1B2D5-F91B-4761-A1DB-0548EE68B2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53F4BC-6E21-4BD4-9CFA-544CFDE18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2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3BC8D9-CD11-4677-9665-8EF8C122C3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417" y="958789"/>
            <a:ext cx="8096434" cy="1336332"/>
          </a:xfrm>
        </p:spPr>
        <p:txBody>
          <a:bodyPr>
            <a:noAutofit/>
          </a:bodyPr>
          <a:lstStyle/>
          <a:p>
            <a:r>
              <a:rPr lang="en-US" altLang="zh-TW" sz="8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8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en-US" altLang="zh-TW" sz="8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8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en-US" altLang="zh-TW" sz="8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8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zh-TW" altLang="en-US" sz="8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主</a:t>
            </a:r>
            <a:r>
              <a:rPr lang="zh-TW" altLang="en-US" sz="8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的門徒－饒</a:t>
            </a:r>
            <a:r>
              <a:rPr lang="zh-TW" altLang="en-US" sz="8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恕</a:t>
            </a:r>
            <a:endParaRPr lang="en-US" sz="8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633147D-650F-4B4E-A436-F4969A9E3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7590" y="2692650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7143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56BF66-5CF4-44E1-866C-7A8E230F6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4" y="78536"/>
            <a:ext cx="7886700" cy="738210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經文：路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17:3-19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B3A45D-115D-4121-A8EE-983A8C693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701335"/>
            <a:ext cx="8939813" cy="43678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你們要謹慎！若是你的弟兄得罪你，就勸戒他；他若懊悔，就饒恕他。	</a:t>
            </a:r>
          </a:p>
        </p:txBody>
      </p:sp>
    </p:spTree>
    <p:extLst>
      <p:ext uri="{BB962C8B-B14F-4D97-AF65-F5344CB8AC3E}">
        <p14:creationId xmlns:p14="http://schemas.microsoft.com/office/powerpoint/2010/main" val="1160192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B3A45D-115D-4121-A8EE-983A8C693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79899"/>
            <a:ext cx="8939813" cy="498925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17:4-5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倘若他一天七次得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罪你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，又七次回轉，說：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我懊悔了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，你總要饒恕他。」使徒對主說：「求主加增我們的信心。」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504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AF99D1-FAF1-4365-8264-7CAE53FE0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7"/>
            <a:ext cx="8966446" cy="4989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主說：「你們若有信心像一粒芥菜種，就是對這棵桑樹說：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你要拔起根來，栽在海裡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，它也必聽從你們。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你們誰有僕人耕地或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羊，從田裡回來，就對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你快來坐下吃飯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呢？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295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69AB81-B22D-4324-8B31-F862DF3A3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1020"/>
            <a:ext cx="9010835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豈不對他說：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你給我預備晚飯，束上帶子伺候我，等我吃喝完了，你才可以吃喝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嗎？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僕人照所吩咐的去做，主人還謝謝他嗎？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323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FA6895-2436-46EA-9E24-6F5228EC6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84202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17:10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這樣，你們做完了一切所吩咐的，只當說：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我們是無用的僕人，所做的本是我們應分做的。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17:11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耶穌往耶路撒冷去，經過撒馬利亞和加利利。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947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62EB25-9158-4C66-BD88-C0589FBB1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62144"/>
            <a:ext cx="9019712" cy="50070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17:12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進入一個村子，有十個長大痲瘋的，迎面而來，遠遠地站著，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17:13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高聲說：「耶穌，夫子，可憐我們吧！」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37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3822A2-01E5-4FE3-BFFE-BE094D77A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57569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17:14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耶穌看見，就對他們說：「你們去把身體給祭司察看。」他們去的時候就潔淨了。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17:15-16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內中有一個見自己已經好了，就回來大聲歸榮耀與神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俯伏在耶穌腳前感謝他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人是撒馬利亞人。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640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F244A7-28D0-40D4-A32F-32BBD4BC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7"/>
            <a:ext cx="8984202" cy="4989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耶穌說：「潔淨了的不是十個人嗎？那九個在哪裡呢？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17:18-19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除了這外族人，再沒有別人回來歸榮耀與神嗎？」就對那人說：「起來，走吧！你的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了你了。」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562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B844A4-2370-4B8C-B250-A8CE33641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93080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一。饒恕的重要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你們要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謹慎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！若是你的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弟兄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得罪你，就勸戒他；他若懊悔，就饒恕他。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倘若他一天七次得罪你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七次回轉，說：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我懊悔了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，你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總要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饒恕他。」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555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24E989-52C2-4B3D-AC7D-B3E30BDA9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1020"/>
            <a:ext cx="8993080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[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謹慎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]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*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擔心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, 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關切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, 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照顧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*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專注心思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, 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專心留意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*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忙於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, 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投身於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2419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0C11B2-C618-466C-8955-2722CFA2E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79898"/>
            <a:ext cx="9019712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[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不饒恕的影響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]</a:t>
            </a: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人際關係無法復合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與神關係無法親近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058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37F80A-A7AD-4414-BF06-3F69A97FB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71020"/>
            <a:ext cx="8975325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你們站著禱告的時候，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若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想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起有人得罪你們，就當饒恕他，好叫你們在天上的父也饒恕你們的過犯。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11:26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你們若不饒恕人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們在天上的父也不饒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恕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們的過犯。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650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0B57FE-A387-4AB2-8BD4-8A3B8FAE0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1020"/>
            <a:ext cx="9081857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傷害自己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沒平安，疼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苦毒、忿怒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仇恨的心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被過去綑綁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邪靈捆綁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425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影響對其他</a:t>
            </a:r>
            <a:r>
              <a:rPr lang="zh-TW" altLang="en-US" sz="42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r>
              <a:rPr lang="zh-CN" altLang="en-US" sz="425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的判斷</a:t>
            </a:r>
            <a:endParaRPr lang="en-US" sz="425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612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912490-DB38-4C3F-A1C6-B1D989D5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62144"/>
            <a:ext cx="9019712" cy="49981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希伯來書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12:14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你們要追求與眾人和睦，並要追求聖潔；非聖潔沒有人能見主。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12:15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又要謹慎，恐怕有人失了神的恩；恐怕有毒根生出來擾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們，因此叫眾人沾染污穢；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18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A0B2D1-7573-48B7-AAF2-57CA5B3ED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84202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二。饒恕的要素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不自我為義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你們要謹慎！若是你的</a:t>
            </a:r>
            <a:r>
              <a:rPr lang="zh-TW" altLang="en-US" sz="4400" b="1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弟</a:t>
            </a:r>
            <a:r>
              <a:rPr lang="zh-TW" altLang="en-US" sz="4400" b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兄</a:t>
            </a:r>
            <a:endParaRPr lang="en-US" altLang="zh-TW" sz="4400" b="1" u="sng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罪你，就勸戒他；他若懊悔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饒恕他。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280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39006F-F7A2-4784-AFD7-83E92B25C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106532"/>
            <a:ext cx="9001956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內心決定幫他還債</a:t>
            </a:r>
            <a:endParaRPr lang="en-US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饒恕的字義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遣走某人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或對某事放手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撤銷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減緩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免去債務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財務上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331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0246E1-F704-4D40-8F76-F859EE899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84202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免我們的債，如同我們免了人的債。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90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884C72-AB7C-44B4-9A73-61F1D73C7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97654"/>
            <a:ext cx="8975324" cy="49714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腓立門書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他若虧負你，或欠你甚麼，都歸在我的帳上；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我必償還，這是我─保羅親筆寫的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613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0A2057-B5F2-4F64-A91F-F5FE5D07D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9898"/>
            <a:ext cx="9001957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人類公義的需求是債要還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否則心中一直不平、忿怒、仇恨、苦毒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當債被還時心中開始走向自由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769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E03151-4192-49AE-BAEB-C46AABAB2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9"/>
            <a:ext cx="8984202" cy="499812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需要時間與不斷操練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倘若他一天七次得罪你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七次回轉，說：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我懊悔了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，你總要饒恕他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530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E03151-4192-49AE-BAEB-C46AABAB2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9"/>
            <a:ext cx="8984202" cy="499812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18:21-22…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彼得進前來，對耶穌說：「主啊，我弟兄得罪我，我當饒恕他幾次呢？到七次可以嗎？」耶穌說：「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不是到七次，乃是到七十個七次。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82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516F96-A85D-40C4-8E04-6F106D2C7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9001958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求對方的好處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為對方罪感到憂傷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去勸告他與他恢復關係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0356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20EFF8-3396-4F21-AF57-33945BED0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1020"/>
            <a:ext cx="9010835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18:15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「倘若你的弟兄得罪你，你就去，趁著只有他和你在一處的時候，指出他的錯來。他若聽你，你便得了你的弟兄。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12:14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你們要追求與眾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睦，並要追求聖潔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聖潔沒有人能見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916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FAB559-FF5B-4287-B1EE-61D2B6D07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97654"/>
            <a:ext cx="9019712" cy="49714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三。怎樣能有信心饒恕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使徒對主說：「求主加增我們的信心。」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431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C66FEF-9E95-4AA6-8356-C656AF61F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84202" cy="4980373"/>
          </a:xfrm>
        </p:spPr>
        <p:txBody>
          <a:bodyPr/>
          <a:lstStyle/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不是信心大小的問題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主說：「你們若有信心像一粒芥菜種，就是對這棵桑樹說：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你要拔起根來，栽在海裡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，它也必聽從你們。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5993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8B57C3-165A-4CEC-AF85-4FD314C2E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1020"/>
            <a:ext cx="8975324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是需要有福音的信心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神使那無罪的，替我們成為罪，好叫我們在他裡面成為神的義。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252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C1060C-E880-4FF2-A0C1-92FE3BAC9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88777"/>
            <a:ext cx="9001957" cy="49892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耶穌的比喻教導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17:7-8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你們誰有僕人耕地或放羊，從田裡回來，就對他說：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你快來坐下吃飯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呢？豈不對他說：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你給我預備晚飯，束上帶子伺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候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，等我吃喝完了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才可以吃喝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嗎？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558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C1060C-E880-4FF2-A0C1-92FE3BAC9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88777"/>
            <a:ext cx="9001957" cy="49892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17:9-10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僕人照所吩咐的去做，主人還謝謝他嗎？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你們做完了一切所吩咐的，只當說：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我們是無用的僕人，所做的本是我們應分做的。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6274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807918-5CFE-4989-A714-B31E760FA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62144"/>
            <a:ext cx="9001957" cy="49892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馬太福音類似教導 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】(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18:23-35)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－天國好像一個王要和他僕人算帳。有人帶了一個欠一千萬銀子的來。那僕人的主人就動了慈心，把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放了，並且免了他的債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23-27)</a:t>
            </a:r>
          </a:p>
        </p:txBody>
      </p:sp>
    </p:spTree>
    <p:extLst>
      <p:ext uri="{BB962C8B-B14F-4D97-AF65-F5344CB8AC3E}">
        <p14:creationId xmlns:p14="http://schemas.microsoft.com/office/powerpoint/2010/main" val="3327023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6FC7B9-C638-4095-A439-23E93E712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62144"/>
            <a:ext cx="9010835" cy="50813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－那僕人出來，遇見他的一個同伴欠他十兩銀子，便揪著他，</a:t>
            </a:r>
            <a:r>
              <a:rPr lang="zh-TW" altLang="en-US" sz="4400" b="1" dirty="0">
                <a:solidFill>
                  <a:schemeClr val="bg1"/>
                </a:solidFill>
                <a:latin typeface="AR Fonsung Light B5" panose="02020309000000000000" pitchFamily="49" charset="-120"/>
                <a:ea typeface="AR Fonsung Light B5" panose="02020309000000000000" pitchFamily="49" charset="-120"/>
                <a:cs typeface="Times New Roman" panose="02020603050405020304" pitchFamily="18" charset="0"/>
              </a:rPr>
              <a:t>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住他的喉嚨，說：你把所欠的還我！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竟去把他下在監裡，等他還了所欠的債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424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6FC7B9-C638-4095-A439-23E93E712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62144"/>
            <a:ext cx="9010835" cy="50813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主人就大怒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們各人若不從心裡饒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恕你的弟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兄，我天父也要這樣待你們了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28-35)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5664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70A301-DC12-4AD2-9CFB-B58D01DBC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06532"/>
            <a:ext cx="9001958" cy="497149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知道我們是罪人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卻</a:t>
            </a:r>
            <a:endParaRPr lang="en-US" altLang="zh-TW" sz="46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蒙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神的饒恕是我們需要的信心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4:32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要以恩慈相待，存憐憫的心，彼此饒恕，正如神在基督裡饒恕了你們一樣。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0632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EA05EF3-69BA-47A8-96CA-F4EAE6EA9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93080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5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5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這撒馬利亞人就是有福音的信心</a:t>
            </a:r>
            <a:endParaRPr lang="en-US" altLang="zh-TW" sz="45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17:11-19)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耶穌說：潔淨了的不是十個人嗎？那九個在哪裡呢？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何只有撒馬利亞痲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瘋</a:t>
            </a:r>
            <a:endParaRPr lang="en-US" altLang="zh-TW" sz="4400" u="sng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病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人榮耀感謝神？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9031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0E0BDF-7DD1-47CB-B28F-4D9C57FBF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62144"/>
            <a:ext cx="9001957" cy="4998128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他體會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出</a:t>
            </a:r>
            <a:endParaRPr lang="en-US" altLang="zh-TW" sz="46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的兒子耶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穌是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做他的挽回祭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神設立耶穌作挽回祭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憑著耶穌的血，藉著人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信，要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明神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的義；因為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用忍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耐的心寬容人先時所犯的罪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900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1545</Words>
  <Application>Microsoft Office PowerPoint</Application>
  <PresentationFormat>On-screen Show (16:9)</PresentationFormat>
  <Paragraphs>107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   主的門徒－饒恕</vt:lpstr>
      <vt:lpstr>經文：路17:3-19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主的門徒－饒恕</dc:title>
  <dc:creator>Jay Huang</dc:creator>
  <cp:lastModifiedBy>TVCBC</cp:lastModifiedBy>
  <cp:revision>18</cp:revision>
  <dcterms:created xsi:type="dcterms:W3CDTF">2017-08-16T19:58:49Z</dcterms:created>
  <dcterms:modified xsi:type="dcterms:W3CDTF">2017-08-18T19:04:00Z</dcterms:modified>
</cp:coreProperties>
</file>