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7" r:id="rId12"/>
    <p:sldId id="286" r:id="rId13"/>
    <p:sldId id="268" r:id="rId14"/>
    <p:sldId id="270" r:id="rId15"/>
    <p:sldId id="269" r:id="rId16"/>
    <p:sldId id="271" r:id="rId17"/>
    <p:sldId id="287" r:id="rId18"/>
    <p:sldId id="266" r:id="rId19"/>
    <p:sldId id="272" r:id="rId20"/>
    <p:sldId id="273" r:id="rId21"/>
    <p:sldId id="288" r:id="rId22"/>
    <p:sldId id="274" r:id="rId23"/>
    <p:sldId id="289" r:id="rId24"/>
    <p:sldId id="275" r:id="rId25"/>
    <p:sldId id="276" r:id="rId26"/>
    <p:sldId id="290" r:id="rId27"/>
    <p:sldId id="277" r:id="rId28"/>
    <p:sldId id="291" r:id="rId29"/>
    <p:sldId id="281" r:id="rId30"/>
    <p:sldId id="282" r:id="rId31"/>
    <p:sldId id="283" r:id="rId32"/>
    <p:sldId id="284" r:id="rId33"/>
    <p:sldId id="285" r:id="rId34"/>
    <p:sldId id="278" r:id="rId35"/>
    <p:sldId id="279" r:id="rId36"/>
    <p:sldId id="292" r:id="rId3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80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B09294-7DAB-40AB-A389-837C51BF9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30F8E5-0677-4D13-A692-6AC07A7EF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8DCD1C-65D3-4A2B-BA64-2812672DC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AAF44C-060E-433C-AA98-13C3DE11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80E546-005D-49BD-9B8D-92EE57AC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5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01DB07-F005-4071-B2F0-E9A44E66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46E912-0F84-43EC-83E8-832F39F3F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626D09-EC0E-47A9-8617-873FC95F7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B23647-AE30-4DE0-8E0A-E722A75B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12A0AA-5DEA-4027-B253-CC2C59A4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23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800CB8-7759-48AD-A2AE-FB85CB2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9F78BF-CD24-44F9-9561-24C12F89C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55E9E9-2723-4EA4-A308-AA5D89FF9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6F947F-7F77-4E33-B1FC-F14675D9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F93E47-FA02-4D78-90DD-5AC6F338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8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26FB87-011A-43FD-A69E-E4CCE7AB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CEEA7A-E1DE-4FBB-841C-EA6807640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D71DA7-FE8C-41A8-8D89-09D42D179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CB074C-BD1F-4269-A897-3F9E5AA2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CAE1CF-AE46-4CAD-8905-000AA60C3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23CAB5-3DE1-438D-843C-4683142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8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5E054C-B28E-47F6-9118-7FB374FEC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84B740-40A4-45E9-9FFD-518C1E0F3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0F6022F-3351-461A-9CAB-0EB16A4CF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25B07E6-D8D8-467C-BF80-421CD526F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1E623C3-7DC8-4B9C-A762-F2DF33D3B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FF0D0DA-C329-4997-AD78-D7DC1611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90F35C0-5B97-4BB8-A53E-27424AFB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8F5E670-6F6A-4A0F-8DE5-0075BEB9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0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4FB6A6-5088-4FD7-9B23-AC681925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E0B6621-A41C-4E9D-B846-2D901693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C30975B-B365-4703-81C7-DC301964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5426D7-996F-4F84-A099-6BA2B4F0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BE4865A-E511-480B-B753-35267FA98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7A74CE0-D3A4-4479-8F48-6FF3E93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793203-5E29-4AA4-9AE7-A77BBF2B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5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1A5020-3C5A-47D3-B579-18831B45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DE127A-19B7-4337-AA61-E96EC07A8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B64FB0-5D3A-45CC-A825-3B4BE9E68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8A74F7-55A4-49A9-A9E6-D9A0A7785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FEED38E-217E-407A-9397-3A936833C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CB226BE-A90E-47F3-8016-6A6C4DA3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8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C6C4DE-AC97-420B-B3EE-D4C68928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246ECA1-D2FB-4CBA-9700-4D011BEFD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C701591-90DF-4935-89BD-3C5CC70AF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F2D435-C061-426C-BBC2-96AE3995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DA6B186-2F1D-4DD3-B96B-74BC54B1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A0E2939-B1F0-4197-B135-24BB7DB8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8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AA502C-3B2A-47FC-AB15-0785ACF94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CD4E232-C4A6-4C76-A8ED-1952B6F42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747829-6673-4905-9571-830CAA22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1875B3-06DD-4B36-9B2E-43CE615B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D78713-E040-46DE-8B60-7104C5430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0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04FA862-4E11-481C-B877-EE544A36B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FAE0048-8895-40E2-A461-75BBB90F3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389CE8-2A09-49DF-8181-CA71D40EE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C1E730-B530-40CA-B546-F32BB67D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8E3A52-D22F-4D4A-AD85-DC1F1424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2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D9AF581-7A7A-456C-B448-5BE4C68FC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89C0AC-2B9E-470C-8FB6-07988BEEC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6345D9-ED5F-4D95-91B3-26A9BD36F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B6F06-07F6-4EE2-ADD2-083D9D9CF09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861979-7E1E-4AD0-BBB7-4DAFE5F1A2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946A9A-996E-456A-85D4-BC2DDA002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6BA3-C846-48A2-BF38-A22AC0D6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7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B46ECD-7F92-4E12-9849-166214671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0730"/>
            <a:ext cx="9144000" cy="1229800"/>
          </a:xfrm>
        </p:spPr>
        <p:txBody>
          <a:bodyPr>
            <a:noAutofit/>
          </a:bodyPr>
          <a:lstStyle/>
          <a:p>
            <a:r>
              <a:rPr lang="zh-TW" altLang="en-US" sz="7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主的門徒－不可少的</a:t>
            </a:r>
            <a:endParaRPr lang="en-US" sz="7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112DC5-20E4-4224-8052-3652751AB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749" y="2497341"/>
            <a:ext cx="6858000" cy="1241822"/>
          </a:xfrm>
        </p:spPr>
        <p:txBody>
          <a:bodyPr/>
          <a:lstStyle/>
          <a:p>
            <a:endParaRPr lang="en-US" dirty="0"/>
          </a:p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535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1F3B27-48B5-4988-B507-9D1997CBA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5410"/>
            <a:ext cx="7886700" cy="85225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10:38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11:13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3C4CAF-3F65-423B-8341-5BF389C4C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25623"/>
            <a:ext cx="9144000" cy="425240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10:39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有一個妹子，名叫馬利亞，在耶穌腳前坐著聽他的道。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大伺候的事多，心裡忙亂，就進前來，說：「主啊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的妹子留下我一個人伺候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不在意嗎？請吩咐她來幫助我。」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017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846DBD-7F0C-47FC-A3F2-041F1162E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9"/>
            <a:ext cx="8984202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10:41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穌回答說：「馬大！馬大！你為許多的事思慮煩擾，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10:42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是不可少的只有一件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利亞已經選擇那上好的福分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不能奪去的。」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04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83A77C-FCFE-403E-A3BC-68425D2AD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7532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穌在一個地方禱告；禱告完了，有個門徒對他說：「求主教導我們禱告，像約翰教導他的門徒。」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穌說：「你們禱告的時候，要說：我們在天上的父：願人都尊你的名為聖。願你的國降臨；願你的旨意行在地上，如同行在天上。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45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485499-6F70-4AE2-A5BC-58AE040F8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7"/>
            <a:ext cx="9010835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們日用的飲食，天天賜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11:4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免我們的罪，因為我們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免凡虧欠我們的人。不叫我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見試探；救我們脫離凶惡。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027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7669B6-F5F8-4D85-92B5-5D71AE9FE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88777"/>
            <a:ext cx="8948691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11:5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又說：「你們中間誰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個朋友半夜到他那裡去，說：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朋友！請借給我三個餅；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為我有一個朋友行路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到我這裡，我沒有甚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麼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他擺上。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3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6CB869-3457-4934-ACA9-DA6A4F113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66447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人在裡面回答說：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擾我，門已經關閉，孩子們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我在床上了，我不能起來給你。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告訴你們，雖不因他是朋友起來給他，但因他情詞迫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直求，就必起來照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需用的給他。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471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E6E3AC-E201-48E2-BFC3-54AC88CFF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93080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11:9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我又告訴你們，你們祈求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給你們；尋找，就尋見；叩門，就給你們開門。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為，凡祈求的，就得著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找的，就尋見；叩門的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給他開門。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549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51BA41-3A43-4D7F-BB89-054D029D1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62144"/>
            <a:ext cx="9081856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11:11-12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們中間作父親的，誰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子求餅，反給他石頭呢？求魚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拿蛇當魚給他呢？求雞蛋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給他蠍子呢？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11:13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們雖然不好，尚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        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拿好東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西給兒女；何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不更將聖靈給求他的人嗎？」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85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A4233E-85FD-40B5-B041-3B0B5ECFC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一。與主個人關係的重要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是服事主不可缺的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10:38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們走路的時候，耶穌進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個村莊。有一個女人，名叫馬大，接他到自己家裡。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10:39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有一個妹子，名叫馬利亞，在耶穌腳前坐著聽他的道。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547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D75901-07E2-4AFA-B9DB-1C6B614B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57569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大伺候的事多，心裡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忙亂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，就進前來，說：「主啊，我的妹子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留下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我一個人伺候，你不在意嗎？請吩咐她來幫助我。」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10:41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耶穌回答說：「馬大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大！你為許多的事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思慮煩擾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0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D75901-07E2-4AFA-B9DB-1C6B614B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57569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10:42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不可少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的只有一件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利亞已經選擇那上好的福分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不能奪去的。」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73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620A6-AF0A-4B7B-BF06-0C46B6407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66447" cy="49626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調整服事的動機與動力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馬大的動機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需要做才能得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		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馬利亞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我做是因為主愛的關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係。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馬大：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自己的方法與肉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體   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馬利亞：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主的方法與心意做。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60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444BD8-87CB-4B23-BD0A-799938FFE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57569" cy="4944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服事是因為與主的關係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945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164098-8B6D-4B15-BC03-5C3256669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75324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主對傳福音的教導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七十個人歡歡喜喜地回來，說：「主啊！因你的名，就是鬼也服了我們。」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而，不要因鬼服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們就歡喜，要因你們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錄在天上歡喜。」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639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6A60BF-67E7-4F69-AA1C-E214EF00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505472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浪子的故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15)】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15:29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我服事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多年，從來沒有違背過你的命，你並沒有給我一隻山羊羔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我和朋友一同快樂。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19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6A60BF-67E7-4F69-AA1C-E214EF00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505472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15:30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你這個兒子和娼妓吞盡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的產業，他一來了，你倒為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了肥牛犢。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237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B0344B-C9E7-40E5-9285-132EA6DB9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1"/>
            <a:ext cx="8993080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二。建立與主個人關係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禱告的操練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穌在一個地方禱告；禱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了，有個門徒對他說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求主教導我們禱告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約翰教導他的門徒。」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54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7F7474-8507-41BE-A31B-F630FF116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15410"/>
            <a:ext cx="8993080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題醒你的地位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穌說：「你們禱告的時候，要說：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我們在天上的父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：願人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你的名為聖。願你的國降臨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你的旨意行在地上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同行在天上。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2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FE4156-13E6-44B5-B984-205EF255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0" y="71021"/>
            <a:ext cx="9010835" cy="5072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耶穌的例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17)】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穌說了這話，就舉目望天，說：「父啊，時候到了，願你榮耀你的兒子，使兒子也榮耀你；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7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FE4156-13E6-44B5-B984-205EF255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0" y="71021"/>
            <a:ext cx="9010835" cy="5072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17:11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聖父啊，求你因你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所賜給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的名保守他們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他們合而為一像我們一樣。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………….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(x6)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38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D25D7-FDB7-481B-82EC-4C39B9A3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15410"/>
            <a:ext cx="9010835" cy="4944862"/>
          </a:xfrm>
        </p:spPr>
        <p:txBody>
          <a:bodyPr>
            <a:noAutofit/>
          </a:bodyPr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3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大膽、直接、相信、持續的禱告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告訴你們，雖不因他是朋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來給他，但因他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情詞迫切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，就必起來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照他所需用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的給他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229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D25D7-FDB7-481B-82EC-4C39B9A3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15410"/>
            <a:ext cx="9010835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11:9-10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又告訴你們，你們祈求，就給你們；尋找，就尋見；叩門，就給你們開門。因為，凡祈求的，就得著；尋找的，就尋見；叩門的，就給他開門。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61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081AAE-2AFF-4AE8-AB48-5B7E54B45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75324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11:11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們中間作父親的，誰有兒子求餅，反給他石頭呢？求魚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拿蛇當魚給他呢？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11:12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雞蛋，反給他蠍子呢？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55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632118-6BE8-428D-BA2F-821553699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9"/>
            <a:ext cx="893981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禱告至你經歷到聖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靈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同在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11:13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們雖然不好，尚且知道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東西給兒女；何況天父，豈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將聖靈給求他的人嗎？」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617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632118-6BE8-428D-BA2F-821553699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9"/>
            <a:ext cx="893981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聖靈的工作：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神的安慰、盼望、信心、明白神的真理、個別的心意、力量、智慧、引導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268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6F6208-7D1D-4A85-91A9-CD16A5766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97654"/>
            <a:ext cx="8939814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14:16-17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要求父，父就另外賜給你們一位保惠師叫他永遠與你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在，就是真理的聖靈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他常與你們同在，也要在你們裡面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08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6F6208-7D1D-4A85-91A9-CD16A5766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97654"/>
            <a:ext cx="8939814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但保惠師，就是父因我的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要差來的聖靈，他要將一切的事指教你們，並且要叫你們想起我對你們所說的一切話。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38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432E48-A41D-47C8-880B-1E62241F4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1"/>
            <a:ext cx="9001957" cy="500700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眾都喜悅這話，就揀選了司提反，乃是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大有信心、聖靈充滿的人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，又揀選腓利、伯羅哥羅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迦挪、提門、巴米拿，並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太教的安提阿人尼哥拉。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5:5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望不至於羞恥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為所賜給我們的聖靈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的愛澆灌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在我們心裡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024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3C669A-13CE-493E-A348-CAEC84570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8420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為賜生命聖靈的律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基督耶穌裡釋放了我，使我脫離罪和死的律了。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8:6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貼肉體的，就是死；體貼聖靈的，乃是生命、平安。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026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A09576-0F3E-4C61-A4DD-B2FBE2635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75324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8:16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靈與我們的心同證我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神的兒女。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8:26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況且，我們的軟弱有聖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靈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助；我們本不曉得當怎樣禱告，只是聖靈親自用說不出來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息替我們禱告。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640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051A9F-5E3A-4CF0-A265-845BB6B95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50547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願使人有盼望的神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信將諸般的喜樂、平安充滿你們的心，使你們藉著聖靈的能力大有盼望。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2:18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為我們兩下藉著他被一個聖靈所感，得以進到父面前。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和平彼此聯絡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力保守聖靈所賜合而為一的心。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18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B7B589-4A9C-4498-8B59-A90B2141C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88777"/>
            <a:ext cx="9001957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把你們因聖靈所存的愛心告訴了我們。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且你們在大難之中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了聖靈所賜的喜樂，領受真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效法我們，也效法了主。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4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5ADB18-208D-489C-AEEE-13E59E0E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57569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注意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體會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的心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越節前六日，耶穌來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大尼，就是他叫拉撒路從死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活之處。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人在那裡給耶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備筵席；馬大伺候，拉撒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穌坐席的人中。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405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79D0F3-AC12-406B-BB1E-B4E0ACA5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84202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利亞就拿著一斤極貴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真哪</a:t>
            </a:r>
            <a:r>
              <a:rPr lang="zh-TW" altLang="en-US" sz="4500" b="1" dirty="0" smtClean="0">
                <a:solidFill>
                  <a:schemeClr val="bg1"/>
                </a:solidFill>
                <a:latin typeface="AR Kaiti Light B5" panose="03000309000000000000" pitchFamily="65" charset="-120"/>
                <a:ea typeface="AR Kaiti Light B5" panose="03000309000000000000" pitchFamily="65" charset="-120"/>
                <a:cs typeface="Times New Roman" panose="02020603050405020304" pitchFamily="18" charset="0"/>
              </a:rPr>
              <a:t>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香膏，抹耶穌的腳，又用自己頭髮去擦，屋裡就滿了膏的香氣。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穌說：「由她吧！她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我安葬之日存留的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92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79D0F3-AC12-406B-BB1E-B4E0ACA5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84202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26:13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實在告訴你們，普天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，無論在甚麼地方傳這福音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也要述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說這女人所行的，作個紀念。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馬利亞是最偉大的門徒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15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1480</Words>
  <Application>Microsoft Office PowerPoint</Application>
  <PresentationFormat>On-screen Show (16:9)</PresentationFormat>
  <Paragraphs>143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主的門徒－不可少的</vt:lpstr>
      <vt:lpstr>經文：路10:38－11:13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主的門徒－與主關係</dc:title>
  <dc:creator>Jay Huang</dc:creator>
  <cp:lastModifiedBy>TVCBC</cp:lastModifiedBy>
  <cp:revision>12</cp:revision>
  <dcterms:created xsi:type="dcterms:W3CDTF">2017-07-19T16:07:10Z</dcterms:created>
  <dcterms:modified xsi:type="dcterms:W3CDTF">2017-07-21T17:18:33Z</dcterms:modified>
</cp:coreProperties>
</file>