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74" r:id="rId12"/>
    <p:sldId id="275" r:id="rId13"/>
    <p:sldId id="276" r:id="rId14"/>
    <p:sldId id="273" r:id="rId15"/>
    <p:sldId id="267" r:id="rId16"/>
    <p:sldId id="287" r:id="rId17"/>
    <p:sldId id="269" r:id="rId18"/>
    <p:sldId id="288" r:id="rId19"/>
    <p:sldId id="271" r:id="rId20"/>
    <p:sldId id="289" r:id="rId21"/>
    <p:sldId id="270" r:id="rId22"/>
    <p:sldId id="284" r:id="rId23"/>
    <p:sldId id="290" r:id="rId24"/>
    <p:sldId id="285" r:id="rId25"/>
    <p:sldId id="286" r:id="rId26"/>
    <p:sldId id="265" r:id="rId27"/>
    <p:sldId id="277" r:id="rId28"/>
    <p:sldId id="291" r:id="rId29"/>
    <p:sldId id="272" r:id="rId30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7" d="100"/>
          <a:sy n="107" d="100"/>
        </p:scale>
        <p:origin x="-102" y="-6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95A2EA-1E96-4121-BC96-AD25E53B96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5061F99-E10B-4A0B-ABA7-1581D0A112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AB06661-0479-4438-BE3D-C0D663303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17C86-0728-4F25-9C3E-D5B9A153EAEC}" type="datetimeFigureOut">
              <a:rPr lang="en-US" smtClean="0"/>
              <a:t>7/14/2017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C8CE2BD-7A10-4396-8A2D-1FE87BB32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FF36A6F-E146-4EFA-A96D-83FE0AD75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FDE71-1EB0-4AE8-BF63-2A26F59B3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412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A87611-62D3-47FD-830F-58CCF4868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6D42ECF-C1B2-4201-A88A-EFFE36C664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E3AF564-9ED0-44B4-82A6-FAA4439E3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17C86-0728-4F25-9C3E-D5B9A153EAEC}" type="datetimeFigureOut">
              <a:rPr lang="en-US" smtClean="0"/>
              <a:t>7/14/2017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49C6403-3EAF-42B7-A4AA-31C85942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BD9AA70-DE29-46DC-9FB9-7C393525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FDE71-1EB0-4AE8-BF63-2A26F59B3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320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C51169-6A87-4B9C-8A21-B6D04C2BA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35E9BC8-B619-4B22-8084-DDB972FF7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1E9F7C9-180B-4DE1-BB11-3FCD0460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17C86-0728-4F25-9C3E-D5B9A153EAEC}" type="datetimeFigureOut">
              <a:rPr lang="en-US" smtClean="0"/>
              <a:t>7/14/2017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1985C82-E98B-49C0-829D-54FBE8E82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9C9A9A6-91B7-4440-948C-21D20204C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FDE71-1EB0-4AE8-BF63-2A26F59B3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919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EC9B73-260B-4F9C-9E9A-BCE6F7DFA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E428FE-EF85-4E52-A99C-7C62E7B61B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EDB2BCD-4C00-485D-A904-FC45AD9DFD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5F96E3E-267E-4EAF-8F8E-28831795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17C86-0728-4F25-9C3E-D5B9A153EAEC}" type="datetimeFigureOut">
              <a:rPr lang="en-US" smtClean="0"/>
              <a:t>7/14/2017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94133D7-0D1A-431B-B76A-D6EF82EF5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24A7B4F-56C4-4E17-A308-1D9FB0C68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FDE71-1EB0-4AE8-BF63-2A26F59B3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70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0EF2F3-29E5-4B11-A9F0-0D98C2925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978ED41-81E6-4FC0-AB78-069C985E3C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A9A0D64-864E-4C72-8EF4-5E27482CB1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CE981C1-F8FA-4019-9CE3-D066BA671C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DA39769-3D38-41DE-B1A4-58C4EDC492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9585AA5-283A-4762-8C76-CCFE9369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17C86-0728-4F25-9C3E-D5B9A153EAEC}" type="datetimeFigureOut">
              <a:rPr lang="en-US" smtClean="0"/>
              <a:t>7/14/2017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67F6410B-A83B-44F6-9EAC-0C63D7A86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71C6EF4-8E21-49ED-98B5-BA37AC8BE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FDE71-1EB0-4AE8-BF63-2A26F59B3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62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1E2B93-784B-4320-823A-2A3E55465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5E23D3B-512D-41E9-9DD1-3A31BF63C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17C86-0728-4F25-9C3E-D5B9A153EAEC}" type="datetimeFigureOut">
              <a:rPr lang="en-US" smtClean="0"/>
              <a:t>7/14/2017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2B6A880-4EAD-4419-955B-5145C98AB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D649AAE-4D85-4E0B-B8A6-F6757C0AD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FDE71-1EB0-4AE8-BF63-2A26F59B3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102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922702B-839E-4A73-B9AD-A010FBE5E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17C86-0728-4F25-9C3E-D5B9A153EAEC}" type="datetimeFigureOut">
              <a:rPr lang="en-US" smtClean="0"/>
              <a:t>7/14/2017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78DAF98-007C-401F-827F-62597CA19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BCFA58F-66F4-40BD-B876-8E1810C69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FDE71-1EB0-4AE8-BF63-2A26F59B3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052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705796-394F-4E41-9EBA-51CB7B3EC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B0FA35E-973D-471B-96FF-18A43FFE0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CFB2E12-1D66-4B6A-A73C-97049EB07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C431053-FE57-4C79-BE33-551136120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17C86-0728-4F25-9C3E-D5B9A153EAEC}" type="datetimeFigureOut">
              <a:rPr lang="en-US" smtClean="0"/>
              <a:t>7/14/2017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9F7E72C-9BFE-4D5A-8072-AE23641D8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F4B5F4F-3463-4508-9EA6-CCE21A882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FDE71-1EB0-4AE8-BF63-2A26F59B3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680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647F7C-58CF-4EF8-88C2-41D81DE11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1E309BC-D8C2-4887-8514-2DB802ED68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25BE92D-2A26-4724-8400-D858D3980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55E2C6C-F8E7-49F1-AC45-261DC0029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17C86-0728-4F25-9C3E-D5B9A153EAEC}" type="datetimeFigureOut">
              <a:rPr lang="en-US" smtClean="0"/>
              <a:t>7/14/2017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7697767-7A68-4E24-A635-CB53D2B7B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6BDD1DC-2268-45E1-87EB-70B1ECFD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FDE71-1EB0-4AE8-BF63-2A26F59B3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080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B8B618-BA79-46AF-AEC6-5FF0EACA8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693B204-8DB9-456A-BBFF-3D537F98A8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B9F9747-AFFB-4D3B-8CD7-0C800DF7B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17C86-0728-4F25-9C3E-D5B9A153EAEC}" type="datetimeFigureOut">
              <a:rPr lang="en-US" smtClean="0"/>
              <a:t>7/14/2017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CBB4C3A-B19B-489E-8B14-E2D91DA84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66591FD-15EA-4E1E-A54E-61BAAD76E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FDE71-1EB0-4AE8-BF63-2A26F59B3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892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74B69AD-BCDF-4835-832B-F58055427C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0420BBF-2709-4860-9821-150031E307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9DD048-2149-4259-841E-6169D928B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17C86-0728-4F25-9C3E-D5B9A153EAEC}" type="datetimeFigureOut">
              <a:rPr lang="en-US" smtClean="0"/>
              <a:t>7/14/2017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60D22DA-6D3F-43D9-A93D-7B90F87A4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6FB1874-9A97-48C8-BFE1-1D85ACF35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FDE71-1EB0-4AE8-BF63-2A26F59B3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9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A12F638-F923-49B9-9930-E4A267F80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3DDCEF9-1DF2-4733-9C4C-7D2408EF53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0379A0A-39F4-41CD-8ABC-3D3603DE20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17C86-0728-4F25-9C3E-D5B9A153EAEC}" type="datetimeFigureOut">
              <a:rPr lang="en-US" smtClean="0"/>
              <a:t>7/14/2017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D2ECFE3-E179-4D93-B992-4ADAE23738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A0CCCF5-6A90-4422-8E26-5927A293A1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FDE71-1EB0-4AE8-BF63-2A26F59B3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579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9D5DA0-EDA6-4F02-A164-7C386503A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740" y="470517"/>
            <a:ext cx="8371642" cy="1451742"/>
          </a:xfrm>
        </p:spPr>
        <p:txBody>
          <a:bodyPr>
            <a:noAutofit/>
          </a:bodyPr>
          <a:lstStyle/>
          <a:p>
            <a:r>
              <a:rPr lang="zh-TW" altLang="en-US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主的門徒</a:t>
            </a:r>
            <a:r>
              <a:rPr lang="en-US" altLang="zh-TW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-</a:t>
            </a:r>
            <a:r>
              <a:rPr lang="zh-TW" altLang="en-US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好鄰舍</a:t>
            </a:r>
            <a:endParaRPr lang="en-US" sz="8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8B4405C-7249-4642-BB99-390164A060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7893" y="2381932"/>
            <a:ext cx="6858000" cy="1241822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zh-TW" altLang="en-US" sz="6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66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06613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DD94FF-C741-40AA-9CF5-444E9BFD7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798" y="71022"/>
            <a:ext cx="8373307" cy="772357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經文：路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10:25-37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8FCD306-7A89-439B-A898-43D88ABB3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5" y="816746"/>
            <a:ext cx="8895425" cy="424352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10:25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有一個律法師起來試探耶穌，說：「夫子！我該做甚麼才可以承受永生？」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10:26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耶穌對他說：「律法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上寫的是甚麼？你念的是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怎樣呢？」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34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9F7325-D5DB-4065-960A-1DE3B03F3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186431"/>
            <a:ext cx="8930936" cy="484720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10:27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他回答說：「你要盡心、盡性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、盡力、盡意愛主─你的神；又要愛鄰舍如同自己。」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10:28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耶穌說：「你回答的是；你這樣行，就必得永生。」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181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53311D1-21C7-47A3-9BA8-3B8D119A2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10" y="168676"/>
            <a:ext cx="8966446" cy="490935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10:29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那人要顯明自己有理，就對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耶穌說：「誰是我的鄰舍呢？」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10:30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耶穌回答說：「有一個人從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耶路撒冷下耶利哥去，落在強盜手中。他們剝去他的衣裳，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把他打個半死，就丟下他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走了。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49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48FE85E-1969-4E63-992A-15A6C6F7DB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5" y="133165"/>
            <a:ext cx="8886548" cy="489159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10:31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偶然有一個祭司從這條路下來，看見他就從那邊過去了。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10:32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又有一個利未人來到這地方，看見他，也照樣從那邊過去了。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983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61B2B3D-7414-4F86-A928-9A565EB37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09" y="159798"/>
            <a:ext cx="8939813" cy="489159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10:33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惟有一個撒馬利亞人行路來到那裡，看見他就動了慈心，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10:34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上前用油和酒倒在他的傷處，包裹好了，扶他騎上自己的牲口，帶到店裡去照應他。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087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ABE9958-E9BB-4E04-97DA-D19326E45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4" y="150920"/>
            <a:ext cx="8948691" cy="492710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10:35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第二天拿出二錢銀子來，交給店主，說：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你且照應他；此外所費用的，我回來必還你。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10:36-37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你想，這三個人哪一個是落在強盜手中的鄰舍呢？」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他說：「是憐憫他的。」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耶穌說：「你去照樣行吧。」</a:t>
            </a:r>
          </a:p>
        </p:txBody>
      </p:sp>
    </p:spTree>
    <p:extLst>
      <p:ext uri="{BB962C8B-B14F-4D97-AF65-F5344CB8AC3E}">
        <p14:creationId xmlns:p14="http://schemas.microsoft.com/office/powerpoint/2010/main" val="2590168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7738D4-AC7D-4D72-A158-54F013A31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10" y="168676"/>
            <a:ext cx="8930936" cy="485608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背景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346472" algn="l"/>
              </a:tabLst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1-9 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穌是誰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346472" algn="l"/>
              </a:tabLst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10-19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耶穌教導門徒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346472" algn="l"/>
              </a:tabLst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19-24 </a:t>
            </a: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耶穌的最後一週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938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AF6010E-CB56-4EC4-90D3-BC6A92B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106532"/>
            <a:ext cx="8993080" cy="496261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事件情節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一個律法師挑戰耶穌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耶穌回答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律法上寫的是甚麼？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這人知道律法總綱：申命記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440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章</a:t>
            </a:r>
            <a:r>
              <a:rPr lang="zh-TW" altLang="en-US" sz="440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；利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未記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章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你去行吧！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2133255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F6572D6-B886-407C-9880-28EC9F2E7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124286"/>
            <a:ext cx="8930936" cy="492710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這人開始為自己辯護：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誰是我的鄰舍呢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耶穌講比喻：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346472" algn="l"/>
              </a:tabLst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10:30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耶穌回答說：「有一個人從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耶路撒冷下耶利哥去，落在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346472" algn="l"/>
              </a:tabLst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強盜手中。他們剝去他的衣裳，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346472" algn="l"/>
              </a:tabLst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把他打個半死，就丟下他走了。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08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94CA10C-8D9E-4853-B394-41A087B7C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5" y="124287"/>
            <a:ext cx="9081856" cy="490935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10:31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偶然有一個祭司從這條路下來，看見他就從那邊過去了。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10:32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又有一個利未人來到這地方，看見他，也照樣從那邊過去了。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070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2F1E3C3-6670-4C5B-AB46-229629F06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97654"/>
            <a:ext cx="8993080" cy="49448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10:33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惟有一個撒馬利亞人行路來到那裡，看見他就動了慈心，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10:34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上前用油和酒倒在他的傷處，包裹好了，扶他騎上自己的牲口，帶到店裡去照應他。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469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BD94ACA-8F5C-425A-8059-B8AC479F2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142043"/>
            <a:ext cx="8939814" cy="490047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10:35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第二天拿出二錢銀子來，交給店主，說：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你且照應他；此外所費用的，我回來必還你。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657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BE84179-A0C5-4FFC-A2E8-C418B751B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106532"/>
            <a:ext cx="8975324" cy="496261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耶穌的反問：</a:t>
            </a: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哪一個是落在</a:t>
            </a:r>
            <a:endParaRPr lang="en-US" altLang="zh-TW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	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強盜手中的鄰舍呢？</a:t>
            </a: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律法師的回答：「是憐憫他的。」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耶穌說：「你去照樣行吧。」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31786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112C784-FB3B-45D9-8884-CC2CA69C1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133165"/>
            <a:ext cx="9064101" cy="490047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一。門徒蒙神白白的恩典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10:27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他回答說：「你要盡心、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盡性、盡力、盡意愛主─你的神；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又要愛鄰舍如同自己。」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581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112C784-FB3B-45D9-8884-CC2CA69C1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133165"/>
            <a:ext cx="8966447" cy="490047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10:28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耶穌說：「你回答的是；你這樣行，就必得永生。」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10:29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那人要顯明自己有理，就對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耶穌說：「誰是我的鄰舍呢？」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772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DA9AAF8-AE5D-4445-BB57-EB068B846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6" y="97654"/>
            <a:ext cx="8957570" cy="495374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二。蒙恩的門徒會做好鄰舍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10:29	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那人要顯明自己有理，就對耶穌說：「誰是我的鄰舍呢？」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9273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DA9AAF8-AE5D-4445-BB57-EB068B846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6" y="97654"/>
            <a:ext cx="8957570" cy="495374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10:36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你想，這三個人哪一個是落在強盜手中的鄰舍呢？」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10:37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他說：「是憐憫他的。」耶穌說：「你去照樣行吧。」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4168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0DB61A-33C9-4639-9E9F-3A7BDC397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1" y="106532"/>
            <a:ext cx="8957569" cy="4944862"/>
          </a:xfrm>
        </p:spPr>
        <p:txBody>
          <a:bodyPr>
            <a:noAutofit/>
          </a:bodyPr>
          <a:lstStyle/>
          <a:p>
            <a:pPr marL="914400" indent="-9144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我們得救不是出於守律法，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  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但恩典會使我們行律法。</a:t>
            </a:r>
            <a:endParaRPr lang="en-US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馬太福音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5:17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莫想我來要廢掉律法和先知。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我來不是要廢掉，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乃是要成全。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2178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0DB61A-33C9-4639-9E9F-3A7BDC397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1" y="106532"/>
            <a:ext cx="8957569" cy="494486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5:18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我實在告訴你們，就是到天地都廢去了，律法的一點一畫也不能廢去，都要成全。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5:19….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無論何人遵行這誡命，又教訓人遵行，他在天國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要稱為大的。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072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6EDE9C-7599-433B-B8EE-B5766F04A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71021"/>
            <a:ext cx="8904303" cy="500700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雅各書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惟有詳細察看那全備、使人自由之律法的，並且時常如此，這人既不是聽了就忘，乃是實在行出來，就在他所行的事上必然得福。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經上記著說：「要愛人如  己。」你們若全守這至尊的律法才是好的。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6280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EE100F3-B791-4EB5-A8DE-5C646AE57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75324" cy="495374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主再來時要以我們怎樣做鄰舍 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來審判我們的信心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馬太福音</a:t>
            </a:r>
            <a:r>
              <a:rPr 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25:31-40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25:31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「當人子在他榮耀裡、同著眾  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天使降臨的時候，要坐在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他榮耀的寶座上。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966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EE100F3-B791-4EB5-A8DE-5C646AE57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75324" cy="495374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25:32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萬民都要聚集在他面前。他要把他們分別出來，好像牧羊的分別綿羊山羊一般，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2102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829011C-AC12-4106-82B6-DEFC5F4A0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124286"/>
            <a:ext cx="9001957" cy="49448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25:35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因為我餓了，你們給我吃，渴了，你們給我喝；我作客旅，你們留我住；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25:36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我赤身露體，你們給我穿；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我病了，你們看顧我；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我在監裡，你們來看我。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8216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A4049D2-7456-4CBE-9051-C78AE4621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1" y="115410"/>
            <a:ext cx="8957569" cy="491822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25:40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王要回答說：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我實在告訴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你們，這些事你們既做在我這弟兄中一個最小的身上，就是做在我身上了。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6643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6CA4040-9742-4ADF-8137-8AFB4B2CC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115409"/>
            <a:ext cx="8948692" cy="490047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三。好鄰舍的榜樣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幫助有需要的人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383381" algn="l"/>
              </a:tabLst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10:33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惟有一個撒馬利亞人行路來到那裡，看見他就動了慈心，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2789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1676BB0-1093-48E4-8D89-8733C4C0B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115410"/>
            <a:ext cx="8877670" cy="49004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自願犧牲的幫助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  <a:tabLst>
                <a:tab pos="346472" algn="l"/>
              </a:tabLst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10:34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上前用油和酒倒在他的傷處，包裹好了，扶他騎上自己的牲口，帶到店裡去照應他。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  <a:tabLst>
                <a:tab pos="346472" algn="l"/>
              </a:tabLst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10:35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第二天拿出二錢銀子        來，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  <a:tabLst>
                <a:tab pos="346472" algn="l"/>
              </a:tabLst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交給店主，說：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你且照應     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  <a:tabLst>
                <a:tab pos="346472" algn="l"/>
              </a:tabLst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他；此外所費用的，我回來必還你。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  <a:tabLst>
                <a:tab pos="346472" algn="l"/>
                <a:tab pos="685800" algn="l"/>
              </a:tabLst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	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4475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1676BB0-1093-48E4-8D89-8733C4C0B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920" y="142043"/>
            <a:ext cx="8877670" cy="4900474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346472" algn="l"/>
                <a:tab pos="685800" algn="l"/>
              </a:tabLst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時間、僅有的藥物、體力、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  <a:tabLst>
                <a:tab pos="346472" algn="l"/>
                <a:tab pos="685800" algn="l"/>
              </a:tabLst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金錢、冒險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3515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36AF4A4-15EC-4686-8E6F-C91874D2C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124287"/>
            <a:ext cx="8886548" cy="490935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四。成為好鄰舍的動力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729854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律法不能讓你成為好鄰舍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729854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想想主耶穌的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恩</a:t>
            </a:r>
            <a:r>
              <a:rPr lang="zh-CN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惠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讓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你成為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4409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 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好鄰舍</a:t>
            </a:r>
            <a:endParaRPr lang="en-US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057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853</TotalTime>
  <Words>1091</Words>
  <Application>Microsoft Office PowerPoint</Application>
  <PresentationFormat>On-screen Show (16:9)</PresentationFormat>
  <Paragraphs>100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主的門徒-好鄰舍</vt:lpstr>
      <vt:lpstr>經文：路10:25-37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主的門徒-好鄰舍</dc:title>
  <dc:creator>Jay Huang</dc:creator>
  <cp:lastModifiedBy>TVCBC</cp:lastModifiedBy>
  <cp:revision>25</cp:revision>
  <dcterms:created xsi:type="dcterms:W3CDTF">2017-07-13T18:13:04Z</dcterms:created>
  <dcterms:modified xsi:type="dcterms:W3CDTF">2017-07-15T02:51:50Z</dcterms:modified>
</cp:coreProperties>
</file>