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96" r:id="rId9"/>
    <p:sldId id="282" r:id="rId10"/>
    <p:sldId id="266" r:id="rId11"/>
    <p:sldId id="292" r:id="rId12"/>
    <p:sldId id="297" r:id="rId13"/>
    <p:sldId id="265" r:id="rId14"/>
    <p:sldId id="267" r:id="rId15"/>
    <p:sldId id="272" r:id="rId16"/>
    <p:sldId id="270" r:id="rId17"/>
    <p:sldId id="298" r:id="rId18"/>
    <p:sldId id="285" r:id="rId19"/>
    <p:sldId id="286" r:id="rId20"/>
    <p:sldId id="283" r:id="rId21"/>
    <p:sldId id="284" r:id="rId22"/>
    <p:sldId id="274" r:id="rId23"/>
    <p:sldId id="276" r:id="rId24"/>
    <p:sldId id="275" r:id="rId25"/>
    <p:sldId id="287" r:id="rId26"/>
    <p:sldId id="277" r:id="rId27"/>
    <p:sldId id="299" r:id="rId28"/>
    <p:sldId id="294" r:id="rId29"/>
    <p:sldId id="278" r:id="rId30"/>
    <p:sldId id="279" r:id="rId31"/>
    <p:sldId id="288" r:id="rId32"/>
    <p:sldId id="302" r:id="rId33"/>
    <p:sldId id="289" r:id="rId34"/>
    <p:sldId id="295" r:id="rId35"/>
    <p:sldId id="290" r:id="rId36"/>
    <p:sldId id="291" r:id="rId37"/>
    <p:sldId id="300" r:id="rId38"/>
    <p:sldId id="301" r:id="rId3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78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186752-FE6E-40EC-A524-1FEC651CB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7DBF796-4B2B-46D3-8F2C-AED9E96BF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95E240-5DCC-41D9-9179-22ACADCFA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FDF176-0D64-4AF9-89D7-20D0FA6F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7349CA-F8FA-4AA8-BF98-F31DCBF48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46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35AAF0-D6AD-453A-9EAC-40E68AA7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824A3A-9794-4FB1-BD05-0271A1D49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722C19-6993-4985-A700-26D34A038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80D95-F4C7-4BF0-90B3-D9CDFD23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106B0F-6C2C-424C-8011-0D308B1CF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9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FFDF94-5A73-4037-9999-2AFA5E28D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C5943C-BAA7-46F7-AD70-3B2D79E27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B46A7E-D48B-429D-B54F-D6717E725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20A9FA-118C-4947-92B3-CB14CE16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172D55-C18B-4E23-BC49-BAB55BBC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9F3B04-9B48-420D-BA3A-63C7F759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A797D0-35C2-498B-8E46-53A977851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8221CF0-938C-41FF-ABA0-5BC36A076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5B960C1-0584-4A86-88D8-49A9D82A2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E98740-16DF-448C-9EB6-CE4116ED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FAFC8A6-0C66-437E-A820-2C891C33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9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7B6A78-8168-4402-A49D-3BDF58D4B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97EBA8-B7F7-4076-A1D7-B52E615AD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2CDD947-644C-419D-A981-F6D377EC3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7A877BA-D100-452B-8239-5BF5B3C64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B58F42E-52CC-4CCC-B75E-8B0152AC2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506258F-F55E-4481-8839-B8DC2BB0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D6C7B50-F8B9-49C5-9237-957F58DE7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C1E89EE-A3C0-4A5A-9330-A2613F98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45887C-0506-4F9A-A379-8FD85477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C5F267A-5A0F-40E8-B81B-14CE860EC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1F0DDE4-851D-4F99-9858-76FBB78F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68BA1F-C6EB-4850-90DC-E7370FFD2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1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8EC832E-F7ED-4C8B-A822-06017EAAC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04C8140-2068-4A5C-A68E-C2A3AA958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7E943ED-E9AA-4C86-AA94-83CB286A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2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A2FA52-6F42-40D7-9643-F679658F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0A0C83-108E-4105-B63B-550DD109D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7842CF2-FD98-4AC8-AA0E-84C12534B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4AD92B-94E3-486D-B10E-C57801C4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A0B54E-B62D-47E1-A368-17264B4F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4FCF675-9B70-4355-88B0-9B8140BD3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53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DB03C4-6BF4-45A1-BDF6-32670EFB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AED620B-A023-4A17-B204-CF0CBF5BAD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D10E9BE-984B-4FD8-91E0-9E1E44370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E7E0B4D-5CF5-4E30-A3FB-30FBAF9FB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2461B98-4F4D-4913-A93C-A7070CE1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8CB4AA8-723B-4734-9363-CDE03DC9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3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73303D-6939-40C1-A75D-818AC65B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E68433D-F9DA-4199-ADA1-568B41CBC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D44A82-54F3-4341-95A1-AE2CA1E74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CAC036-5CE3-450B-B6B0-1DDCDCAA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C07BE6-017F-4F81-9C2D-0ABF320A0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87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DFD6BB9-DDCF-4FC1-ACC4-2245A034A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2716955-E233-4540-B4DD-80AA48044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2B5961-DC3D-4850-93B0-8A445DE4C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B700FB-3212-4E31-9F55-C5AC1737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E18CE9-B611-4999-AA1C-D33E0BE4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07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E40659E-43B2-4E2F-A81A-B17B987EE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B4749C-20A6-49B2-B0F0-015CD178B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661B038-9B45-4753-9555-C377622F8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33EB3-E6D1-4CB4-8E5A-58DB655D8B56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C6E312-1ACA-4975-8D61-CD203566C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995F57-32BF-4F76-AD45-A37DC2474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F32C3-923D-49F1-BB9C-21814B004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3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0A263-0436-4444-8EDB-BECA56DBF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85421"/>
            <a:ext cx="9144000" cy="1322773"/>
          </a:xfrm>
        </p:spPr>
        <p:txBody>
          <a:bodyPr>
            <a:noAutofit/>
          </a:bodyPr>
          <a:lstStyle/>
          <a:p>
            <a:r>
              <a:rPr lang="zh-TW" altLang="en-US" sz="8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主的門徒</a:t>
            </a:r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</a:t>
            </a:r>
            <a:r>
              <a:rPr lang="zh-TW" altLang="en-US" sz="8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傳福音</a:t>
            </a:r>
            <a:endParaRPr lang="en-US" sz="8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ECDC60F-48B6-45F8-934C-348C8CCB1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160" y="2485748"/>
            <a:ext cx="6858000" cy="1273857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8515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AEACBA-D618-4128-B058-4B589DC1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72676"/>
            <a:ext cx="7886700" cy="78686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經文：路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10:1 -21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D3B602-07EA-47B1-86D9-0755171CB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5714"/>
            <a:ext cx="9052560" cy="42817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這事以後，主又設立七十個人，差遣他們兩個兩個地在他前面，往自己所要到的各城各地方去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就對他們說：「要收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稼多，做工的人少。所以，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當求莊稼的主打發工人出去收他的莊稼。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62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284237-DBE6-4822-9845-473FDC1AF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74" y="95169"/>
            <a:ext cx="8942832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你們去吧！我差你們出去，如同羊羔進入狼群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不要帶錢囊，不要帶口袋，不要帶鞋；在路上也不要問人的安。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無論進哪一家，先要說：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這一家平安。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3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C2E1F4-BE33-4EE9-810F-E101BA81A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77413"/>
            <a:ext cx="8963783" cy="48554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那裡若有當得平安的人，你們所求的平安就必臨到那家；不然，就歸與你們了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你們要住在那家，吃喝他們所供給的，因為工人得工價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當的；不要從這家搬到那家。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3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404C8D-A802-4401-95CB-C1E57A6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" y="103780"/>
            <a:ext cx="9034272" cy="48554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10:8-9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無論進哪一城，人若接待你們，給你們擺上甚麼，你們就吃甚麼。要醫治那城裡的病人，對他們說：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神的國臨近你們了。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無論進哪一城，人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若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接待你們，你們就到街上去，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808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DA9B34-6432-4D11-AF24-AA449AED3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69" y="94635"/>
            <a:ext cx="8951444" cy="493012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就是你們城裡的塵土黏在我們的腳上，我們也當著你們擦去。雖然如此，你們該知道神的國臨近了。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我告訴你們，當審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判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日子，所多瑪所受的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那城還容易受呢！」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47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7C2B74-DDC3-441C-9CC7-649582648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88777"/>
            <a:ext cx="9028589" cy="49678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哥拉汛哪，你有禍了！伯賽大啊，你有禍了！因為在你們中間所行的異能若行在泰爾、西頓，他們早已披麻蒙灰，坐在地上悔改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90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7C2B74-DDC3-441C-9CC7-649582648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06531"/>
            <a:ext cx="8904303" cy="495010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10:14-15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當審判的日子，泰爾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頓所受的，比你們還容易受呢！迦百農啊，你已經升到天上，將來必推下陰間。」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947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5AEBED-37A9-4DF9-8FBC-1403C4526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54639" cy="494983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又對門徒說：「聽從你們的就是聽從我；棄絕你們的就是棄絕我；棄絕我的就是棄絕那差我來的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那七十個人歡歡喜喜地回來，說：「主啊！因你的名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是鬼也服了我們。」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77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D21FE4-1D62-44A6-ABE5-11AB9CD6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8990949" cy="496812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耶穌對他們說：「我曾看見撒但從天上墜落，像閃電一樣。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我已經給你們權柄可以踐踏蛇和蠍子，又勝過仇敵一切的能力，斷沒有甚麼能害你們。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38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D21FE4-1D62-44A6-ABE5-11AB9CD6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24287"/>
            <a:ext cx="8964316" cy="494148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然而，不要因鬼服了你們就歡喜，要因你們的名記錄在天上歡喜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205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D21FE4-1D62-44A6-ABE5-11AB9CD6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82071" cy="49769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正當那時，耶穌被聖靈感動就歡樂，說：「父啊，天地的主，我感謝你！因為你將這些事向聰明通達人就藏起來，向嬰孩就顯出來。父啊！是的，因為你的美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意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是如此。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35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180B62-BA30-40E7-B199-841A36B68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19456"/>
            <a:ext cx="8814816" cy="48280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9:51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耶穌被接上升的日子將到，他就定意向耶路撒冷去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9:51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19:27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耶穌往耶路撒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冷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對門徒的教導。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87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63050B-5D64-42F8-9CB1-98AEA43EE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06532"/>
            <a:ext cx="8946294" cy="49592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每一個基督徒都是基督的門徒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這事以後，主又設立七十個人，差遣他們兩個兩個地在他前面，往自己所要到的各城各地方去，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421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44DA42-DBBD-449C-B5BF-7C0A66074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228600"/>
            <a:ext cx="8823960" cy="47914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一。傳福音是每位門徒應有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負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擔與行動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B4E2B6-04D5-4CA9-B4D4-8EF608453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" y="118872"/>
            <a:ext cx="8979408" cy="4937760"/>
          </a:xfrm>
        </p:spPr>
        <p:txBody>
          <a:bodyPr>
            <a:normAutofit/>
          </a:bodyPr>
          <a:lstStyle/>
          <a:p>
            <a:pPr marL="914400" indent="-9144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門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徒被召蒙恩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、也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有使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命      使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人蒙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福</a:t>
            </a:r>
            <a:r>
              <a:rPr lang="en-US" altLang="zh-TW" sz="5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5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					</a:t>
            </a:r>
            <a:endParaRPr lang="en-US" altLang="zh-TW" sz="5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這事以後，主又設立</a:t>
            </a:r>
            <a:r>
              <a:rPr lang="zh-TW" altLang="en-US" sz="4400" dirty="0" smtClean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七十個人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，差遣他們兩個兩個地在他前面，往自己所要到的各城各地方去，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393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B4E2B6-04D5-4CA9-B4D4-8EF608453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" y="92239"/>
            <a:ext cx="8979408" cy="49377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耶穌叫齊了十二個門徒，給他們能力、權柄，制伏一切的鬼，醫治各樣的病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又差遣他們去宣傳神國的道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治病人，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978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1D83DE-3C61-4AF8-9BC8-95C0952CA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88777"/>
            <a:ext cx="8927474" cy="49678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差遣：使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命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Mission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各城各鄉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143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D23105-C561-4833-B1AE-0EDEE467A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54373" cy="49683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創世記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12:1-3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和華對亞伯蘭說：「你要離開本地、本族、父家，往我所要指示你的地去。我必叫你成為大國。我必賜福給你，叫你的名為大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也要叫別人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得福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上的萬族都要因你得福。」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51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DD76D3-B02C-4EAD-86A7-B3C874830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8963517" cy="495871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以賽亞書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6:5-8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時我說：「禍哉！我滅亡了！因為我是嘴唇不潔的人，又住在嘴唇不潔的民中，又因我眼見大君王─萬軍之耶和華。」有一撒拉弗飛到我跟前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，手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裡拿著紅炭，是用火剪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     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壇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上取下來的，將炭沾我的口，說：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78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DA2878-D4F4-4C0A-8738-6EEA94AD8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06532"/>
            <a:ext cx="8955172" cy="49683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「看哪，這炭沾了你的嘴，你的罪孽便除掉，你的罪惡就赦免了。」我又聽見主的聲音說：「我可以差遣誰呢？誰肯為我們去呢？」我說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裡，請差遣我！」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96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0DF465-18D2-4B1A-BDE6-2D91A920E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19456"/>
            <a:ext cx="8823960" cy="48554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們原是他的工作，在基督耶穌裡造成的，為要叫我們行善，就是神所預備叫我們行的。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0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B44921-B0FB-4EE0-8803-BF1FD0D1A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115410"/>
            <a:ext cx="8937417" cy="493207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門徒當為福音求告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就對他們說：「要收的莊稼多，做工的人少。所以，你們當求莊稼的主打發工人出去收他的莊稼。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735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A753F0-37A2-4134-80E0-E2AD06621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654"/>
            <a:ext cx="9144000" cy="496812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5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5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門</a:t>
            </a:r>
            <a:r>
              <a:rPr lang="zh-TW" altLang="en-US" sz="5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徒當依靠主的能力與供應去</a:t>
            </a:r>
            <a:r>
              <a:rPr lang="zh-TW" altLang="en-US" sz="5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傳  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10:3 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你們去吧！我差你們出去，如同羊羔進入狼群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10:4 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不要帶錢囊，不要帶口袋，不要帶鞋；在路上也不要問人的安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10:7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你們要住在那家，吃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喝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們所供給的，因為工人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得工價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應當的；不要從這家搬到那家。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98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10CF8D-6A52-409C-968F-A8847765F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63783" cy="49501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二。門徒當知道所傳的福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音</a:t>
            </a:r>
            <a:endParaRPr lang="en-US" altLang="zh-TW" sz="4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  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是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獨一的好消息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8654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CFEAEC-152A-4038-BAB4-A9B0C1144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2"/>
            <a:ext cx="8982071" cy="49587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福音： </a:t>
            </a:r>
            <a:r>
              <a:rPr lang="en-US" altLang="zh-TW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euaggelion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 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使傳遞的好消息，關乎一個國家整體的生存，自由或奴隸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耶穌對他們說：「我曾看見撒但從天上墜落，像閃電一樣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404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CFEAEC-152A-4038-BAB4-A9B0C1144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2"/>
            <a:ext cx="8982071" cy="49587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我已經給你們權柄可以踐踏蛇和蠍子，又勝過仇敵一切的能力，斷沒有甚麼能害你們。</a:t>
            </a:r>
          </a:p>
        </p:txBody>
      </p:sp>
    </p:spTree>
    <p:extLst>
      <p:ext uri="{BB962C8B-B14F-4D97-AF65-F5344CB8AC3E}">
        <p14:creationId xmlns:p14="http://schemas.microsoft.com/office/powerpoint/2010/main" val="812699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CFEAEC-152A-4038-BAB4-A9B0C1144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06532"/>
            <a:ext cx="8973194" cy="49409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約一 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5:19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我們知道，我們是屬神的，全世界都臥在那惡者手下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時，你們在其中行事為人，隨從今世的風俗，順服空中掌權者的首領，就是現今在悖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子心中運行的邪靈。</a:t>
            </a:r>
          </a:p>
        </p:txBody>
      </p:sp>
    </p:spTree>
    <p:extLst>
      <p:ext uri="{BB962C8B-B14F-4D97-AF65-F5344CB8AC3E}">
        <p14:creationId xmlns:p14="http://schemas.microsoft.com/office/powerpoint/2010/main" val="3700085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721EA7-833C-412D-A90C-CB3A7C57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8981805" cy="4976999"/>
          </a:xfrm>
        </p:spPr>
        <p:txBody>
          <a:bodyPr>
            <a:normAutofit/>
          </a:bodyPr>
          <a:lstStyle/>
          <a:p>
            <a:pPr marL="914400" indent="-914400">
              <a:buAutoNum type="arabicPeriod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平安的好消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息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無論進哪一家，先要說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願這一家平安。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377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586EA4-937B-476F-8383-AC0924496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15410"/>
            <a:ext cx="8984202" cy="4944862"/>
          </a:xfrm>
        </p:spPr>
        <p:txBody>
          <a:bodyPr>
            <a:normAutofit/>
          </a:bodyPr>
          <a:lstStyle/>
          <a:p>
            <a:pPr marL="914400" indent="-914400">
              <a:lnSpc>
                <a:spcPct val="100000"/>
              </a:lnSpc>
              <a:spcBef>
                <a:spcPts val="0"/>
              </a:spcBef>
              <a:buAutoNum type="arabicPeriod" startAt="2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到關懷進入神愛的團體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消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息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10:9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要醫治那城裡的病人，對他們說：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神的國臨近你們了。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894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C893D8-7F16-4D08-AF02-F86C95C86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0"/>
            <a:ext cx="8945229" cy="5255581"/>
          </a:xfrm>
        </p:spPr>
        <p:txBody>
          <a:bodyPr>
            <a:normAutofit/>
          </a:bodyPr>
          <a:lstStyle/>
          <a:p>
            <a:pPr marL="914400" indent="-914400">
              <a:lnSpc>
                <a:spcPct val="100000"/>
              </a:lnSpc>
              <a:spcBef>
                <a:spcPts val="0"/>
              </a:spcBef>
              <a:buAutoNum type="arabicPeriod" startAt="3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從魔鬼捆綁中德釋放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消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息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那七十個人歡歡喜喜地回來，說：「主啊！因你的名，就是鬼也服了我們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61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C893D8-7F16-4D08-AF02-F86C95C86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0"/>
            <a:ext cx="8945229" cy="52555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我已經給你們權柄可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踏蛇和蠍子，又勝過仇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敵一切的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能力，斷沒有甚麼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482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BE3243-6C98-4B37-956E-6B68C2C93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777"/>
            <a:ext cx="9286043" cy="496785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三．門徒傳福音的動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機是因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名已記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在天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那七十個人歡歡喜喜地回來，說：「主啊！因你的名，就是鬼也服了我們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然而，不要因鬼服了你們就歡喜，要因你們的名記錄在天上歡喜。」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79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BE3243-6C98-4B37-956E-6B68C2C93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04045"/>
            <a:ext cx="8922058" cy="4920715"/>
          </a:xfrm>
        </p:spPr>
        <p:txBody>
          <a:bodyPr>
            <a:noAutofit/>
          </a:bodyPr>
          <a:lstStyle/>
          <a:p>
            <a:pPr marL="914400" indent="-9144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被神肯定、接納、愛與傳福音無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關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的永生地位與傳福音無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關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701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8B6399-AD98-4E22-BDB2-601C69CF0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82071" cy="4959244"/>
          </a:xfrm>
        </p:spPr>
        <p:txBody>
          <a:bodyPr>
            <a:normAutofit/>
          </a:bodyPr>
          <a:lstStyle/>
          <a:p>
            <a:pPr marL="914400" indent="-914400">
              <a:buAutoNum type="arabicPeriod" startAt="2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不能用成果來決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定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最大的喜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602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3868E8-9FB8-4B38-B78F-C497DE31C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1"/>
            <a:ext cx="8981805" cy="4985611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spcBef>
                <a:spcPts val="0"/>
              </a:spcBef>
              <a:buAutoNum type="arabicPeriod" startAt="3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種動機才會使你服事出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感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恩與沒有壓力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360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3868E8-9FB8-4B38-B78F-C497DE31C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1"/>
            <a:ext cx="8981805" cy="4985611"/>
          </a:xfrm>
        </p:spPr>
        <p:txBody>
          <a:bodyPr>
            <a:normAutofit/>
          </a:bodyPr>
          <a:lstStyle/>
          <a:p>
            <a:pPr marL="914400" indent="-914400">
              <a:lnSpc>
                <a:spcPct val="100000"/>
              </a:lnSpc>
              <a:spcBef>
                <a:spcPts val="0"/>
              </a:spcBef>
              <a:buAutoNum type="arabicPeriod" startAt="4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種動機才會使你的服事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由的愛心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317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3868E8-9FB8-4B38-B78F-C497DE31C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1"/>
            <a:ext cx="8981805" cy="4985611"/>
          </a:xfrm>
        </p:spPr>
        <p:txBody>
          <a:bodyPr>
            <a:normAutofit/>
          </a:bodyPr>
          <a:lstStyle/>
          <a:p>
            <a:pPr marL="914400" indent="-914400">
              <a:lnSpc>
                <a:spcPct val="100000"/>
              </a:lnSpc>
              <a:spcBef>
                <a:spcPts val="0"/>
              </a:spcBef>
              <a:buAutoNum type="arabicPeriod" startAt="5"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穌給我們最好的例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正當那時，耶穌被聖靈感動就歡樂，說：「父啊，天地的主，我感謝你！因為你將這些事向聰明通達人就藏起來，向嬰孩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出來。父啊！是的，因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意本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是如此。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72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2513</TotalTime>
  <Words>1879</Words>
  <Application>Microsoft Office PowerPoint</Application>
  <PresentationFormat>On-screen Show (16:9)</PresentationFormat>
  <Paragraphs>94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主的門徒：傳福音</vt:lpstr>
      <vt:lpstr>經文：路 10:1 -21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為何不信</dc:title>
  <dc:creator>Jiasong Huang</dc:creator>
  <cp:lastModifiedBy>TVCBC</cp:lastModifiedBy>
  <cp:revision>23</cp:revision>
  <dcterms:created xsi:type="dcterms:W3CDTF">2017-06-06T22:45:25Z</dcterms:created>
  <dcterms:modified xsi:type="dcterms:W3CDTF">2017-07-06T15:30:43Z</dcterms:modified>
</cp:coreProperties>
</file>