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82" r:id="rId9"/>
    <p:sldId id="266" r:id="rId10"/>
    <p:sldId id="292" r:id="rId11"/>
    <p:sldId id="265" r:id="rId12"/>
    <p:sldId id="267" r:id="rId13"/>
    <p:sldId id="293" r:id="rId14"/>
    <p:sldId id="268" r:id="rId15"/>
    <p:sldId id="272" r:id="rId16"/>
    <p:sldId id="270" r:id="rId17"/>
    <p:sldId id="285" r:id="rId18"/>
    <p:sldId id="286" r:id="rId19"/>
    <p:sldId id="283" r:id="rId20"/>
    <p:sldId id="284" r:id="rId21"/>
    <p:sldId id="274" r:id="rId22"/>
    <p:sldId id="276" r:id="rId23"/>
    <p:sldId id="275" r:id="rId24"/>
    <p:sldId id="287" r:id="rId25"/>
    <p:sldId id="277" r:id="rId26"/>
    <p:sldId id="294" r:id="rId27"/>
    <p:sldId id="278" r:id="rId28"/>
    <p:sldId id="279" r:id="rId29"/>
    <p:sldId id="288" r:id="rId30"/>
    <p:sldId id="289" r:id="rId31"/>
    <p:sldId id="295" r:id="rId32"/>
    <p:sldId id="290" r:id="rId33"/>
    <p:sldId id="291" r:id="rId3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102" y="-6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186752-FE6E-40EC-A524-1FEC651CB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7DBF796-4B2B-46D3-8F2C-AED9E96BF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95E240-5DCC-41D9-9179-22ACADCFA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FDF176-0D64-4AF9-89D7-20D0FA6F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7349CA-F8FA-4AA8-BF98-F31DCBF48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46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35AAF0-D6AD-453A-9EAC-40E68AA7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824A3A-9794-4FB1-BD05-0271A1D49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722C19-6993-4985-A700-26D34A038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80D95-F4C7-4BF0-90B3-D9CDFD23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106B0F-6C2C-424C-8011-0D308B1CF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9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FFDF94-5A73-4037-9999-2AFA5E28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2C5943C-BAA7-46F7-AD70-3B2D79E27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B46A7E-D48B-429D-B54F-D6717E725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20A9FA-118C-4947-92B3-CB14CE165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172D55-C18B-4E23-BC49-BAB55BBC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8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9F3B04-9B48-420D-BA3A-63C7F759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A797D0-35C2-498B-8E46-53A977851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8221CF0-938C-41FF-ABA0-5BC36A076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5B960C1-0584-4A86-88D8-49A9D82A2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E98740-16DF-448C-9EB6-CE4116ED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FAFC8A6-0C66-437E-A820-2C891C33C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97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7B6A78-8168-4402-A49D-3BDF58D4B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97EBA8-B7F7-4076-A1D7-B52E615AD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2CDD947-644C-419D-A981-F6D377EC3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7A877BA-D100-452B-8239-5BF5B3C64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B58F42E-52CC-4CCC-B75E-8B0152AC2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506258F-F55E-4481-8839-B8DC2BB0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D6C7B50-F8B9-49C5-9237-957F58DE7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C1E89EE-A3C0-4A5A-9330-A2613F98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45887C-0506-4F9A-A379-8FD85477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C5F267A-5A0F-40E8-B81B-14CE860EC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1F0DDE4-851D-4F99-9858-76FBB78F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68BA1F-C6EB-4850-90DC-E7370FFD2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1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8EC832E-F7ED-4C8B-A822-06017EAAC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04C8140-2068-4A5C-A68E-C2A3AA958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7E943ED-E9AA-4C86-AA94-83CB286AE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21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A2FA52-6F42-40D7-9643-F679658F8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0A0C83-108E-4105-B63B-550DD109D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7842CF2-FD98-4AC8-AA0E-84C12534B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4AD92B-94E3-486D-B10E-C57801C4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8A0B54E-B62D-47E1-A368-17264B4F6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4FCF675-9B70-4355-88B0-9B8140BD3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53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DB03C4-6BF4-45A1-BDF6-32670EFB0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AED620B-A023-4A17-B204-CF0CBF5BAD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D10E9BE-984B-4FD8-91E0-9E1E44370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E7E0B4D-5CF5-4E30-A3FB-30FBAF9FB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2461B98-4F4D-4913-A93C-A7070CE1C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8CB4AA8-723B-4734-9363-CDE03DC9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3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73303D-6939-40C1-A75D-818AC65B5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E68433D-F9DA-4199-ADA1-568B41CBC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D44A82-54F3-4341-95A1-AE2CA1E74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7CAC036-5CE3-450B-B6B0-1DDCDCAA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C07BE6-017F-4F81-9C2D-0ABF320A0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87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DFD6BB9-DDCF-4FC1-ACC4-2245A034A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2716955-E233-4540-B4DD-80AA48044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2B5961-DC3D-4850-93B0-8A445DE4C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B700FB-3212-4E31-9F55-C5AC17373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E18CE9-B611-4999-AA1C-D33E0BE42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07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E40659E-43B2-4E2F-A81A-B17B987EE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B4749C-20A6-49B2-B0F0-015CD178B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661B038-9B45-4753-9555-C377622F8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33EB3-E6D1-4CB4-8E5A-58DB655D8B56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C6E312-1ACA-4975-8D61-CD203566C1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995F57-32BF-4F76-AD45-A37DC2474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3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0A263-0436-4444-8EDB-BECA56DBF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568" y="558308"/>
            <a:ext cx="6858000" cy="1636252"/>
          </a:xfrm>
        </p:spPr>
        <p:txBody>
          <a:bodyPr>
            <a:normAutofit/>
          </a:bodyPr>
          <a:lstStyle/>
          <a:p>
            <a:r>
              <a:rPr lang="zh-TW" altLang="en-US" sz="8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為何不信</a:t>
            </a:r>
            <a:endParaRPr lang="en-US" sz="8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ECDC60F-48B6-45F8-934C-348C8CCB1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8720" y="2564368"/>
            <a:ext cx="6858000" cy="937784"/>
          </a:xfrm>
        </p:spPr>
        <p:txBody>
          <a:bodyPr>
            <a:normAutofit lnSpcReduction="10000"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8515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AEACBA-D618-4128-B058-4B589DC1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72676"/>
            <a:ext cx="7886700" cy="786860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11:16-24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D3B602-07EA-47B1-86D9-0755171CB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5714"/>
            <a:ext cx="9052560" cy="42817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11:16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我可用甚麼比這世代呢？好像孩童坐在街市上招呼同伴，說：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11:17-18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們向你們吹笛，你們不跳舞；我們向你們舉哀，你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捶胸。約翰來了，也不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吃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不喝，人就說他是被鬼附著的；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62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284237-DBE6-4822-9845-473FDC1AF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" y="219456"/>
            <a:ext cx="8942832" cy="48280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11:19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子來了，也吃也喝，人又說他是貪食好酒的人，是稅吏和罪人的朋友。但智慧之子總以智慧為是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11:20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穌在諸城中行了許多異能，那些城的人終不悔改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在那時候責備他們，說：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936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C2E1F4-BE33-4EE9-810F-E101BA81A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9456"/>
            <a:ext cx="9052560" cy="48554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「哥拉汛哪，你有禍了！伯賽大啊，你有禍了！因為在你們中間所行的異能，若行在泰爾、西頓，他們早已披麻蒙灰悔改了。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11:22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我告訴你們，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當審判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日子，泰爾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頓所受的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你們還容易受呢！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836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404C8D-A802-4401-95CB-C1E57A6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" y="210312"/>
            <a:ext cx="8933688" cy="48554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11:23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百農啊，你已經升到天上（或譯：你將要升到天上嗎），將來必墜落陰間；因為在你那裡所行的異能，若行在所多瑪，它還可以存到今日。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11:24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我告訴你們，當審判的日子，所多瑪所受的，比你還容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易受呢！」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808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DA9B34-6432-4D11-AF24-AA449AED3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12" y="201168"/>
            <a:ext cx="8842248" cy="481888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施洗約翰已坐監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翰在監裡聽見基督所做的事，就打發兩個門徒去，	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他說：「那將要來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你嗎？還是我們等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候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人呢？」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473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7C2B74-DDC3-441C-9CC7-649582648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237744"/>
            <a:ext cx="8842248" cy="48188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他是介紹耶穌為彌賽亞的人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告訴你們，是的，他比先知大多了。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經上記著說：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我要差遣我的使者在你前面預備道路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說的就是這個人。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90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5AEBED-37A9-4DF9-8FBC-1403C4526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" y="228600"/>
            <a:ext cx="8805672" cy="48188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11:12-13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從施洗約翰的時候到如今，天國是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努力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進入的，努力的人就得著了。因為眾先知和律法說預言，到約翰為止。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11:14-15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們若肯領受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人就是那應當來的以利亞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耳可聽的，就應當聽！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177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D21FE4-1D62-44A6-ABE5-11AB9CD6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" y="228600"/>
            <a:ext cx="8833104" cy="48371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瑪拉基書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軍之耶和華說：「我要差遣我的使者在我前面預備道路。你們所尋求的主必忽然進入他的殿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約的使者，就是你們所仰慕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要來到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53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D21FE4-1D62-44A6-ABE5-11AB9CD6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" y="228600"/>
            <a:ext cx="8833104" cy="48371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「看哪，耶和華大而可畏之日未到以前，我必差遣先知以利亞到你們那裡去。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205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180B62-BA30-40E7-B199-841A36B68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19456"/>
            <a:ext cx="8814816" cy="48280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耶穌因人不信有感而發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11:16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我可用甚麼比這世代呢？</a:t>
            </a:r>
            <a:r>
              <a:rPr lang="en-US" altLang="zh-TW" sz="3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……..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耶穌在諸城中行了許多異能，那些城的人終不悔改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在那時候責備他們，說：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87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63050B-5D64-42F8-9CB1-98AEA43EE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12" y="219456"/>
            <a:ext cx="8851392" cy="48463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「哥拉汛哪，你有禍了！伯賽大啊，你有禍了！因為在你們中間所行的異能，若行在泰爾、西頓，他們早已披麻蒙灰悔改了。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421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63050B-5D64-42F8-9CB1-98AEA43EE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12" y="219456"/>
            <a:ext cx="8851392" cy="48463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11:23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百農啊，你將要升到天上嗎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將來必墜落陰間；因為在你那裡所行的異能，若行在所多瑪，它還可以存到今日。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109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A8B6788-82C3-4820-AC97-40088C500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28600"/>
            <a:ext cx="3657599" cy="4672583"/>
          </a:xfrm>
        </p:spPr>
      </p:pic>
    </p:spTree>
    <p:extLst>
      <p:ext uri="{BB962C8B-B14F-4D97-AF65-F5344CB8AC3E}">
        <p14:creationId xmlns:p14="http://schemas.microsoft.com/office/powerpoint/2010/main" val="2887596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44DA42-DBBD-449C-B5BF-7C0A66074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228600"/>
            <a:ext cx="8823960" cy="47914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思想：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人為何不易信耶穌的救恩？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基督徒為何信神的話這麼遲鈍？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6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B4E2B6-04D5-4CA9-B4D4-8EF608453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" y="118872"/>
            <a:ext cx="8979408" cy="49377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一。不信是一種人的本性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耶穌在諸城中行了許多異能，那些城的人終不悔改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「哥拉汛哪，你有禍了！伯賽大啊，你有禍了！因為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們中間所行的異能，若行在泰爾、西頓，他們早已披麻蒙灰悔改了。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393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1D83DE-3C61-4AF8-9BC8-95C0952CA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4592"/>
            <a:ext cx="8796528" cy="48920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出埃及記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和華對摩西說：「我使你在法老面前代替神，你的哥哥亞倫是替你說話的。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我所吩咐你的，你都要說。你的哥哥亞倫要對法老說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容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以色列人出他的地。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143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D23105-C561-4833-B1AE-0EDEE467A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" y="228600"/>
            <a:ext cx="8796528" cy="48463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摩西、亞倫在法老面前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行了這一切奇事</a:t>
            </a: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法老的心剛硬，不容以色列人出離他的地。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451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DD76D3-B02C-4EAD-86A7-B3C874830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237744"/>
            <a:ext cx="8823960" cy="48097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28:16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十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一個門徒往加利利去，到了耶穌約定的山上。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28:17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們見了耶穌就拜他，然而還有人疑惑。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78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DA2878-D4F4-4C0A-8738-6EEA94AD8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237744"/>
            <a:ext cx="8842248" cy="4837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路加福音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24:25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耶穌對他們說：「無知的人哪，先知所說的一切話，你們的心信得太遲鈍了。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196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0DF465-18D2-4B1A-BDE6-2D91A920E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219456"/>
            <a:ext cx="8823960" cy="48554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二。不信的本質（根本原因）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11:16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我可用甚麼比這世代呢？好像孩童坐在街市上招呼同伴，說：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11:17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們向你們吹笛，你們不跳舞；我們向你們舉哀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們不捶胸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30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B44921-B0FB-4EE0-8803-BF1FD0D1A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228600"/>
            <a:ext cx="8842248" cy="48188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不信常是出於不願意放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棄</a:t>
            </a:r>
            <a:endParaRPr lang="en-US" altLang="zh-TW" sz="44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自己生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命的主權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不信常是出於人的控制慾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不信常是出於怕失去控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制</a:t>
            </a:r>
            <a:endParaRPr lang="en-US" altLang="zh-TW" sz="44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自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己生命的權力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3735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A753F0-37A2-4134-80E0-E2AD06621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228600"/>
            <a:ext cx="8860536" cy="48371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11:18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約翰來了，也不吃也不喝，人就說他是被鬼附著的；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子來了，也吃也喝，人又說他是貪食好酒的人，是稅吏和罪人的朋友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98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10CF8D-6A52-409C-968F-A8847765F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12" y="228600"/>
            <a:ext cx="8842248" cy="48280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約翰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神嚴肅的道理：有罪，審判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、</a:t>
            </a:r>
            <a:endParaRPr lang="en-US" altLang="zh-TW" sz="44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要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悔改。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神恩典的道理：罪人可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以</a:t>
            </a:r>
            <a:endParaRPr lang="en-US" altLang="zh-TW" sz="44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被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接納、赦免、有同樣地位。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8654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CFEAEC-152A-4038-BAB4-A9B0C1144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12" y="228600"/>
            <a:ext cx="8860536" cy="481888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約書亞記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書亞靠近耶利哥的時候，舉目觀看，不料，有一個人手裡有拔出來的刀，對面站立。約書亞到他那裡，問他說：「你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助我們呢，是幫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助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們敵人呢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404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CFEAEC-152A-4038-BAB4-A9B0C1144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12" y="228600"/>
            <a:ext cx="8860536" cy="481888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回答說：「不是的，我來是要作耶和華軍隊的元帥。」約書亞就俯伏在地下拜，說：「我主有甚麼話吩咐僕人。」</a:t>
            </a:r>
          </a:p>
        </p:txBody>
      </p:sp>
    </p:spTree>
    <p:extLst>
      <p:ext uri="{BB962C8B-B14F-4D97-AF65-F5344CB8AC3E}">
        <p14:creationId xmlns:p14="http://schemas.microsoft.com/office/powerpoint/2010/main" val="3700085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721EA7-833C-412D-A90C-CB3A7C571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19456"/>
            <a:ext cx="8833104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三。如何解決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不信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的問題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認識到自己不是救主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耶穌聽見，就對他們說：「康健的人用不著醫生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病的人才用得著。我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不是召義人，乃是召罪人。」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377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586EA4-937B-476F-8383-AC0924496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228600"/>
            <a:ext cx="8823960" cy="468172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認識智慧的源頭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11:19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人子來了，也吃也喝，人又說他是貪食好酒的人，是稅吏和罪人的朋友。但智慧之子總以智慧為是。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(But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wisdom is justified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by </a:t>
            </a: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her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deeds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894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C893D8-7F16-4D08-AF02-F86C95C86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12" y="228600"/>
            <a:ext cx="8814816" cy="4809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耶穌就是那智慧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16509617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BE3243-6C98-4B37-956E-6B68C2C93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" y="219456"/>
            <a:ext cx="8924544" cy="48371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箴言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8:1-2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慧豈不呼叫？聰明豈不發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聲？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在道旁高處的頂上，在十字路口站立，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179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BE3243-6C98-4B37-956E-6B68C2C93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" y="219456"/>
            <a:ext cx="8796528" cy="48371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8:3-4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在城門旁，在城門口，在城門洞，大聲說：眾人哪，我呼叫你們，我向世人發聲。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亙古，從太初，未有世界以前，我已被立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701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8B6399-AD98-4E22-BDB2-601C69CF0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228600"/>
            <a:ext cx="8851392" cy="4837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初有道，道與神同在，道就是神。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602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3868E8-9FB8-4B38-B78F-C497DE31C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28600"/>
            <a:ext cx="8833104" cy="48280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基督釘十架的智慧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林前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世人憑自己的智慧，既不認識神，神就樂意用人所當作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愚拙的道理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拯救那些信的人；這就是神的智慧了。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愚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拙的道理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十字架的基督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360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892</Words>
  <Application>Microsoft Office PowerPoint</Application>
  <PresentationFormat>On-screen Show (16:9)</PresentationFormat>
  <Paragraphs>99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為何不信</vt:lpstr>
      <vt:lpstr>太11:16-24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為何不信</dc:title>
  <dc:creator>Jiasong Huang</dc:creator>
  <cp:lastModifiedBy>TVCBC</cp:lastModifiedBy>
  <cp:revision>12</cp:revision>
  <dcterms:created xsi:type="dcterms:W3CDTF">2017-06-06T22:45:25Z</dcterms:created>
  <dcterms:modified xsi:type="dcterms:W3CDTF">2017-06-09T17:25:27Z</dcterms:modified>
</cp:coreProperties>
</file>