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99" r:id="rId14"/>
    <p:sldId id="288" r:id="rId15"/>
    <p:sldId id="300" r:id="rId16"/>
    <p:sldId id="257" r:id="rId17"/>
    <p:sldId id="258" r:id="rId18"/>
    <p:sldId id="259" r:id="rId19"/>
    <p:sldId id="260" r:id="rId20"/>
    <p:sldId id="289" r:id="rId21"/>
    <p:sldId id="261" r:id="rId22"/>
    <p:sldId id="263" r:id="rId23"/>
    <p:sldId id="291" r:id="rId24"/>
    <p:sldId id="290" r:id="rId25"/>
    <p:sldId id="301" r:id="rId26"/>
    <p:sldId id="302" r:id="rId27"/>
    <p:sldId id="293" r:id="rId28"/>
    <p:sldId id="265" r:id="rId29"/>
    <p:sldId id="266" r:id="rId30"/>
    <p:sldId id="303" r:id="rId31"/>
    <p:sldId id="292" r:id="rId32"/>
    <p:sldId id="304" r:id="rId33"/>
    <p:sldId id="272" r:id="rId34"/>
    <p:sldId id="294" r:id="rId35"/>
    <p:sldId id="295" r:id="rId36"/>
    <p:sldId id="305" r:id="rId37"/>
    <p:sldId id="297" r:id="rId38"/>
    <p:sldId id="298" r:id="rId39"/>
    <p:sldId id="273" r:id="rId40"/>
    <p:sldId id="306" r:id="rId41"/>
    <p:sldId id="296" r:id="rId4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84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7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7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9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1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8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1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3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47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5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F393D-591E-40E4-ACF2-23BC4CF1A1BA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F04C8-AA85-4F70-AB23-D7FCF770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6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5216"/>
            <a:ext cx="6858000" cy="1315736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回家的筵席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335768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739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09836"/>
            <a:ext cx="8577072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15:11-32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60120"/>
            <a:ext cx="8485632" cy="40599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穌又說：「一個人有兩個兒子。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父親，請你把我應得的家業分給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父親就把產業分給他們。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79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10312"/>
            <a:ext cx="8805672" cy="49331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了不多幾日，小兒子就把他一切所有的都收拾起來，往遠方去了。在那裡任意放蕩，浪費資財。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耗盡了一切所有的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遇著那地方大遭饑荒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窮苦起來。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250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778240" cy="47823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是去投靠那地方的一個人；那人打發他到田裡去放豬。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恨不得拿豬所吃的豆莢充飢，也沒有人給他。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9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7744"/>
            <a:ext cx="877824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醒悟過來，就說：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我父親有多少的雇工，口糧有餘，我倒在這裡餓死嗎？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要起來，到我父親那裡去，向他說：父親！我得罪了天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得罪了你；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3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28600"/>
            <a:ext cx="8851392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今以後，我不配稱為你的兒子，把我當作一個雇工吧！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是起來，往他父親那裡去。相離還遠，他父親看見，就動了慈心，跑去抱著他的頸項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連與他親嘴。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03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19456"/>
            <a:ext cx="8823960" cy="49240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父親！我得罪了天，又得罪了你；從今以後，我不配稱為你的兒子。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親卻吩咐僕人說：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把那上好的袍子快拿出來給他穿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戒指戴在他指頭上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鞋穿在他腳上；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7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37744"/>
            <a:ext cx="8787384" cy="4791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15:23-24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那肥牛犢牽來宰了，我們可以吃喝快樂；因為我這個兒子是死而復活，失而又得的。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他們就快樂起來。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時，大兒子正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裡。他回來，離家不遠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見作樂跳舞的聲音，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846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19456"/>
            <a:ext cx="8823960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叫過一個僕人來，問是甚麼事。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15:27-28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你兄弟來了；你父親因為得他無災無病地回來，把肥牛犢宰了。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生氣，不肯進去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父親就出來勸他。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2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28600"/>
            <a:ext cx="8842248" cy="47640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對父親說：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我服事你這多年，從來沒有違背過你的命，你並沒有給我一隻山羊羔，叫我和朋友一同快樂。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你這個兒子和娼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盡了你的產業，他一來了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倒為他宰了肥牛犢。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1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37744"/>
            <a:ext cx="8814816" cy="47823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親對他說：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兒啊！你常和我同在，我一切所有的都是你的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15:32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是你這個兄弟是死而復活、失而又得的，所以我們理當歡喜快樂。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518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833104" cy="49057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一。得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到救恩就像回家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我們每個人多少都像浪子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和華神便打發他出伊甸園去，耕種他所自出之土。	</a:t>
            </a:r>
          </a:p>
        </p:txBody>
      </p:sp>
    </p:spTree>
    <p:extLst>
      <p:ext uri="{BB962C8B-B14F-4D97-AF65-F5344CB8AC3E}">
        <p14:creationId xmlns:p14="http://schemas.microsoft.com/office/powerpoint/2010/main" val="4100367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" y="237744"/>
            <a:ext cx="8833104" cy="49057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是把他趕出去了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在伊甸園的東邊安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設基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路伯和四面轉動發火焰的劍，要把守生命樹的道路。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8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24" y="201168"/>
            <a:ext cx="8723376" cy="48097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耶穌基督給我們預備完美的家（約翰福音）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「你們心裡不要憂愁；你們信神，也當信我。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我父的家裡有許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多住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是沒有，我就早已告訴你們了。我去原是為你們預備地方去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331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28600"/>
            <a:ext cx="8723376" cy="48097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我若去為你們預備了地方，就必再來接你們到我那裡去，我在哪裡，叫你們也在那裡。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36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19456"/>
            <a:ext cx="8778240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聖經用筵席描述將來完全的救恩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賽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25:6-7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在這山上，萬軍之耶和華必為萬民用肥甘設擺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筵席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，用陳酒和滿髓的肥甘，並澄清的陳酒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筵席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。他又必在這山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滅遮蓋萬民之物和遮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國蒙臉的帕子。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"/>
            <a:ext cx="8750808" cy="50063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又告訴你們，從東從西，將有許多人來，在天國裡與亞伯拉罕、以撒、雅各一同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坐席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有本國的子民竟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到外邊黑暗裡去，在那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要哀哭切齒了。」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447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28600"/>
            <a:ext cx="8814816" cy="47823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26:19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門徒遵著耶穌所吩咐的就去預備了逾越節的筵席。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26:29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但我告訴你們，從今以後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不再喝這葡萄汁，直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在我父的國裡同你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喝新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的那日子。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885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28600"/>
            <a:ext cx="8778240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二。救恩是可以個人經驗的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把那肥牛犢牽來宰了，我們可以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快樂；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15:24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因為我這個兒子是死而復活，失而又得的。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快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32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456"/>
            <a:ext cx="8796528" cy="48463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就要愛慕那純淨的靈奶，像才生的嬰孩愛慕奶一樣，叫你們因此漸長，以致得救。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你們若嘗過主恩的滋味，就必如此。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34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96528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2:1-11】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耶穌第一個公共場合的事工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個婚筵中行神績使水變酒。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41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805672" cy="4905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三。救恩是包括物質的</a:t>
            </a:r>
            <a:endParaRPr lang="en-US" altLang="zh-TW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228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750808" cy="482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創世記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看著一切所造的都甚好。有晚上，有早晨，是第六日。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558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19456"/>
            <a:ext cx="8796528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啟示錄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21:1-4】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我又看見一個新天新地；因為先前的天地已經過去了，海也不再有了。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06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19456"/>
            <a:ext cx="8796528" cy="48006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聽見有大聲音從寶座出來說：「看哪，神的帳幕在人間。他要與人同住，他們要作他的子民。神要親自與他們同在，作他們的神。神要擦去他們一切的眼淚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再有死亡，也不再有悲哀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號、疼痛，因為以前的事都過去了。」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41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19456"/>
            <a:ext cx="8796528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馬克思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宗教是人們的精神鴉片。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49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851392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因為主必親自從天降臨，有呼叫的聲音和天使長的聲音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有神的號吹響；那在基督裡死了的人必先復活。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02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0312"/>
            <a:ext cx="9070848" cy="493318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腓立比書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3:20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們卻是天上的國民，並且等候救主，就是主耶穌基督從天上降臨。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3:21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要按著那能叫萬有歸服自己的大能，將我們這卑賤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身體改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變形狀，和他自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己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榮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耀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的身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體相似。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68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" y="128016"/>
            <a:ext cx="8942832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基督徒對幫助窮人應是重視的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「當人子在他榮耀裡、同著眾天使降臨的時候，要坐在他榮耀的寶座上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07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" y="128016"/>
            <a:ext cx="8787384" cy="48371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25:32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萬民都要聚集在他面前。他要把他們分別出來，好像牧羊的分別綿羊山羊一般，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7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7744"/>
            <a:ext cx="8778240" cy="4791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因為我餓了，你們給我吃，渴了，你們給我喝；我作客旅，你們留我住；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25:36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我赤身露體，你們給我穿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病了，你們看顧我；我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裡，你們來看我。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 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40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7744"/>
            <a:ext cx="8778240" cy="4791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25:40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王要回答說：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我實在告訴你們，這些事你們既做在我這弟兄中一個最小的身上，就是做在我身上了。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7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44"/>
            <a:ext cx="8787384" cy="4791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四。救恩是包刮團體性的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教會是基督的新婦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AR LishuU30 Medium" panose="03000600000000000000" pitchFamily="66" charset="-120"/>
                <a:ea typeface="AR LishuU30 Medium" panose="03000600000000000000" pitchFamily="66" charset="-120"/>
                <a:cs typeface="Times New Roman" panose="02020603050405020304" pitchFamily="18" charset="0"/>
              </a:rPr>
              <a:t>啓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們要歡喜快樂，將榮耀歸給他。因為，羔羊婚娶的時候到了；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新婦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也自己預備好了。</a:t>
            </a: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392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456"/>
            <a:ext cx="8814816" cy="49240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聖徒是同國同家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樣，你們不再作外人和客旅，是與聖徒同國，是神家裡的人了。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4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" y="228600"/>
            <a:ext cx="8961120" cy="4828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與聖徒在一起才能認識神與自己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求他按著他豐盛的榮耀，藉著他的靈，叫你們心裡的力量剛強起來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2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842248" cy="482803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基督因你們的信，住在你們心裡，叫你們的愛心有根有基，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能以和眾聖徒一同明白基督的愛是何等長闊高深。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88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37744"/>
            <a:ext cx="8796528" cy="4818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Andrew Murray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慕安德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烈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「我們對神的愛是由我們每日與別人的團契與愛來度量的。」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52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2" y="237744"/>
            <a:ext cx="8778240" cy="4791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 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John 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Wesley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翰衛斯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】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「我要整個基督為我的救主，整本聖經為我的書，整個教會是我的團契，整個世界是我的宣教工場。」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03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"/>
            <a:ext cx="8796528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以賽亞書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當烏西雅王崩的那年，我見主坐在高高的寶座上。他的衣裳垂下，遮滿聖殿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467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456"/>
            <a:ext cx="8796528" cy="482803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其上有撒拉弗侍立，各有六個翅膀：用兩個翅膀遮臉，兩個翅膀遮腳，兩個翅膀飛翔；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彼此呼喊說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：聖哉！聖哉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哉！萬軍之耶和華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的榮光充滿全地！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34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28600"/>
            <a:ext cx="8714232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我們被造有神的形像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太初有道，道與神同在，道就是神。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01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1936</Words>
  <Application>Microsoft Office PowerPoint</Application>
  <PresentationFormat>On-screen Show (16:9)</PresentationFormat>
  <Paragraphs>119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回家的筵席</vt:lpstr>
      <vt:lpstr>經文：路15:11-32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回家的宴席</dc:title>
  <dc:creator>Jay Huang</dc:creator>
  <cp:lastModifiedBy>TVCBC</cp:lastModifiedBy>
  <cp:revision>23</cp:revision>
  <dcterms:created xsi:type="dcterms:W3CDTF">2017-05-30T16:06:36Z</dcterms:created>
  <dcterms:modified xsi:type="dcterms:W3CDTF">2017-06-02T17:24:55Z</dcterms:modified>
</cp:coreProperties>
</file>