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94" r:id="rId3"/>
    <p:sldId id="293" r:id="rId4"/>
    <p:sldId id="295" r:id="rId5"/>
    <p:sldId id="296" r:id="rId6"/>
    <p:sldId id="297" r:id="rId7"/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7" r:id="rId18"/>
    <p:sldId id="266" r:id="rId19"/>
    <p:sldId id="286" r:id="rId20"/>
    <p:sldId id="268" r:id="rId21"/>
    <p:sldId id="269" r:id="rId22"/>
    <p:sldId id="298" r:id="rId23"/>
    <p:sldId id="287" r:id="rId24"/>
    <p:sldId id="271" r:id="rId25"/>
    <p:sldId id="299" r:id="rId26"/>
    <p:sldId id="302" r:id="rId27"/>
    <p:sldId id="272" r:id="rId28"/>
    <p:sldId id="275" r:id="rId29"/>
    <p:sldId id="300" r:id="rId30"/>
    <p:sldId id="276" r:id="rId31"/>
    <p:sldId id="290" r:id="rId32"/>
    <p:sldId id="291" r:id="rId33"/>
    <p:sldId id="301" r:id="rId34"/>
    <p:sldId id="279" r:id="rId35"/>
    <p:sldId id="280" r:id="rId36"/>
    <p:sldId id="281" r:id="rId37"/>
    <p:sldId id="282" r:id="rId38"/>
    <p:sldId id="283" r:id="rId39"/>
    <p:sldId id="284" r:id="rId40"/>
    <p:sldId id="285" r:id="rId4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78" y="-6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98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0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54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87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679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02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85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164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905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9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7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D98DA-B462-4552-B2F3-34D887745007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23103-3655-4E9C-A098-6B290F49B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1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7" y="165034"/>
            <a:ext cx="6189471" cy="4741944"/>
          </a:xfrm>
        </p:spPr>
      </p:pic>
    </p:spTree>
    <p:extLst>
      <p:ext uri="{BB962C8B-B14F-4D97-AF65-F5344CB8AC3E}">
        <p14:creationId xmlns:p14="http://schemas.microsoft.com/office/powerpoint/2010/main" val="3992466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20" y="280050"/>
            <a:ext cx="6351289" cy="4617875"/>
          </a:xfrm>
        </p:spPr>
      </p:pic>
    </p:spTree>
    <p:extLst>
      <p:ext uri="{BB962C8B-B14F-4D97-AF65-F5344CB8AC3E}">
        <p14:creationId xmlns:p14="http://schemas.microsoft.com/office/powerpoint/2010/main" val="4028055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66" y="615636"/>
            <a:ext cx="6138249" cy="3820562"/>
          </a:xfrm>
        </p:spPr>
      </p:pic>
    </p:spTree>
    <p:extLst>
      <p:ext uri="{BB962C8B-B14F-4D97-AF65-F5344CB8AC3E}">
        <p14:creationId xmlns:p14="http://schemas.microsoft.com/office/powerpoint/2010/main" val="2310474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324" y="543208"/>
            <a:ext cx="5323437" cy="3612333"/>
          </a:xfrm>
        </p:spPr>
      </p:pic>
    </p:spTree>
    <p:extLst>
      <p:ext uri="{BB962C8B-B14F-4D97-AF65-F5344CB8AC3E}">
        <p14:creationId xmlns:p14="http://schemas.microsoft.com/office/powerpoint/2010/main" val="3375797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14" y="986828"/>
            <a:ext cx="6020555" cy="3223032"/>
          </a:xfrm>
        </p:spPr>
      </p:pic>
    </p:spTree>
    <p:extLst>
      <p:ext uri="{BB962C8B-B14F-4D97-AF65-F5344CB8AC3E}">
        <p14:creationId xmlns:p14="http://schemas.microsoft.com/office/powerpoint/2010/main" val="4279037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66" y="235390"/>
            <a:ext cx="6129196" cy="4606690"/>
          </a:xfrm>
        </p:spPr>
      </p:pic>
    </p:spTree>
    <p:extLst>
      <p:ext uri="{BB962C8B-B14F-4D97-AF65-F5344CB8AC3E}">
        <p14:creationId xmlns:p14="http://schemas.microsoft.com/office/powerpoint/2010/main" val="2909411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204311"/>
          </a:xfrm>
        </p:spPr>
        <p:txBody>
          <a:bodyPr>
            <a:noAutofit/>
          </a:bodyPr>
          <a:lstStyle/>
          <a:p>
            <a:r>
              <a:rPr lang="zh-TW" altLang="en-US" sz="8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浪子回</a:t>
            </a:r>
            <a:r>
              <a:rPr lang="zh-TW" altLang="en-US" sz="8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頭</a:t>
            </a:r>
            <a:endParaRPr lang="en-US" sz="8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0161" y="2266961"/>
            <a:ext cx="6858000" cy="1241822"/>
          </a:xfrm>
        </p:spPr>
        <p:txBody>
          <a:bodyPr>
            <a:noAutofit/>
          </a:bodyPr>
          <a:lstStyle/>
          <a:p>
            <a:r>
              <a:rPr lang="zh-TW" altLang="en-US" sz="6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</a:t>
            </a:r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3506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76" y="128988"/>
            <a:ext cx="8289013" cy="785412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經文：路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15:11-32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6" y="853170"/>
            <a:ext cx="8845235" cy="41986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80975" algn="l"/>
              </a:tabLst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穌又說：「一個人有兩個兒子。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兒子對父親說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你把我應得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業分給我。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產業分給他們。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366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7" y="226336"/>
            <a:ext cx="8935772" cy="47802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了不多幾日，小兒子就把他一切所有的都收拾起來，往遠方去了。在那裡任意放蕩，浪費資財。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耗盡了一切所有的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遇著那地方大遭饑荒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窮苦起來。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250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444" y="235390"/>
            <a:ext cx="8827128" cy="46715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是去投靠那地方的一個人；那人打發他到田裡去放豬。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恨不得拿豬所吃的豆莢充飢，也沒有人給他。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798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89" y="244444"/>
            <a:ext cx="8827129" cy="466253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醒悟過來，就說：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我父親有多少的雇工，口糧有餘，我倒在這裡餓死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嗎？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要起來，到我父親那裡去，向他說：父親！我得罪了天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得罪了你；	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036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0" y="226336"/>
            <a:ext cx="8845236" cy="468064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今以後，我不配稱為你的兒子，把我當作一個雇工吧！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是起來，往他父親那裡去。相離還遠，他父親看見，就動了慈心，跑去抱著他的頸項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連與他親嘴。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703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137" y="210374"/>
            <a:ext cx="8859381" cy="470565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父親！我得罪了天，又得罪了你；從今以後，我不配稱為你的兒子。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親卻吩咐僕人說：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把那上好的袍子快拿出來給他穿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戒指戴在他指頭上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鞋穿在他腳上；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79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0" y="235390"/>
            <a:ext cx="8836182" cy="468969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15:23-24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那肥牛犢牽來宰了，我們可以吃喝快樂；因為我這個兒子是死而復活，失而又得的。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他們就快樂起來。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時，大兒子正在田裡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回來，離家不遠，聽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樂跳舞的聲音，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846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226337"/>
            <a:ext cx="8854289" cy="469874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叫過一個僕人來，問是甚麼事。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15:27-28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僕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你兄弟來了；你父親因為得他無災無病地回來，把肥牛犢宰了。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卻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生氣，不肯進去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父親就出來勸他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526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444" y="226337"/>
            <a:ext cx="8836182" cy="469874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對父親說：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我服事你這多年，從來沒有違背過你的命，你並沒有給我一隻山羊羔，叫我和朋友一同快樂。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15:30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你這個兒子和娼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妓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盡了你的產業，他一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來了，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倒為他宰了肥牛犢。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415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444" y="226336"/>
            <a:ext cx="8836182" cy="468064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15:31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對他說：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兒啊！你常和我同在，我一切所有的都是你的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15:32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你這個兄弟是死而復活、失而又得的，所以我們理當歡喜快樂。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518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444" y="235390"/>
            <a:ext cx="8827128" cy="48073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浪子的比喻；迷失兒子的比喻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子；</a:t>
            </a:r>
            <a:r>
              <a:rPr lang="en-US" altLang="zh-TW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Prodigal (ESV); Lost (NJKJV; NIV; NLT; MSG)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敗家子、放蕩、浪費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失喪、迷失、走失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576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444" y="244444"/>
            <a:ext cx="8799968" cy="480739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稅吏和罪人都挨近耶穌，要聽他講道。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15:2-3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法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利賽人和文士私下議論說：「這個人接待罪人，又同他們吃飯。」耶穌就用比喻說：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麼是屬靈的放蕩、迷失？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800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235390"/>
            <a:ext cx="8809021" cy="46896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家中有兩種浪子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父親、大兒子、小兒子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小兒子：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兒子對父親說：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父親，請你把我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應得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家業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分給我。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父親就把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產業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分給他們。	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9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283" y="235390"/>
            <a:ext cx="8827129" cy="468064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15:13 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過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了不多幾日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，小兒子就把他一切所有的都收拾起來，往遠方去了。在那裡任意放蕩，浪費資財。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耗盡了一切所有的，又遇著那地方大遭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饑荒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窮苦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起來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971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34" y="244443"/>
            <a:ext cx="9053466" cy="468064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是去投靠那地方的一個人；那人打發他到田裡去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放豬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恨不得拿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豬所吃的豆莢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充飢，也沒有人給他。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064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8231"/>
            <a:ext cx="9144000" cy="493526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醒悟過來，就說：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我父親有多少的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雇工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，口糧有餘，我倒在這裡餓死嗎？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15:18-19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我要起來，到我父親那裡去，向他說：父親！我得罪了天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得罪了你；從今以後，我不配稱為你的兒子，把我當作一個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雇工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吧！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150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235389"/>
            <a:ext cx="8827128" cy="478928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大兒子：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15:27-28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僕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你兄弟來了；你父親因為得他無災無病地回來，把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肥牛犢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宰了。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大兒子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卻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，不肯進去；他父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親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出來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勸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207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172016"/>
            <a:ext cx="8827128" cy="4971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對父親說：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服事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你這多年，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從來沒有違背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過你的命，你並沒有給我一隻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山羊羔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，叫我和朋友一同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快樂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15:30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你這個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兒子和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娼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妓</a:t>
            </a:r>
            <a:endParaRPr lang="en-US" altLang="zh-TW" sz="4400" u="sng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盡了你的產業，他一來了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倒為他宰了肥牛犢。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732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283" y="244444"/>
            <a:ext cx="8809022" cy="46806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是甚麼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？（誰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是浪子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？）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不把神當神，把自己當神、救主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995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226336"/>
            <a:ext cx="8836182" cy="46896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小兒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是罪人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兒子對父親說：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父親，請你把我應得的家業分給我。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2821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235390"/>
            <a:ext cx="8836182" cy="468064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為，他們雖然知道神，卻不當作神榮耀他，也不感謝他。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1061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235390"/>
            <a:ext cx="8836182" cy="490811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2:2-3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時，你們在其中行事為人，隨從今世的風俗，順服空中掌權者的首領，就是現今在悖逆之子心中運行的邪靈。我們從前也都在他們中間，放縱肉體的私慾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著肉體和心中所喜好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去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為可怒之子，和別人一樣。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694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069" y="236523"/>
            <a:ext cx="8809022" cy="4897924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大兒子也是罪人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不體恤神的心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他頂撞神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他也是在自救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他的為人也出問題</a:t>
            </a: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8553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0" y="244444"/>
            <a:ext cx="8809022" cy="480739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們既然故意不認識神，神就任憑他們存邪僻的心，行那些不合理的事；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裝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滿了各樣不義、邪惡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婪、惡毒；滿心是嫉妒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競、詭詐、毒恨；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9621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29" y="228482"/>
            <a:ext cx="8832221" cy="468754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1:30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是讒毀的、背後說人的、怨恨神的、侮慢人的、狂傲的、自誇的、捏造惡事的、違背父母的、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1:31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知的、背約的、無親情的、不憐憫人的。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1877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89" y="253496"/>
            <a:ext cx="8763755" cy="465348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2:1-2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這論斷人的，無論你是誰，也無可推諉。你在甚麼事上論斷人，就在甚麼事上定自己的罪；因你這論斷人的，自己所行卻和別人一樣。我們知道這樣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人，神必照真理審判他。</a:t>
            </a:r>
          </a:p>
          <a:p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9148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230" y="236521"/>
            <a:ext cx="8799968" cy="4916032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的愛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95000"/>
              </a:lnSpc>
              <a:spcBef>
                <a:spcPts val="0"/>
              </a:spcBef>
              <a:buAutoNum type="arabicPeriod"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兩個浪子都不捨棄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15:24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因為我這個兒子是死而復活，失而又得的。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他們就快樂起來。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15:28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大兒子卻生氣，不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進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去；他父親就出來勸他。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</a:rPr>
              <a:t>	</a:t>
            </a:r>
            <a:endParaRPr lang="en-US" altLang="zh-TW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zh-TW" altLang="en-US" sz="4400" dirty="0">
              <a:solidFill>
                <a:schemeClr val="bg1"/>
              </a:solidFill>
            </a:endParaRPr>
          </a:p>
          <a:p>
            <a:pPr marL="385763" indent="-385763">
              <a:buAutoNum type="arabicPeriod"/>
            </a:pPr>
            <a:endParaRPr lang="en-US" altLang="zh-TW" sz="4400" dirty="0">
              <a:solidFill>
                <a:schemeClr val="bg1"/>
              </a:solidFill>
            </a:endParaRPr>
          </a:p>
          <a:p>
            <a:pPr marL="385763" indent="-385763">
              <a:buAutoNum type="arabicPeriod"/>
            </a:pP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994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443" y="244444"/>
            <a:ext cx="8754701" cy="47711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神的溫柔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15:12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小兒子對父親說：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父親，請你把我應得的家業分給我。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父親就把產業分給他們。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15:28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大兒子卻生氣，不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進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去；他父親就出來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勸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2227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208230"/>
            <a:ext cx="8836182" cy="469874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神的憐憫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15:20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於是起來，往他父親那裡去。相離還遠，他父親看見，就動了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慈心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，跑去抱著他的頸項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連與他親嘴。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9127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6" y="209361"/>
            <a:ext cx="8754701" cy="493413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神的饒恕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15:21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兒子說：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得罪了天，又得罪了你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今以後，我不配稱為你的兒子。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223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89" y="72428"/>
            <a:ext cx="8790915" cy="49794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神恢復罪人的地位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15:22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父親卻吩咐僕人說：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把那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上好的袍子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快拿出來給他穿；把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戒指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戴在他指頭上；把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穿在他腳上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7057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89" y="244444"/>
            <a:ext cx="8763755" cy="466253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神的盼望與喜樂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15:23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那肥牛犢牽來宰了，我們可以吃喝快樂；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15:32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只是你這個兄弟是死而復活、失而又得的，所以我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當歡喜快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樂。 </a:t>
            </a:r>
            <a:r>
              <a:rPr lang="zh-TW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7607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226336"/>
            <a:ext cx="8799968" cy="484360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12:2…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他因那擺在前面的喜樂，就輕看羞辱，忍受了十字架的苦難，便坐在　神寶座的右邊。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番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耶和華─你的神是施行拯救、大有能力的主。他在你中間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你歡欣喜樂，默然愛你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因你喜樂而歡呼。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186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1680</Words>
  <Application>Microsoft Office PowerPoint</Application>
  <PresentationFormat>On-screen Show (16:9)</PresentationFormat>
  <Paragraphs>124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浪子回頭</vt:lpstr>
      <vt:lpstr>經文：路15:11-32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浪子回頭 </dc:title>
  <dc:creator>Jay Huang</dc:creator>
  <cp:lastModifiedBy>TVCBC</cp:lastModifiedBy>
  <cp:revision>19</cp:revision>
  <dcterms:created xsi:type="dcterms:W3CDTF">2017-05-24T03:28:26Z</dcterms:created>
  <dcterms:modified xsi:type="dcterms:W3CDTF">2017-05-26T19:38:48Z</dcterms:modified>
</cp:coreProperties>
</file>