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57" r:id="rId8"/>
    <p:sldId id="259" r:id="rId9"/>
    <p:sldId id="280" r:id="rId10"/>
    <p:sldId id="281" r:id="rId11"/>
    <p:sldId id="282" r:id="rId12"/>
    <p:sldId id="265" r:id="rId13"/>
    <p:sldId id="272" r:id="rId14"/>
    <p:sldId id="266" r:id="rId15"/>
    <p:sldId id="267" r:id="rId16"/>
    <p:sldId id="273" r:id="rId17"/>
    <p:sldId id="277" r:id="rId18"/>
    <p:sldId id="285" r:id="rId19"/>
    <p:sldId id="274" r:id="rId20"/>
    <p:sldId id="275" r:id="rId21"/>
    <p:sldId id="276" r:id="rId22"/>
    <p:sldId id="268" r:id="rId23"/>
    <p:sldId id="269" r:id="rId24"/>
    <p:sldId id="270" r:id="rId25"/>
    <p:sldId id="271" r:id="rId26"/>
    <p:sldId id="279" r:id="rId27"/>
    <p:sldId id="286" r:id="rId28"/>
    <p:sldId id="287" r:id="rId29"/>
    <p:sldId id="283" r:id="rId3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390" y="3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9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8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4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5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52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0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0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0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9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2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D2F0A-D91A-4647-A91C-73A9F2CF9BE7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7C39F-7E59-4B88-A96E-CF0E7C6A5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44236"/>
            <a:ext cx="6858000" cy="1352788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神的傑作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288" y="2387584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098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" y="0"/>
            <a:ext cx="7886700" cy="740664"/>
          </a:xfrm>
        </p:spPr>
        <p:txBody>
          <a:bodyPr>
            <a:norm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16:5-16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7240"/>
            <a:ext cx="9144000" cy="43662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今我往差我來的父那裡去，你們中間並沒有人問我：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你往哪裡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因我將這事告訴你們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們就滿心憂愁。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1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，我將真情告訴你們，我去是與你們有益的；我若不去，保惠師就不到你們這裡來；我若去，就差他來。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既來了，就要叫世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罪、為義、為審判，自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備自己。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9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罪，是因他們不信我；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16:10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義，是因我往父那裡去，你們就不再見我；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審判，是因這世界的王受了審判。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14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「我還有好些事要告訴你們，但你們現在擔當不了。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只等真理的聖靈來了，他要引導你們明白一切的真理；因為他不是憑自己說的，乃是把他所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的都說出來，並要把將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事告訴你們。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3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他要榮耀我，因為他要將受於我的告訴你們。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16:15-16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父所有的，都是我的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以我說，他要將受於我的告訴你們。」「等不多時，你們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；再等不多時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38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引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言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我們原是他的工作，在基督耶穌裡造成的，為要叫我們行善，就是神所預備叫我們行的。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(masterpiece)</a:t>
            </a:r>
          </a:p>
        </p:txBody>
      </p:sp>
    </p:spTree>
    <p:extLst>
      <p:ext uri="{BB962C8B-B14F-4D97-AF65-F5344CB8AC3E}">
        <p14:creationId xmlns:p14="http://schemas.microsoft.com/office/powerpoint/2010/main" val="356256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</a:t>
            </a:r>
            <a:r>
              <a:rPr lang="en-US" altLang="zh-TW" sz="4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的離去與聖靈的到來</a:t>
            </a:r>
            <a:endParaRPr lang="en-US" altLang="zh-TW" sz="4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16:5-6 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今我往差我來的父那裡去，你們中間並沒有人問我：</a:t>
            </a:r>
            <a:r>
              <a:rPr lang="en-US" altLang="zh-TW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你往哪裡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</a:t>
            </a:r>
            <a:r>
              <a:rPr lang="en-US" altLang="zh-TW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?』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只因我將這事告訴你們，你們就滿心憂愁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2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16:7 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然而，我將真情告訴你們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，我是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與你們</a:t>
            </a:r>
            <a:r>
              <a:rPr lang="zh-TW" altLang="en-US" sz="42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有益的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；我若不去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，保   惠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師就不到你們這裡來；我若去，就差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他來。</a:t>
            </a:r>
            <a:endParaRPr lang="en-US" sz="42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85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願使人有盼望的神，因信將諸般的喜樂、平安充滿你們的心，使你們藉著聖靈的能力大有盼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望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432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彼得前書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是照父神的先見被揀選，藉著聖靈得成聖潔，以致順服耶穌基督，又蒙他血所灑的人。願恩惠、平安多多地加給你們。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35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提多書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3:5-7】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他便救了我們；並不是因我們自己所行的義，乃是照他的憐憫，藉著重生的洗和聖靈的更新。聖靈就是神藉著耶穌基督─我們救主厚厚澆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灌     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我們身上的，好叫我們因他的恩得稱為義，可以憑著永生的盼望成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 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38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靈的工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、義、審判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16:8 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既來了，就要叫世人為罪、為義、為審判，自己責備自己。</a:t>
            </a:r>
            <a:endParaRPr lang="en-US" altLang="zh-TW" sz="4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16:9 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罪，是因他們不信我；</a:t>
            </a:r>
            <a:endParaRPr lang="en-US" altLang="zh-TW" sz="4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16:10 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義，是因我往父那裡去，你們就不再見我；</a:t>
            </a:r>
            <a:endParaRPr lang="en-US" altLang="zh-TW" sz="4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16:11	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為審判，是因這世界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2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王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受了審判。</a:t>
            </a:r>
            <a:endParaRPr lang="en-US" altLang="zh-TW" sz="4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55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為罪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罪，是因他們不信我；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世人都有罪，耶穌來是要赦免我們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，不信的人就仍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在罪中。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很會為自己的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找藉口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。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3946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很會為自己找藉口的人很少是有何用處的”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“He that is good for making excuses is seldom good for anything else.”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― Benjamin Franklin</a:t>
            </a:r>
          </a:p>
        </p:txBody>
      </p:sp>
    </p:spTree>
    <p:extLst>
      <p:ext uri="{BB962C8B-B14F-4D97-AF65-F5344CB8AC3E}">
        <p14:creationId xmlns:p14="http://schemas.microsoft.com/office/powerpoint/2010/main" val="2717909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“很快就為自己辯護的人通常是一種軟弱的現象”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“To rush into explanations is always a sign of weakness.”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― Agatha Christie, The Seven Dials Mystery</a:t>
            </a:r>
          </a:p>
        </p:txBody>
      </p:sp>
    </p:spTree>
    <p:extLst>
      <p:ext uri="{BB962C8B-B14F-4D97-AF65-F5344CB8AC3E}">
        <p14:creationId xmlns:p14="http://schemas.microsoft.com/office/powerpoint/2010/main" val="2846064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為義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義，是因我往父那裡去，你們就不再見我；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我們無法自己稱義只有藉著耶穌的中保才能稱義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054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3:20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所以凡有血氣的，沒有一個因行律法能在神面前稱義，因為律法本是叫人知罪。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854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為何耶穌往父那裏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若有人犯罪，在父那裡我們有一位中保，就是那義者耶穌基督。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靠著他進到神面前的人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都能拯救到底；因為他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遠活著，替他們祈求。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17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為審判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為審判，是因這世界的王受了審判。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耶穌來是要我們知道這個世界的基礎是錯的，是臥在惡者手下。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37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為，凡世界上的事，就像肉體的情慾、眼目的情慾，並今生的驕傲，都不是從父來的，乃是從世界來的。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世界和其上的情慾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過去，惟獨遵行神旨意的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永遠常存。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08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約一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們知道，我們是屬神的，全世界都臥在那惡者手下。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563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137160"/>
            <a:ext cx="9144000" cy="52806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能知道自己是</a:t>
            </a: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罪人</a:t>
            </a:r>
            <a:endParaRPr lang="en-US" altLang="zh-TW" sz="42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265113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    而信靠耶穌是一個神蹟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2:11 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除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了在人裡頭的靈，誰知道人的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</a:t>
            </a:r>
            <a:r>
              <a:rPr lang="en-US" altLang="zh-TW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像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這樣，除了神的靈，也沒有人知道神的事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  </a:t>
            </a:r>
            <a:endParaRPr lang="en-US" altLang="zh-TW" sz="435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 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們所領受的，並不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35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上的靈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，乃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是從神來的靈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叫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我們能知</a:t>
            </a:r>
            <a:r>
              <a:rPr lang="zh-TW" altLang="en-US" sz="43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道神</a:t>
            </a:r>
            <a:r>
              <a:rPr lang="zh-TW" altLang="en-US" sz="43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開恩賜給我們的事。</a:t>
            </a:r>
            <a:endParaRPr lang="en-US" altLang="zh-TW" sz="435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3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477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靈引導我們明白真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理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027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一切真理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真理的聖靈來了，他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導你們明白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一切的真理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不是憑自己說的，乃是把他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見的都說出來，並要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來的事告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訴你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們。	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64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榮耀耶穌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他要榮耀我，因為他要將受於我的告訴你們。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16:15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凡父所有的，都是我的；所以我說，他要將受於我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告訴你 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76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一個認識耶穌榮耀的人知道他的重要與美麗，會被他吸引與改變。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7331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</a:rPr>
              <a:t>1:14</a:t>
            </a:r>
            <a:r>
              <a:rPr lang="zh-TW" altLang="en-US" sz="4400" dirty="0">
                <a:solidFill>
                  <a:schemeClr val="bg1"/>
                </a:solidFill>
              </a:rPr>
              <a:t>道成了肉身，住在我們中間</a:t>
            </a:r>
            <a:r>
              <a:rPr lang="zh-TW" altLang="en-US" sz="4400" dirty="0" smtClean="0">
                <a:solidFill>
                  <a:schemeClr val="bg1"/>
                </a:solidFill>
              </a:rPr>
              <a:t>，</a:t>
            </a:r>
            <a:r>
              <a:rPr lang="zh-TW" altLang="en-US" sz="4400" dirty="0">
                <a:solidFill>
                  <a:schemeClr val="bg1"/>
                </a:solidFill>
              </a:rPr>
              <a:t>充充滿滿地有恩典有真理</a:t>
            </a:r>
            <a:r>
              <a:rPr lang="zh-TW" altLang="en-US" sz="4400" dirty="0" smtClean="0">
                <a:solidFill>
                  <a:schemeClr val="bg1"/>
                </a:solidFill>
              </a:rPr>
              <a:t>。</a:t>
            </a:r>
            <a:r>
              <a:rPr lang="ja-JP" altLang="en-US" sz="4400" dirty="0">
                <a:solidFill>
                  <a:schemeClr val="bg1"/>
                </a:solidFill>
              </a:rPr>
              <a:t>我們也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見過他的榮光，正是父獨生子的</a:t>
            </a:r>
            <a:r>
              <a:rPr lang="zh-TW" altLang="en-US" sz="4400" dirty="0" smtClean="0">
                <a:solidFill>
                  <a:schemeClr val="bg1"/>
                </a:solidFill>
              </a:rPr>
              <a:t>榮</a:t>
            </a:r>
            <a:endParaRPr lang="en-US" altLang="zh-TW" sz="44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光</a:t>
            </a:r>
            <a:r>
              <a:rPr lang="zh-TW" altLang="en-US" sz="4400" dirty="0" smtClean="0">
                <a:solidFill>
                  <a:schemeClr val="bg1"/>
                </a:solidFill>
              </a:rPr>
              <a:t>。</a:t>
            </a:r>
            <a:endParaRPr lang="en-US" altLang="zh-TW" sz="44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88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林後</a:t>
            </a:r>
            <a:r>
              <a:rPr lang="en-US" altLang="zh-TW" sz="4400" dirty="0">
                <a:solidFill>
                  <a:schemeClr val="bg1"/>
                </a:solidFill>
              </a:rPr>
              <a:t>3:18</a:t>
            </a:r>
            <a:r>
              <a:rPr lang="zh-TW" altLang="en-US" sz="4400" dirty="0">
                <a:solidFill>
                  <a:schemeClr val="bg1"/>
                </a:solidFill>
              </a:rPr>
              <a:t>我們眾人既然敞著臉得以看見主的榮光</a:t>
            </a:r>
            <a:r>
              <a:rPr lang="zh-TW" altLang="en-US" sz="4400" dirty="0" smtClean="0">
                <a:solidFill>
                  <a:schemeClr val="bg1"/>
                </a:solidFill>
              </a:rPr>
              <a:t>，</a:t>
            </a:r>
            <a:r>
              <a:rPr lang="zh-TW" altLang="en-US" sz="4400" dirty="0">
                <a:solidFill>
                  <a:schemeClr val="bg1"/>
                </a:solidFill>
              </a:rPr>
              <a:t>好像從鏡子裡返照</a:t>
            </a:r>
            <a:r>
              <a:rPr lang="zh-TW" altLang="en-US" sz="4400" dirty="0" smtClean="0">
                <a:solidFill>
                  <a:schemeClr val="bg1"/>
                </a:solidFill>
              </a:rPr>
              <a:t>，</a:t>
            </a:r>
            <a:endParaRPr lang="en-US" altLang="zh-TW" sz="44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就變成主的形狀，榮上加榮</a:t>
            </a:r>
            <a:r>
              <a:rPr lang="zh-TW" altLang="en-US" sz="4400" dirty="0" smtClean="0">
                <a:solidFill>
                  <a:schemeClr val="bg1"/>
                </a:solidFill>
              </a:rPr>
              <a:t>，</a:t>
            </a:r>
            <a:endParaRPr lang="en-US" altLang="zh-TW" sz="44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</a:rPr>
              <a:t>如同從主的靈變成的。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166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我們的回應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感恩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親近神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為慕道友禱告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盡己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力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告信靠神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02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1368</Words>
  <Application>Microsoft Office PowerPoint</Application>
  <PresentationFormat>On-screen Show (16:9)</PresentationFormat>
  <Paragraphs>96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PMingLiU</vt:lpstr>
      <vt:lpstr>Yu Gothic</vt:lpstr>
      <vt:lpstr>AR Maokai Bold B5</vt:lpstr>
      <vt:lpstr>Arial</vt:lpstr>
      <vt:lpstr>Calibri</vt:lpstr>
      <vt:lpstr>Calibri Light</vt:lpstr>
      <vt:lpstr>Times New Roman</vt:lpstr>
      <vt:lpstr>Office Theme</vt:lpstr>
      <vt:lpstr>神的傑作</vt:lpstr>
      <vt:lpstr>經文: 約16:5-16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神的傑作</dc:title>
  <dc:creator>Jay Huang</dc:creator>
  <cp:lastModifiedBy>Jingkun Hu</cp:lastModifiedBy>
  <cp:revision>19</cp:revision>
  <dcterms:created xsi:type="dcterms:W3CDTF">2017-04-20T17:53:01Z</dcterms:created>
  <dcterms:modified xsi:type="dcterms:W3CDTF">2017-04-23T17:05:59Z</dcterms:modified>
</cp:coreProperties>
</file>