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79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80" r:id="rId19"/>
    <p:sldId id="274" r:id="rId20"/>
    <p:sldId id="277" r:id="rId21"/>
    <p:sldId id="278" r:id="rId22"/>
    <p:sldId id="281" r:id="rId23"/>
    <p:sldId id="282" r:id="rId24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8" d="100"/>
          <a:sy n="78" d="100"/>
        </p:scale>
        <p:origin x="-834" y="-6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82D2-F7D0-4101-BC09-96BDF91C4FE3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26923-45F3-4784-98AF-CF04C0E78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12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82D2-F7D0-4101-BC09-96BDF91C4FE3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26923-45F3-4784-98AF-CF04C0E78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00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82D2-F7D0-4101-BC09-96BDF91C4FE3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26923-45F3-4784-98AF-CF04C0E78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10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82D2-F7D0-4101-BC09-96BDF91C4FE3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26923-45F3-4784-98AF-CF04C0E78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9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82D2-F7D0-4101-BC09-96BDF91C4FE3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26923-45F3-4784-98AF-CF04C0E78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41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82D2-F7D0-4101-BC09-96BDF91C4FE3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26923-45F3-4784-98AF-CF04C0E78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2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82D2-F7D0-4101-BC09-96BDF91C4FE3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26923-45F3-4784-98AF-CF04C0E78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73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82D2-F7D0-4101-BC09-96BDF91C4FE3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26923-45F3-4784-98AF-CF04C0E78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37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82D2-F7D0-4101-BC09-96BDF91C4FE3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26923-45F3-4784-98AF-CF04C0E78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8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82D2-F7D0-4101-BC09-96BDF91C4FE3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26923-45F3-4784-98AF-CF04C0E78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0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82D2-F7D0-4101-BC09-96BDF91C4FE3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26923-45F3-4784-98AF-CF04C0E78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278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982D2-F7D0-4101-BC09-96BDF91C4FE3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26923-45F3-4784-98AF-CF04C0E78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16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98106"/>
            <a:ext cx="6858000" cy="283089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2400"/>
              </a:spcBef>
            </a:pP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出死入</a:t>
            </a:r>
            <a:r>
              <a:rPr lang="zh-TW" alt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生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5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(3)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</a:br>
            <a:r>
              <a:rPr lang="zh-TW" altLang="en-US" sz="72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活出復活的生命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89718"/>
            <a:ext cx="6858000" cy="1655762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黃嘉松牧師</a:t>
            </a:r>
            <a:endParaRPr lang="en-US" sz="40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466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6630"/>
            <a:ext cx="7886700" cy="1325563"/>
          </a:xfrm>
        </p:spPr>
        <p:txBody>
          <a:bodyPr/>
          <a:lstStyle/>
          <a:p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經文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15:1-11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87424"/>
            <a:ext cx="7886700" cy="4689539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弟兄們，我如今把先前所傳給你們的福音告訴你們知道；這福音你們也領受了，又靠著站立得住，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並且你們若不是徒然相信，能以持守我所傳給你們的，就必因這福音得救。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71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04800"/>
            <a:ext cx="7886700" cy="587216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我當日所領受又傳給你們的：第一，就是基督照聖經所說，為我們的罪死了，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15:4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而且埋葬了；又照聖經所說，第三天復活了，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86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65760"/>
            <a:ext cx="7886700" cy="581120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15:5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並且顯給磯法看，然後顯給十二使徒看；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15:6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後來一時顯給五百多弟兄看，其中一大半到如今還在，卻也有已經睡了的。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0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77952"/>
            <a:ext cx="7886700" cy="579901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15:7-8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以後顯給雅各看，再顯給眾使徒看，末了也顯給我看；我如同未到產期而生的人一般。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15:9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我原是使徒中最小的，不配稱為使徒，因為我從前逼迫神的教會。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32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75488"/>
            <a:ext cx="7886700" cy="570147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15:10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然而，我今日成了何等人，是蒙神的恩才成的，並且他所賜我的恩不是徒然的。我比眾使徒格外勞苦；這原不是我，乃是神的恩與我同在。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不拘是我，是眾使徒，我們如此傳，你們也如此信了。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70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1648"/>
            <a:ext cx="7886700" cy="5945315"/>
          </a:xfrm>
        </p:spPr>
        <p:txBody>
          <a:bodyPr/>
          <a:lstStyle/>
          <a:p>
            <a:pPr marL="1073150" indent="-107315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一．復活生命是出於信一個重要的真理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弟兄們，我如今把先前所傳給你們的福音告訴你們知道；這福音你們也領受了，又靠著站立得住，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並且你們若不是徒然相信，能以持守我所傳給你們的，就必因這福音得救。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58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1648"/>
            <a:ext cx="7886700" cy="5945315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福音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TW" sz="4000" dirty="0" err="1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Euaggelion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；信使傳來的好消息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傳給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dirty="0" err="1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Euaggelizo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：報好消息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51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75488"/>
            <a:ext cx="7886700" cy="570147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路加福音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2:9-10 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有主的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使者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站在他們旁邊，主的榮光四面照著他們；牧羊的人就甚懼怕。那天使對他們說：「不要懼怕！我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報給你們大喜的信息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，是關乎萬民的。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89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02336"/>
            <a:ext cx="7886700" cy="57746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彼得前書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1:23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你們蒙了重生，不是由於能壞的種子，乃是由於不能壞的種子，是藉著神活潑常存的道。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1:25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惟有主的道是永存的。所傳給你們的福音就是這道。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00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24256"/>
            <a:ext cx="7886700" cy="565270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這福音是甚麼？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我當日所領受又傳給你們的：第一，就是基督照聖經所說，為我們的罪死了，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15:4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而且埋葬了；又照聖經所說，第三天復活了。</a:t>
            </a:r>
            <a:r>
              <a:rPr lang="zh-TW" altLang="en-US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1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65760"/>
            <a:ext cx="7886700" cy="5811203"/>
          </a:xfrm>
        </p:spPr>
        <p:txBody>
          <a:bodyPr/>
          <a:lstStyle/>
          <a:p>
            <a:pPr marL="1073150" indent="-107315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二．這真理不只是用說的，是神親身為我們行了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我當日所領受又傳給你們的：第一，就是基督照聖經所說，為我們的罪死了，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15:4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而且埋葬了；又照聖經所說，第三天復活了。	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3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5072"/>
            <a:ext cx="7886700" cy="598189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福音是有歷史證據的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15:5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並且顯給磯法看，然後顯給十二使徒看；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15:6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後來一時顯給五百多弟兄看，其中一大半到如今還在，卻也有已經睡了的。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11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41376"/>
            <a:ext cx="7886700" cy="583558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15:7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以後顯給雅各看，再顯給眾使徒看，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15:8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末了也顯給我看；我如同未到產期而生的人一般。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27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41376"/>
            <a:ext cx="7886700" cy="583558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這是神早已宣告的計劃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創世</a:t>
            </a:r>
            <a:r>
              <a:rPr lang="zh-CN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記</a:t>
            </a: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3:14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耶和華神對蛇說：你既做了這事，就必受咒詛，比一切的牲畜野獸更甚；你必用肚子行走，終身吃土。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3:15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我又要叫你和女人彼此為仇；你的後裔和女人的後裔也彼此為仇。女人的後裔要傷你的頭；你要傷他的腳跟。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72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14528"/>
            <a:ext cx="7886700" cy="5762435"/>
          </a:xfrm>
        </p:spPr>
        <p:txBody>
          <a:bodyPr>
            <a:normAutofit/>
          </a:bodyPr>
          <a:lstStyle/>
          <a:p>
            <a:pPr marL="1169988" indent="-1169988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三．復活的生命是出於持守這福音的真理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並且你們若不是徒然相信，能以持守我所傳給你們的，就必因這福音得救。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持守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：緊緊抓住  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Hold Fast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；佔有</a:t>
            </a:r>
          </a:p>
        </p:txBody>
      </p:sp>
    </p:spTree>
    <p:extLst>
      <p:ext uri="{BB962C8B-B14F-4D97-AF65-F5344CB8AC3E}">
        <p14:creationId xmlns:p14="http://schemas.microsoft.com/office/powerpoint/2010/main" val="263110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12064"/>
            <a:ext cx="7886700" cy="56648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10:23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也要堅守我們所承認的指望，不至搖動，因為那應許我們的是信實的。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21:38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不料，園戶看見他兒子，就彼此說：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這是承受產業的。來吧，我們殺他，佔他的產業！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』</a:t>
            </a: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71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87680"/>
            <a:ext cx="7886700" cy="568928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人類很難信福音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加拉太書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1:6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我希奇你們這麼快離開那藉著基督之恩召你們的，去從別的福音。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1:7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那並不是福音，不過有些人攪擾你們，要把基督的福音更改了。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39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48640"/>
            <a:ext cx="7886700" cy="562832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持守福音真理的一些記號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虛心；認罪悔改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虛心的人有福了！因為天國是他們的。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22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65760"/>
            <a:ext cx="7886700" cy="5811203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馬丁路德（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Martin Luther）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人的一生就是認識罪，然後悔改。」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All 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of life is </a:t>
            </a:r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repentance. )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46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12064"/>
            <a:ext cx="7886700" cy="5664899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J. I. </a:t>
            </a: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Packer (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派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克牧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師</a:t>
            </a: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復興是神的到來，帶給了睡覺的基督徒生命，重新恢復了神同在與聖潔的感覺。因此湧出了罪的察覺，悔改，讚美，與愛神，並流出了傳福音的熱誠。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16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80416"/>
            <a:ext cx="7886700" cy="64129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以恩典待人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歌羅西</a:t>
            </a:r>
            <a:r>
              <a:rPr lang="zh-TW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書</a:t>
            </a:r>
            <a:r>
              <a:rPr lang="en-US" altLang="zh-TW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3:12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所以，你們既是神的選民，聖潔蒙愛的人，就要存憐憫、恩慈、謙虛、溫柔、忍耐的心。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3:13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倘若這人與那人有嫌隙，總要彼此包容，彼此饒恕；主怎樣饒恕了你們，你們也要怎樣饒恕人。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3:14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在這一切之外，要存著愛心，愛心就是聯絡全德的。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25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3840"/>
            <a:ext cx="7886700" cy="593312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謙卑感恩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15:9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我原是使徒中最小的，不配稱為使徒，因為我從前逼迫神的教會。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15:10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然而，我今日成了何等人，是蒙神的恩才成的，並且他所賜我的恩不是徒然的。我比眾使徒格外勞苦；這原不是我，乃是神的恩與我同在。</a:t>
            </a:r>
          </a:p>
          <a:p>
            <a:pPr marL="0" indent="0">
              <a:lnSpc>
                <a:spcPct val="100000"/>
              </a:lnSpc>
              <a:buNone/>
            </a:pP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76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1554</Words>
  <Application>Microsoft Office PowerPoint</Application>
  <PresentationFormat>Letter Paper (8.5x11 in)</PresentationFormat>
  <Paragraphs>64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出死入生 (3) 活出復活的生命</vt:lpstr>
      <vt:lpstr>經文:林前15:1-11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出死入生-3 活出復活的生命</dc:title>
  <dc:creator>Jiasong Huang</dc:creator>
  <cp:lastModifiedBy>TVCBC</cp:lastModifiedBy>
  <cp:revision>8</cp:revision>
  <dcterms:created xsi:type="dcterms:W3CDTF">2017-03-28T17:36:53Z</dcterms:created>
  <dcterms:modified xsi:type="dcterms:W3CDTF">2017-03-30T21:52:33Z</dcterms:modified>
</cp:coreProperties>
</file>