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81" r:id="rId8"/>
    <p:sldId id="283" r:id="rId9"/>
    <p:sldId id="282" r:id="rId10"/>
    <p:sldId id="284" r:id="rId11"/>
    <p:sldId id="285" r:id="rId12"/>
    <p:sldId id="286" r:id="rId13"/>
    <p:sldId id="264" r:id="rId14"/>
    <p:sldId id="279" r:id="rId15"/>
    <p:sldId id="262" r:id="rId16"/>
    <p:sldId id="265" r:id="rId17"/>
    <p:sldId id="287" r:id="rId18"/>
    <p:sldId id="288" r:id="rId19"/>
    <p:sldId id="266" r:id="rId20"/>
    <p:sldId id="267" r:id="rId21"/>
    <p:sldId id="268" r:id="rId22"/>
    <p:sldId id="290" r:id="rId23"/>
    <p:sldId id="271" r:id="rId24"/>
    <p:sldId id="280" r:id="rId25"/>
    <p:sldId id="272" r:id="rId26"/>
    <p:sldId id="273" r:id="rId27"/>
    <p:sldId id="291" r:id="rId28"/>
    <p:sldId id="292" r:id="rId29"/>
    <p:sldId id="293" r:id="rId30"/>
    <p:sldId id="294" r:id="rId31"/>
    <p:sldId id="295" r:id="rId32"/>
    <p:sldId id="296" r:id="rId3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-77" y="-4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6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3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8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6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0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4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6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0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3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FCA0B-EBCA-4382-AF17-5E9D1F86CD8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6696" y="886968"/>
            <a:ext cx="6858000" cy="1371600"/>
          </a:xfrm>
        </p:spPr>
        <p:txBody>
          <a:bodyPr>
            <a:noAutofit/>
          </a:bodyPr>
          <a:lstStyle/>
          <a:p>
            <a: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出死入生</a:t>
            </a:r>
            <a:r>
              <a:rPr lang="zh-TW" altLang="en-US" sz="1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 </a:t>
            </a:r>
            <a:r>
              <a:rPr lang="en-US" altLang="zh-TW" sz="6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(2)</a:t>
            </a:r>
            <a:endParaRPr lang="en-US" sz="6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8680" y="2728960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0982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5"/>
            <a:ext cx="9144000" cy="4965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引言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你們死在過犯罪惡之中，他叫你們活過來。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5:24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我實實在在地告訴你們，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那聽我話、又信差我來者的，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就有永生；不至於定罪，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是已經出死入生了。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3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73152"/>
            <a:ext cx="7886700" cy="914400"/>
          </a:xfrm>
        </p:spPr>
        <p:txBody>
          <a:bodyPr/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文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3:1-15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" y="857154"/>
            <a:ext cx="8890254" cy="412632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耶和華神所造的，惟有蛇比田野一切的活物更狡猾。蛇對女人說：「神豈是真說不許你們吃園中所有樹上的果子嗎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女人對蛇說：「園中樹上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的果子，我們可以吃，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0235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5"/>
            <a:ext cx="9144000" cy="495604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惟有園當中那棵樹上的果子，神曾說：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你們不可吃，也不可摸，免得你們死。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3:4-5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蛇對女人說：「你們不一定死；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因為神知道，你們吃的日子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眼睛就明亮了，你們便如神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能知道善惡。」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42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152"/>
            <a:ext cx="9144000" cy="528980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於是女人見那棵樹的果子好作食物，也悅人的眼目，且是可喜愛的，能使人有智慧，就摘下果子來吃了，又給她丈夫，她丈夫也吃了。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他們二人的眼睛就明亮了，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才知道自己是赤身露體，便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拿無花果樹的葉子為自己編做裙子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3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4"/>
            <a:ext cx="9070848" cy="504291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天起了涼風，耶和華神在園中行走。那人和他妻子聽見神的聲音，就藏在園裡的樹木中，躲避耶和華神的面。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耶和華神呼喚那人，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對他說：「你在哪裡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94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"/>
            <a:ext cx="9070848" cy="50520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他說：「我在園中聽見你的聲音，我就害怕；因為我赤身露體，我便藏了。」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耶和華說：「誰告訴你赤身露體呢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莫非你吃了我吩咐你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不可吃的那樹上的果子嗎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2268081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4"/>
            <a:ext cx="9070848" cy="504291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那人說：「你所賜給我、與我同居的女人，她把那樹上的果子給我，我就吃了。」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耶和華神對女人說：「你做的是甚麼事呢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」女人說：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「那蛇引誘我，我就吃了。」</a:t>
            </a:r>
          </a:p>
        </p:txBody>
      </p:sp>
    </p:spTree>
    <p:extLst>
      <p:ext uri="{BB962C8B-B14F-4D97-AF65-F5344CB8AC3E}">
        <p14:creationId xmlns:p14="http://schemas.microsoft.com/office/powerpoint/2010/main" val="3701955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9144000" cy="48828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耶和華神對蛇說：你既做了這事，就必受咒詛，比一切的牲畜野獸更甚；你必用肚子行走，終身吃土。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我又要叫你和女人彼此為仇；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你的後裔和女人的後裔也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彼此為仇。女人的後裔要傷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你的頭；你要傷他的腳跟。</a:t>
            </a:r>
          </a:p>
        </p:txBody>
      </p:sp>
    </p:spTree>
    <p:extLst>
      <p:ext uri="{BB962C8B-B14F-4D97-AF65-F5344CB8AC3E}">
        <p14:creationId xmlns:p14="http://schemas.microsoft.com/office/powerpoint/2010/main" val="107446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9144000" cy="50612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創世記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人靈死的源頭：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人靈死的進展：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"/>
            <a:ext cx="9144000" cy="505205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一．喪失了生命的意義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目的與使命</a:t>
            </a:r>
            <a:r>
              <a:rPr lang="en-US" altLang="zh-TW" sz="4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5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45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人犯罪後就失去了意義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於是女人見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吃了，又給她丈夫，她丈夫也吃了。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他們二人的眼睛就明亮了，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才知道自己是赤身露體，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11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4506"/>
            <a:ext cx="9144000" cy="489899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耶和華神在園中行走。那人和他妻子聽見神的聲音，就藏在園裡的樹木中，躲避耶和華神的面。</a:t>
            </a:r>
          </a:p>
        </p:txBody>
      </p:sp>
    </p:spTree>
    <p:extLst>
      <p:ext uri="{BB962C8B-B14F-4D97-AF65-F5344CB8AC3E}">
        <p14:creationId xmlns:p14="http://schemas.microsoft.com/office/powerpoint/2010/main" val="3251063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152"/>
            <a:ext cx="9144000" cy="507034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人被造的意義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神說：「我們要照著我們的形像、按著我們的樣式造人，使他們管理海裡的魚、空中的鳥、地上的牲畜，和全地，並地上所爬的一切昆蟲。」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耶和華神將那人安置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在伊甸園，使他修理，看守。</a:t>
            </a:r>
          </a:p>
        </p:txBody>
      </p:sp>
    </p:spTree>
    <p:extLst>
      <p:ext uri="{BB962C8B-B14F-4D97-AF65-F5344CB8AC3E}">
        <p14:creationId xmlns:p14="http://schemas.microsoft.com/office/powerpoint/2010/main" val="3383671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4"/>
            <a:ext cx="9015984" cy="50429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生命的寓言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</a:t>
            </a:r>
            <a:r>
              <a:rPr lang="zh-CN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莫言</a:t>
            </a:r>
            <a:r>
              <a:rPr lang="en-US" altLang="zh-CN" sz="3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《</a:t>
            </a:r>
            <a:r>
              <a:rPr lang="zh-CN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生死疲勞</a:t>
            </a:r>
            <a:r>
              <a:rPr lang="en-US" altLang="zh-CN" sz="3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》</a:t>
            </a:r>
            <a:r>
              <a:rPr lang="zh-CN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解讀</a:t>
            </a:r>
          </a:p>
          <a:p>
            <a:pPr marL="0" indent="0">
              <a:buNone/>
            </a:pP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張仁竟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[</a:t>
            </a:r>
            <a:r>
              <a:rPr lang="zh-CN" altLang="en-US" sz="4100" b="1" dirty="0">
                <a:solidFill>
                  <a:schemeClr val="bg1"/>
                </a:solidFill>
                <a:latin typeface="AR Fonsung Bold B5" panose="02020809000000000000" pitchFamily="49" charset="-120"/>
                <a:ea typeface="AR Fonsung Bold B5" panose="02020809000000000000" pitchFamily="49" charset="-120"/>
                <a:cs typeface="Times New Roman" panose="02020603050405020304" pitchFamily="18" charset="0"/>
              </a:rPr>
              <a:t>忻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州師范學院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]</a:t>
            </a:r>
          </a:p>
          <a:p>
            <a:pPr marL="0" indent="0">
              <a:buNone/>
            </a:pPr>
            <a:endParaRPr lang="en-US" altLang="zh-CN" sz="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摘要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莫言的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《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生死疲勞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》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是一部探索人性欲望和人生存在意義的小說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也是一部超現實主義小說和</a:t>
            </a:r>
            <a:endParaRPr lang="en-US" altLang="zh-CN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語言探索的小說。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93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"/>
            <a:ext cx="9144000" cy="50520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尼采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 </a:t>
            </a:r>
            <a:r>
              <a:rPr lang="en-US" altLang="zh-TW" sz="4800" dirty="0" err="1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Nietzche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"He who has a why to live for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can bear with almost any how."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一個知道為甚麼活的人幾乎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可以忍受一切怎樣活。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) </a:t>
            </a:r>
            <a:endParaRPr lang="zh-TW" alt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0079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9079992" cy="49926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“人類是最勇敢的動物，最習慣受苦，並不否認它，甚至於願意受苦，尋找受苦，假如他知道其中的意義與目的。受苦的沒有意義，不是受苦本身，是人類目前的最大詛咒。”</a:t>
            </a:r>
          </a:p>
        </p:txBody>
      </p:sp>
    </p:spTree>
    <p:extLst>
      <p:ext uri="{BB962C8B-B14F-4D97-AF65-F5344CB8AC3E}">
        <p14:creationId xmlns:p14="http://schemas.microsoft.com/office/powerpoint/2010/main" val="631152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9144000" cy="49926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哲學家 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Ernest Becker】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“Mankind needs to be convinced life has meaning in order to survive at all.”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人類必需相信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生命有意義才能活下去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2307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"/>
            <a:ext cx="9144000" cy="49926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.</a:t>
            </a:r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尋找不可靠的人生意義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配偶、兒女：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事業：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快樂、享受：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擁有：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敵人：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……</a:t>
            </a:r>
          </a:p>
        </p:txBody>
      </p:sp>
    </p:spTree>
    <p:extLst>
      <p:ext uri="{BB962C8B-B14F-4D97-AF65-F5344CB8AC3E}">
        <p14:creationId xmlns:p14="http://schemas.microsoft.com/office/powerpoint/2010/main" val="2299302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4"/>
            <a:ext cx="9079992" cy="488289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二．無法面對自己的弱點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不被接納的懼怕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躲避別人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他們二人的眼睛就明亮了，才知道自己是赤身露體，便拿無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花果樹的葉子為自己編做裙子。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92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016"/>
            <a:ext cx="9144000" cy="493776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5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5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躲避神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天起了涼風，耶和華神在園中行走。那人和他妻子聽見神的聲音，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就藏在園裡的樹木中，躲避耶和華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神的面。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耶和華神呼喚那人，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對他說：「你在哪裡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646021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0312"/>
            <a:ext cx="9052560" cy="48463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4:13….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被造的沒有一樣在他面前不顯然的；原來萬物在那與我們有關係的主眼前，都是赤露敞開的。</a:t>
            </a:r>
          </a:p>
        </p:txBody>
      </p:sp>
    </p:spTree>
    <p:extLst>
      <p:ext uri="{BB962C8B-B14F-4D97-AF65-F5344CB8AC3E}">
        <p14:creationId xmlns:p14="http://schemas.microsoft.com/office/powerpoint/2010/main" val="2791715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沒有律法的外邦人若順著本性行律法上的事，他們雖然沒有律法，自己就是自己的律法。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這是顯出律法的功用刻    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在他們心裡，他們是非之心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同作見證，並且他們的思念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互相較量，或以為是，或以為非。 </a:t>
            </a:r>
          </a:p>
        </p:txBody>
      </p:sp>
    </p:spTree>
    <p:extLst>
      <p:ext uri="{BB962C8B-B14F-4D97-AF65-F5344CB8AC3E}">
        <p14:creationId xmlns:p14="http://schemas.microsoft.com/office/powerpoint/2010/main" val="2946346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46888" y="109728"/>
            <a:ext cx="9198864" cy="503377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中國諺語</a:t>
            </a:r>
            <a:r>
              <a:rPr lang="en-US" altLang="zh-CN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人在做天在看，舉頭三尺有神明”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“你日間不作虧心事， 半夜敲門   </a:t>
            </a:r>
            <a:r>
              <a:rPr lang="en-US" altLang="zh-CN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不吃驚”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“為人不作虧心事， 鬼神</a:t>
            </a:r>
            <a:endParaRPr lang="en-US" altLang="zh-CN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  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何足懼哉”</a:t>
            </a:r>
          </a:p>
        </p:txBody>
      </p:sp>
    </p:spTree>
    <p:extLst>
      <p:ext uri="{BB962C8B-B14F-4D97-AF65-F5344CB8AC3E}">
        <p14:creationId xmlns:p14="http://schemas.microsoft.com/office/powerpoint/2010/main" val="2911166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152"/>
            <a:ext cx="9034272" cy="499262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躲避自己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那人說：「你所賜給我、與我同居的女人，她把那樹上的果子給我，我就吃了。」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3:13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耶和華神對女人說：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「你做的是甚麼事呢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」女人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說「那蛇引誘我，我就吃了。」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318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"/>
            <a:ext cx="9144000" cy="505205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馬太福音</a:t>
            </a: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為甚麼看見你弟兄眼中有刺，卻不想自己眼中有樑木呢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你自己眼中有樑木，怎能對你弟兄說：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容我去掉你眼中的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刺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1849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59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59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．</a:t>
            </a:r>
            <a:r>
              <a:rPr lang="zh-TW" altLang="en-US" sz="59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出死入生的盼望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6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神再度恢復我們的意義與使命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6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 </a:t>
            </a: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耶和華神對蛇說：你既做了這事，就必受咒詛，比一切的牲畜野獸更甚；你必用肚子行走，</a:t>
            </a:r>
            <a:endParaRPr lang="en-US" altLang="zh-TW" sz="6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終身吃土。</a:t>
            </a:r>
          </a:p>
        </p:txBody>
      </p:sp>
    </p:spTree>
    <p:extLst>
      <p:ext uri="{BB962C8B-B14F-4D97-AF65-F5344CB8AC3E}">
        <p14:creationId xmlns:p14="http://schemas.microsoft.com/office/powerpoint/2010/main" val="1497942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我又要叫你和女人彼此為仇；你的後裔和女人的後裔也彼此為仇。女人的後裔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要傷你的頭；你要傷他的腳跟。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88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惟有你們是被揀選的族類，是有君尊的祭司，是聖潔的國度，是屬神的子民，要叫你們宣揚那召你們出黑暗入奇妙光明者的美德。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不但如此，我也將萬事   當作有損的，因我以認識我主基督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耶穌為至寶。我為他已經丟棄萬事，看作糞土，為要得著基督；</a:t>
            </a:r>
          </a:p>
        </p:txBody>
      </p:sp>
    </p:spTree>
    <p:extLst>
      <p:ext uri="{BB962C8B-B14F-4D97-AF65-F5344CB8AC3E}">
        <p14:creationId xmlns:p14="http://schemas.microsoft.com/office/powerpoint/2010/main" val="1191841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神遮蓋我們的軟弱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耶和華神呼喚那人，對他說：「你在哪裡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974513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詩篇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32:1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得赦免其過、遮蓋其罪的，這人是有福的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32:2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凡心裡沒有詭詐、耶和華不算為有罪的，這人是有福的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33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罪不被遮蓋的痛苦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32:3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我閉口不認罪的時候，因終日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唉哼而骨頭枯乾。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32:4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黑夜白日，你的手在我身上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沉重；我的精液耗盡，如同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夏天的乾旱。</a:t>
            </a:r>
          </a:p>
        </p:txBody>
      </p:sp>
    </p:spTree>
    <p:extLst>
      <p:ext uri="{BB962C8B-B14F-4D97-AF65-F5344CB8AC3E}">
        <p14:creationId xmlns:p14="http://schemas.microsoft.com/office/powerpoint/2010/main" val="2008367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8016" y="64008"/>
            <a:ext cx="9272016" cy="5079492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神怎樣遮蓋你我的軟弱</a:t>
            </a:r>
            <a:r>
              <a:rPr lang="en-US" altLang="zh-CN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林後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神使那無罪的，替我們成為罪，好叫我們在他裡面成為神的義。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何況基督藉著永遠的靈，將自己無瑕無疵獻給神，他的血豈 不更能洗淨你們的心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原文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良心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， 除去你們的死行</a:t>
            </a:r>
            <a:r>
              <a:rPr lang="zh-TW" altLang="en-US" sz="3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使你們事奉那永生   神嗎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718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9066</TotalTime>
  <Words>1958</Words>
  <Application>Microsoft Office PowerPoint</Application>
  <PresentationFormat>On-screen Show (16:9)</PresentationFormat>
  <Paragraphs>124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    出死入生 (2)</vt:lpstr>
      <vt:lpstr>PowerPoint Presentation</vt:lpstr>
      <vt:lpstr>文:創3:1-15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出死入生</dc:title>
  <dc:creator>Jay Huang</dc:creator>
  <cp:lastModifiedBy>angela</cp:lastModifiedBy>
  <cp:revision>29</cp:revision>
  <dcterms:created xsi:type="dcterms:W3CDTF">2017-03-10T04:49:40Z</dcterms:created>
  <dcterms:modified xsi:type="dcterms:W3CDTF">2017-03-17T18:47:50Z</dcterms:modified>
</cp:coreProperties>
</file>