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9" r:id="rId10"/>
    <p:sldId id="262" r:id="rId11"/>
    <p:sldId id="265" r:id="rId12"/>
    <p:sldId id="266" r:id="rId13"/>
    <p:sldId id="267" r:id="rId14"/>
    <p:sldId id="268" r:id="rId15"/>
    <p:sldId id="270" r:id="rId16"/>
    <p:sldId id="271" r:id="rId17"/>
    <p:sldId id="280" r:id="rId18"/>
    <p:sldId id="272" r:id="rId19"/>
    <p:sldId id="273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84" y="-6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6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3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8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6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07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4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6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02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3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FCA0B-EBCA-4382-AF17-5E9D1F86CD8F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33835-FAE4-4708-935A-DA576F93C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6696" y="886968"/>
            <a:ext cx="6858000" cy="1371600"/>
          </a:xfrm>
        </p:spPr>
        <p:txBody>
          <a:bodyPr>
            <a:noAutofit/>
          </a:bodyPr>
          <a:lstStyle/>
          <a:p>
            <a:r>
              <a:rPr lang="en-US" altLang="zh-TW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/>
            </a:r>
            <a:br>
              <a:rPr lang="en-US" altLang="zh-TW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</a:br>
            <a:r>
              <a:rPr lang="zh-TW" altLang="en-US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出</a:t>
            </a:r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死入</a:t>
            </a:r>
            <a:r>
              <a:rPr lang="zh-TW" altLang="en-US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生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8680" y="2728960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0982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90964"/>
            <a:ext cx="7886700" cy="896588"/>
          </a:xfrm>
        </p:spPr>
        <p:txBody>
          <a:bodyPr/>
          <a:lstStyle/>
          <a:p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文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3:1-9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" y="857154"/>
            <a:ext cx="8890254" cy="412632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和華神所造的，惟有蛇比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田野一切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的活物更狡猾。蛇對女人說：「神豈是真說不許你們吃園中所有樹上的果子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人對蛇說：「園中樹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果子，我們可以吃，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0235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746" y="244507"/>
            <a:ext cx="8771382" cy="47938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有園當中那棵樹上的果子，神曾說：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你們不可吃，也不可摸，免得你們死。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對女人說：「你們不一定死；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因為神知道，你們吃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子眼睛就明亮了，你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便如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神能知道善惡。」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42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890" y="219456"/>
            <a:ext cx="8881110" cy="51435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是女人見那棵樹的果子好作食物，也悅人的眼目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，且是可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喜愛的，能使人有智慧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，就摘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下果子來吃了，又給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夫，她丈夫也吃了。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他們二人的眼睛就明亮了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知道自己是赤身露體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，便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花果樹的葉子為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自己編  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裙子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37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02" y="226218"/>
            <a:ext cx="8826246" cy="466582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起了涼風，耶和華神在園中行走。那人和他妻子聽見神的聲音，就藏在園裡的樹木中，躲避耶和華神的面。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和華神呼喚那人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他說：「你在哪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94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10" y="198787"/>
            <a:ext cx="8835390" cy="4866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引言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們死在過犯罪惡之中，他叫你們活過來。 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5:24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實實在在地告訴你們，那聽我話、又信差我來者的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 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有永生；不至於定罪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已經出死入生了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36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738" y="244507"/>
            <a:ext cx="8844534" cy="326350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一．	認識罪才能認識自己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0879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746" y="253650"/>
            <a:ext cx="7886700" cy="358682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創世記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章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人被造的榮耀，有神的形像。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6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創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章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346472" algn="l"/>
              </a:tabLst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人有罪，所以墮落開始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71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882" y="226218"/>
            <a:ext cx="8817102" cy="4917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認識罪與悔改可以帶來我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個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人的自由與屬靈復興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Karl Menninger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“Whatever Becomes of Sin”, 1973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“許多心理精神病患者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最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要的是在神面前敞開心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認他們的懼怕與罪。”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938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5362"/>
            <a:ext cx="9144000" cy="35502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馬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丁路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德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(Martin Luther)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人的一生就是認識罪，然後悔改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(All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of life is </a:t>
            </a:r>
            <a:r>
              <a:rPr lang="en-US" altLang="zh-TW" sz="4400" dirty="0" err="1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repentence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.) 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079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768" y="246888"/>
            <a:ext cx="8650224" cy="482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AR Maokai Bold B5" panose="03000809000000000000" pitchFamily="65" charset="-120"/>
                <a:ea typeface="AR Maokai Bold B5" panose="03000809000000000000" pitchFamily="65" charset="-120"/>
              </a:rPr>
              <a:t>J</a:t>
            </a:r>
            <a:r>
              <a:rPr 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I. </a:t>
            </a:r>
            <a:r>
              <a:rPr 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Packer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派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克牧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師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復興是神的到來，帶給了睡覺的基督徒生命，重新恢復了神同在與聖潔的感覺。因此湧出了罪的察覺，悔改，讚美，與愛神，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出了傳福音的熱誠。</a:t>
            </a: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1152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762" y="262795"/>
            <a:ext cx="8698230" cy="47206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二．人的罪與墮落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罪的本質就是相信謊言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和華神所造的，惟有蛇比田野一切的活物更狡猾。蛇對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女   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說：「神豈是真說不許你們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吃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中所有樹上的果子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92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026" y="237744"/>
            <a:ext cx="8679942" cy="454128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人對蛇說：「園中樹上的果子，我們可以吃，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有園當中那棵樹上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的果子</a:t>
            </a:r>
            <a:r>
              <a:rPr lang="en-US" altLang="zh-TW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可吃，也不可摸，免得你們死。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對女人說：「你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一定死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021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0312"/>
            <a:ext cx="9052560" cy="48463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為神知道，你們吃的日子眼睛就明亮了，你們便如神能知道善惡</a:t>
            </a:r>
            <a:r>
              <a:rPr lang="zh-TW" alt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是女人見那棵樹的果子好作食物，也悅人的眼目，且是可喜愛的，能使人有智慧，就摘下果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吃了，又給她丈夫，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丈夫也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吃了。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715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06" y="226218"/>
            <a:ext cx="8753094" cy="4917281"/>
          </a:xfrm>
        </p:spPr>
        <p:txBody>
          <a:bodyPr/>
          <a:lstStyle/>
          <a:p>
            <a:pPr marL="385763" indent="-385763">
              <a:buAutoNum type="arabicPeriod" startAt="2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這謊言常所小的開始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95766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32" y="228600"/>
            <a:ext cx="8695944" cy="43949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耶穌被試探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若是神的兒子，可以跳下去，因為經上記著說：主要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為你吩咐他的使者用手托著你，免得你的腳碰在石頭上。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166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237744"/>
            <a:ext cx="8686800" cy="43949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詩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91:11-92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因他要為你吩咐他的使者，在你行的一切道路上保護你。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他們要用手托著你，免得你的腳碰在石頭上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318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890" y="244506"/>
            <a:ext cx="8762238" cy="489899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耶穌描述不信的法利賽人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8:44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你們是出於你們的父魔鬼，你們父的私慾你們偏要行。他從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起初是殺人的，不守真理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他心裡沒有真理。他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謊是出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自己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；因他本來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謊的，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說謊之人的父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1849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" y="219456"/>
            <a:ext cx="8887968" cy="49240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．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最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大的謊言就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相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信神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的可靠與良善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蛇對女人說：「神豈是真說不許你們吃園中所有樹上的果子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3:4-5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蛇對女人說：因為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道，你們吃的日子眼睛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亮了，你們便如神能知道善惡。」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942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34" y="262794"/>
            <a:ext cx="8871966" cy="42086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．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死入生的盼望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耶和華神呼喚那人，對他說：「你在哪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371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10" y="189643"/>
            <a:ext cx="8716518" cy="49538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神親自找人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19:10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子來，為要尋找、拯救失喪的人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839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322" y="290226"/>
            <a:ext cx="8780526" cy="48532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路加福音的比喻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失羊的比喻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失錢的比喻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336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738" y="198787"/>
            <a:ext cx="8679942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用重價來找我們回家</a:t>
            </a:r>
            <a:endParaRPr 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937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1016</Words>
  <Application>Microsoft Office PowerPoint</Application>
  <PresentationFormat>On-screen Show (16:9)</PresentationFormat>
  <Paragraphs>80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   出死入生</vt:lpstr>
      <vt:lpstr>文:創3:1-9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出死入生</dc:title>
  <dc:creator>Jay Huang</dc:creator>
  <cp:lastModifiedBy>TVCBC</cp:lastModifiedBy>
  <cp:revision>14</cp:revision>
  <dcterms:created xsi:type="dcterms:W3CDTF">2017-03-10T04:49:40Z</dcterms:created>
  <dcterms:modified xsi:type="dcterms:W3CDTF">2017-03-10T20:12:21Z</dcterms:modified>
</cp:coreProperties>
</file>