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84" r:id="rId7"/>
    <p:sldId id="265" r:id="rId8"/>
    <p:sldId id="261" r:id="rId9"/>
    <p:sldId id="262" r:id="rId10"/>
    <p:sldId id="263" r:id="rId11"/>
    <p:sldId id="264" r:id="rId12"/>
    <p:sldId id="266" r:id="rId13"/>
    <p:sldId id="268" r:id="rId14"/>
    <p:sldId id="267" r:id="rId15"/>
    <p:sldId id="269" r:id="rId16"/>
    <p:sldId id="270" r:id="rId17"/>
    <p:sldId id="291" r:id="rId18"/>
    <p:sldId id="271" r:id="rId19"/>
    <p:sldId id="279" r:id="rId20"/>
    <p:sldId id="289" r:id="rId21"/>
    <p:sldId id="272" r:id="rId22"/>
    <p:sldId id="276" r:id="rId23"/>
    <p:sldId id="273" r:id="rId24"/>
    <p:sldId id="274" r:id="rId25"/>
    <p:sldId id="275" r:id="rId26"/>
    <p:sldId id="277" r:id="rId27"/>
    <p:sldId id="286" r:id="rId28"/>
    <p:sldId id="294" r:id="rId29"/>
    <p:sldId id="278" r:id="rId30"/>
    <p:sldId id="293" r:id="rId31"/>
    <p:sldId id="288" r:id="rId32"/>
    <p:sldId id="285" r:id="rId33"/>
    <p:sldId id="281" r:id="rId34"/>
    <p:sldId id="282" r:id="rId35"/>
    <p:sldId id="283" r:id="rId36"/>
    <p:sldId id="292" r:id="rId37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04" d="100"/>
          <a:sy n="104" d="100"/>
        </p:scale>
        <p:origin x="-84" y="-63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57D48-1C58-479F-8E8B-8DCC33D200D1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21ED4-2037-4227-847B-FDDFC7AFEF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903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57D48-1C58-479F-8E8B-8DCC33D200D1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21ED4-2037-4227-847B-FDDFC7AFEF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272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57D48-1C58-479F-8E8B-8DCC33D200D1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21ED4-2037-4227-847B-FDDFC7AFEF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419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57D48-1C58-479F-8E8B-8DCC33D200D1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21ED4-2037-4227-847B-FDDFC7AFEF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769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57D48-1C58-479F-8E8B-8DCC33D200D1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21ED4-2037-4227-847B-FDDFC7AFEF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061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57D48-1C58-479F-8E8B-8DCC33D200D1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21ED4-2037-4227-847B-FDDFC7AFEF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50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57D48-1C58-479F-8E8B-8DCC33D200D1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21ED4-2037-4227-847B-FDDFC7AFEF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656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57D48-1C58-479F-8E8B-8DCC33D200D1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21ED4-2037-4227-847B-FDDFC7AFEF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162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57D48-1C58-479F-8E8B-8DCC33D200D1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21ED4-2037-4227-847B-FDDFC7AFEF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578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57D48-1C58-479F-8E8B-8DCC33D200D1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21ED4-2037-4227-847B-FDDFC7AFEF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859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57D48-1C58-479F-8E8B-8DCC33D200D1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21ED4-2037-4227-847B-FDDFC7AFEF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064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657D48-1C58-479F-8E8B-8DCC33D200D1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421ED4-2037-4227-847B-FDDFC7AFEF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946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4360" y="210312"/>
            <a:ext cx="7982712" cy="2496312"/>
          </a:xfrm>
        </p:spPr>
        <p:txBody>
          <a:bodyPr>
            <a:normAutofit fontScale="90000"/>
          </a:bodyPr>
          <a:lstStyle/>
          <a:p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>
                <a:solidFill>
                  <a:schemeClr val="bg1"/>
                </a:solidFill>
              </a:rPr>
              <a:t/>
            </a:r>
            <a:br>
              <a:rPr lang="en-US" altLang="zh-TW" dirty="0">
                <a:solidFill>
                  <a:schemeClr val="bg1"/>
                </a:solidFill>
              </a:rPr>
            </a:br>
            <a:r>
              <a:rPr lang="zh-TW" altLang="en-US" sz="67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注視基督追求成長</a:t>
            </a:r>
            <a:r>
              <a:rPr lang="en-US" altLang="zh-TW" sz="67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- </a:t>
            </a:r>
            <a:r>
              <a:rPr lang="en-US" altLang="zh-TW" sz="67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</a:t>
            </a:r>
            <a:r>
              <a:rPr lang="en-US" altLang="zh-TW" sz="1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/>
            </a:r>
            <a:br>
              <a:rPr lang="en-US" altLang="zh-TW" sz="1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</a:br>
            <a:r>
              <a:rPr lang="en-US" altLang="zh-TW" sz="1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/>
            </a:r>
            <a:br>
              <a:rPr lang="en-US" altLang="zh-TW" sz="1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</a:br>
            <a:r>
              <a:rPr lang="zh-TW" altLang="en-US" sz="67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教會生活</a:t>
            </a:r>
            <a:endParaRPr lang="en-US" sz="67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8992" y="3058144"/>
            <a:ext cx="6858000" cy="1241822"/>
          </a:xfrm>
        </p:spPr>
        <p:txBody>
          <a:bodyPr>
            <a:normAutofit/>
          </a:bodyPr>
          <a:lstStyle/>
          <a:p>
            <a:r>
              <a:rPr lang="zh-TW" altLang="en-US" sz="46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黃嘉松牧師</a:t>
            </a:r>
            <a:endParaRPr lang="en-US" sz="46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179411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736" y="146304"/>
            <a:ext cx="7500366" cy="829580"/>
          </a:xfrm>
        </p:spPr>
        <p:txBody>
          <a:bodyPr/>
          <a:lstStyle/>
          <a:p>
            <a:pPr>
              <a:tabLst>
                <a:tab pos="0" algn="l"/>
              </a:tabLst>
            </a:pPr>
            <a:r>
              <a:rPr lang="zh-CN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經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文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: 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西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3:12-17</a:t>
            </a:r>
            <a:endParaRPr lang="en-US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736" y="857154"/>
            <a:ext cx="8869680" cy="419033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3:12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所以，你們既是神的選民，聖潔蒙愛的人，就要存</a:t>
            </a: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穿</a:t>
            </a: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憐憫、恩慈、謙虛、溫柔、忍耐的心。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3:13 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倘若這人與那人有嫌隙， 總要彼此包容，彼此饒恕；主怎  樣饒恕了你們，你們也要怎樣饒  恕人。</a:t>
            </a:r>
            <a:endParaRPr lang="en-US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  <a:p>
            <a:pPr marL="0" indent="0"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7200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016" y="326802"/>
            <a:ext cx="8887968" cy="434578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3:14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在這一切之外，要存著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穿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)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愛心，愛心就是聯絡全德的。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3:15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又要叫基督的平安在你們心裡作主；你們也為此蒙召，歸為一體；且要存感謝的心。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2650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" y="125634"/>
            <a:ext cx="8997696" cy="47389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3:16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當用各樣的智慧，把基督的道理豐豐富富地存在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穿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)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心裡，用詩章、頌詞、靈歌，彼此教導，互相勸戒，心被恩感，歌頌神。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3:17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無論做甚麼，或說話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或行事，都要奉主耶穌的名，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藉著他感謝父神。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552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2296"/>
            <a:ext cx="8833104" cy="4620101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一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.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屬靈生命成長的原因與資源：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385763" indent="-385763">
              <a:buAutoNum type="arabicPeriod"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因為我們是神的選民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西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3:12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所以，你們既是神的選民，聖潔蒙愛的人，就要存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穿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)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憐憫、恩慈、謙虛、溫柔、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忍耐的心。</a:t>
            </a:r>
          </a:p>
          <a:p>
            <a:pPr marL="0" indent="0"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0036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3152"/>
            <a:ext cx="8908542" cy="456285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彼前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2:9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惟有你們是被揀選的族類，是有君尊的祭司，是聖潔的國度，是屬神的子民，要叫你們宣揚那召你們出黑暗入奇妙光明者的美德。</a:t>
            </a:r>
          </a:p>
          <a:p>
            <a:pPr marL="0" indent="0"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36610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010" y="70770"/>
            <a:ext cx="8689086" cy="465667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因我們是新人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本質與地位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西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3:3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因為你們已經死了，你們的生命與基督一同藏在神裡面。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西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3:4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基督是我們的生命，他顯現的時候，你們也要與他一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同顯現在榮耀裡。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6008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866" y="70770"/>
            <a:ext cx="8716518" cy="476640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3.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成長的責任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西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所以，你們若真與基督一同復活，就當求在上面的事；那裡有基督坐在神的右邊。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西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3:2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你們要思念上面的事，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不要思念地上的事。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84953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514350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消極上：</a:t>
            </a:r>
            <a:endParaRPr lang="en-US" altLang="zh-TW" sz="32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西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3:5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所以，要治死你們在地上的肢體，就如淫亂、污穢、邪情、惡慾，和貪婪。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西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3:8</a:t>
            </a:r>
            <a:r>
              <a:rPr lang="en-US" altLang="zh-TW" sz="12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…….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以及惱恨、忿怒、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惡毒、毀謗，並口中污穢的   言語。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西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3:9</a:t>
            </a:r>
            <a:r>
              <a:rPr lang="en-US" altLang="zh-TW" sz="12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……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因你們已經脫去舊人和舊人的行為，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41389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594" y="153066"/>
            <a:ext cx="8871966" cy="492185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積極上：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西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3:10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穿上了新人。這新人在知識上漸漸更新，正如造他主的形像。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西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3:12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所以，你們既是神的選民，聖潔蒙愛的人，就要存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穿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)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（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憐憫、恩慈、謙虛、溫柔、    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忍耐的心。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26949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" y="335947"/>
            <a:ext cx="9061704" cy="32635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60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教會生活是生命成長的</a:t>
            </a:r>
            <a:endParaRPr lang="en-US" altLang="zh-TW" sz="60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60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操練與機會</a:t>
            </a:r>
            <a:endParaRPr lang="en-US" sz="60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315012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9058"/>
            <a:ext cx="8871966" cy="492185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二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.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追求主的形像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性情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西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3:12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所以，你們既是神的選民，聖潔蒙愛的人，就要存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穿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)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憐憫、恩慈、謙虛、溫柔、忍耐的心。	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385763" indent="-385763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憐憫的心：</a:t>
            </a:r>
            <a:r>
              <a:rPr lang="en-US" altLang="zh-TW" sz="4400" b="1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(Heart of Compassion)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很柔軟的同情心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惻隱之心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17222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98" y="235362"/>
            <a:ext cx="8926830" cy="464753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父神和主耶穌的憐憫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路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1:78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因我們神憐憫的心腸，叫清晨的日光從高天臨到我們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太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9:36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主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看見許多的人，就憐憫他們；因為他們困苦流離，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如同羊沒有牧人一般。</a:t>
            </a:r>
          </a:p>
        </p:txBody>
      </p:sp>
    </p:spTree>
    <p:extLst>
      <p:ext uri="{BB962C8B-B14F-4D97-AF65-F5344CB8AC3E}">
        <p14:creationId xmlns:p14="http://schemas.microsoft.com/office/powerpoint/2010/main" val="32889879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44507"/>
            <a:ext cx="9144000" cy="326350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保羅的憐憫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腓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1:8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我體會基督耶穌的心腸，切切地想念你們眾人；這是可以給我作見證的。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92465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026" y="125635"/>
            <a:ext cx="7886700" cy="326350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恩慈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(kindness)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樂於幫助別人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為別人著想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厚道、慈愛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12420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2296"/>
            <a:ext cx="9052560" cy="506120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神的恩慈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提多書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3:3-5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我們從前也是無知、悖逆、受迷惑、服事各樣私慾，和宴樂，常存惡毒嫉妒的心，是可恨的，又是彼此相恨。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42348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53066"/>
            <a:ext cx="8869680" cy="457438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但到了神─我們救主的恩慈和他向人所施的慈愛顯明的時候，他便救了我們；並不是因我們自己所行的義，乃是照他的憐憫，藉著重生的洗和聖靈的更新。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4534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" y="195836"/>
            <a:ext cx="8119872" cy="429386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3.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謙虛、溫柔、忍耐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: </a:t>
            </a:r>
          </a:p>
          <a:p>
            <a:pPr marL="265113" indent="-265113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看自己低、不會看得比別人高、                     強、重要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不是自卑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謙虛才能溫柔與忍耐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40706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" y="100584"/>
            <a:ext cx="8741664" cy="493776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主耶穌的謙卑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腓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2:6-8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他本有神的形像，不以自己與神同等為強奪的；反倒虛己，取了奴僕的形像，成為人的樣式；既有人的樣子，就自己卑微，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存心順服，以至於死，且死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在十字架上。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09239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584" y="143923"/>
            <a:ext cx="8970264" cy="3263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各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4:6</a:t>
            </a:r>
            <a:r>
              <a:rPr lang="en-US" altLang="zh-TW" sz="12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…...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神阻擋驕傲的人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，賜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恩給謙卑的人。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60144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" y="107346"/>
            <a:ext cx="8906256" cy="3815429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4.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彼此包容、彼此饒恕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西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3:13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倘若這人與那人有嫌隙，總要彼此包容，彼此饒恕；主怎樣饒恕了你們，你們也要怎樣饒恕人。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30602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584" y="100584"/>
            <a:ext cx="8869680" cy="4532139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•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包容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：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對別人的缺點能忍耐、受苦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太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17:17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耶穌說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：「</a:t>
            </a: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唉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!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這又不信又悖謬的世代啊，我在你們這裡要到幾時呢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?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我忍耐你們要到幾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時呢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?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把他帶到我這裡來吧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!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」</a:t>
            </a:r>
          </a:p>
          <a:p>
            <a:pPr marL="0" indent="0">
              <a:lnSpc>
                <a:spcPct val="100000"/>
              </a:lnSpc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044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010" y="98202"/>
            <a:ext cx="8862822" cy="4976717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dirty="0"/>
              <a:t>•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饒恕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耶穌怎樣饒恕我們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?</a:t>
            </a:r>
          </a:p>
          <a:p>
            <a:pPr marL="385763" indent="-385763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耶穌忍耐我們的罪很久。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385763" indent="-385763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耶穌願意饒恕不好的人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385763" indent="-385763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耶穌主動先饒恕得罪他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/>
            </a:r>
            <a:b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</a:b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的人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385763" indent="-385763">
              <a:lnSpc>
                <a:spcPct val="100000"/>
              </a:lnSpc>
              <a:spcBef>
                <a:spcPts val="0"/>
              </a:spcBef>
              <a:buAutoNum type="arabicPeriod"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8153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4592"/>
            <a:ext cx="9079992" cy="488289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耶穌知道我們會再犯同樣錯誤，但仍饒恕我們。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5.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耶穌的饒恕很完全：接納我們為他產業的繼承人。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耶穌的饒恕為我們償還罪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/>
            </a:r>
            <a:b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</a:b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的代價。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zh-TW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zh-TW" alt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33787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98" y="98202"/>
            <a:ext cx="8853678" cy="4949285"/>
          </a:xfrm>
        </p:spPr>
        <p:txBody>
          <a:bodyPr/>
          <a:lstStyle/>
          <a:p>
            <a:pPr marL="385763" indent="-385763">
              <a:lnSpc>
                <a:spcPct val="100000"/>
              </a:lnSpc>
              <a:spcBef>
                <a:spcPts val="0"/>
              </a:spcBef>
              <a:buAutoNum type="arabicPeriod" startAt="7"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即使一再被拒絕，耶穌仍想盡辦法要饒恕我們。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385763" indent="-385763">
              <a:lnSpc>
                <a:spcPct val="100000"/>
              </a:lnSpc>
              <a:spcBef>
                <a:spcPts val="0"/>
              </a:spcBef>
              <a:buAutoNum type="arabicPeriod" startAt="7"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耶穌的饒恕沒有等候期。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385763" indent="-385763">
              <a:buAutoNum type="arabicPeriod" startAt="7"/>
            </a:pPr>
            <a:endParaRPr lang="en-US" altLang="zh-TW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38241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778"/>
            <a:ext cx="8997696" cy="4802981"/>
          </a:xfrm>
        </p:spPr>
        <p:txBody>
          <a:bodyPr/>
          <a:lstStyle/>
          <a:p>
            <a:pPr marL="0" indent="0">
              <a:buNone/>
            </a:pPr>
            <a:r>
              <a:rPr lang="en-US" altLang="zh-TW" sz="4600" dirty="0"/>
              <a:t>5</a:t>
            </a:r>
            <a:r>
              <a:rPr lang="en-US" altLang="zh-TW" sz="4600" dirty="0">
                <a:solidFill>
                  <a:schemeClr val="bg1"/>
                </a:solidFill>
              </a:rPr>
              <a:t>.</a:t>
            </a:r>
            <a:r>
              <a:rPr lang="zh-TW" altLang="en-US" sz="4600" dirty="0">
                <a:solidFill>
                  <a:schemeClr val="bg1"/>
                </a:solidFill>
              </a:rPr>
              <a:t> </a:t>
            </a:r>
            <a:r>
              <a:rPr lang="zh-TW" altLang="en-US" sz="46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愛心</a:t>
            </a:r>
            <a:endParaRPr lang="en-US" altLang="zh-TW" sz="46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  <a:p>
            <a:pPr marL="0" indent="0"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西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3:14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在這一切之外，要存著愛心，愛心就是聯絡全德的。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聯絡全德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  把一切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上面所講的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美德聯繫得完美。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11786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730" y="116490"/>
            <a:ext cx="8899398" cy="494928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哥林多前書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13:1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我若能說萬人的方言，並天使的話語，卻沒有愛，我就成了鳴的鑼，響的鈸一般。</a:t>
            </a:r>
          </a:p>
        </p:txBody>
      </p:sp>
    </p:spTree>
    <p:extLst>
      <p:ext uri="{BB962C8B-B14F-4D97-AF65-F5344CB8AC3E}">
        <p14:creationId xmlns:p14="http://schemas.microsoft.com/office/powerpoint/2010/main" val="17362014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730" y="116490"/>
            <a:ext cx="8899398" cy="494928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13:2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我若有先知講道之能，也明白各樣的奧祕，各樣的知識，而且有全備的信，叫我能夠移山，卻沒有愛，我就算不得甚麼。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13:3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我若將所有的</a:t>
            </a:r>
            <a:r>
              <a:rPr lang="zh-TW" altLang="en-US" sz="4600" dirty="0">
                <a:solidFill>
                  <a:schemeClr val="bg1"/>
                </a:solidFill>
                <a:latin typeface="文鼎粗標準楷體" panose="03000800000000000000" pitchFamily="66" charset="-120"/>
                <a:ea typeface="文鼎粗標準楷體" panose="03000800000000000000" pitchFamily="66" charset="-120"/>
                <a:cs typeface="Times New Roman" panose="02020603050405020304" pitchFamily="18" charset="0"/>
              </a:rPr>
              <a:t>賙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濟窮人，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又捨己身叫人焚燒，卻沒有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愛，仍然與我無益。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6250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2296"/>
            <a:ext cx="8988552" cy="49469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6.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叫基督的平安在心裏作主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西</a:t>
            </a:r>
            <a:r>
              <a:rPr 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3:15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又要叫基督的平安在你們心裡作主；你們也為此蒙召，歸為一體；且要存感謝的心。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3357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8988552" cy="529437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作主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：作仲裁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論語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265113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子曰：「禮之用，和為貴。先王之道，斯為美，小大由之。」</a:t>
            </a:r>
            <a:endParaRPr lang="en-US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19417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" y="137160"/>
            <a:ext cx="9061704" cy="489204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怎樣讓平安作主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?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要在神的恩典上站穩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羅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5:1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我們既因信稱義，就藉著我們的主耶穌基督得與神相和。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47779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" y="118872"/>
            <a:ext cx="8970264" cy="4892040"/>
          </a:xfrm>
        </p:spPr>
        <p:txBody>
          <a:bodyPr/>
          <a:lstStyle/>
          <a:p>
            <a:pPr marL="0" indent="0">
              <a:buNone/>
            </a:pPr>
            <a:r>
              <a:rPr lang="en-US" altLang="zh-TW" sz="46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【</a:t>
            </a:r>
            <a:r>
              <a:rPr lang="zh-TW" altLang="en-US" sz="46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要依靠神</a:t>
            </a:r>
            <a:r>
              <a:rPr lang="en-US" altLang="zh-TW" sz="46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賽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26:3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堅心倚賴你的，你必保守他十分平安，因為他倚靠你。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羅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15:13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但願使人有盼望的神，因信將諸般的喜樂、平安充滿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你們的心，使你們藉著聖靈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的能力大有盼望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!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3119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"/>
            <a:ext cx="8878824" cy="4901184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【</a:t>
            </a:r>
            <a:r>
              <a:rPr lang="zh-TW" altLang="en-US" sz="46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要常禱告</a:t>
            </a:r>
            <a:r>
              <a:rPr lang="en-US" altLang="zh-TW" sz="46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4:6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應當一無掛慮，只要凡事藉著禱告、祈求，和感謝，將你們所要的告訴神。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4:7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神所賜、出人意外的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平安必在基督耶穌裡保守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你們的心懷意念。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284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9728"/>
            <a:ext cx="9144000" cy="49651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7.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向神存感謝的心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西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3:17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無論做甚麼，或說話或行事，都要奉主耶穌的名，藉著他感謝父神。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帖前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5:16-18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要常常喜樂， 不住地禱告，凡事謝恩；因為這是神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/>
            </a:r>
            <a:b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</a:b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在基督耶穌裡向你們所定的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/>
            </a:r>
            <a:b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</a:b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旨意。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75382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" y="70770"/>
            <a:ext cx="8869680" cy="4940141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8.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讓基督的道理存在心裡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西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3:16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當用各樣的智慧，把基督的道理豐豐富富地存在心裡，用詩章、頌詞、靈歌，彼此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教導，互相勸戒，心被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恩感，歌頌神。</a:t>
            </a:r>
            <a:endParaRPr lang="en-US" altLang="zh-TW" sz="4400" dirty="0"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6708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" y="70770"/>
            <a:ext cx="8869680" cy="494014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  <a:cs typeface="Times New Roman" panose="02020603050405020304" pitchFamily="18" charset="0"/>
              </a:rPr>
              <a:t>[</a:t>
            </a:r>
            <a:r>
              <a:rPr lang="zh-CN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  <a:cs typeface="Times New Roman" panose="02020603050405020304" pitchFamily="18" charset="0"/>
              </a:rPr>
              <a:t>新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  <a:cs typeface="Times New Roman" panose="02020603050405020304" pitchFamily="18" charset="0"/>
              </a:rPr>
              <a:t>譯</a:t>
            </a:r>
            <a:r>
              <a:rPr lang="zh-CN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  <a:cs typeface="Times New Roman" panose="02020603050405020304" pitchFamily="18" charset="0"/>
              </a:rPr>
              <a:t>本</a:t>
            </a:r>
            <a:r>
              <a:rPr lang="en-US" altLang="zh-CN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  <a:cs typeface="Times New Roman" panose="02020603050405020304" pitchFamily="18" charset="0"/>
              </a:rPr>
              <a:t>]</a:t>
            </a:r>
            <a:r>
              <a:rPr lang="zh-CN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  <a:cs typeface="Times New Roman" panose="02020603050405020304" pitchFamily="18" charset="0"/>
              </a:rPr>
              <a:t>們</a:t>
            </a:r>
            <a:r>
              <a:rPr lang="zh-CN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  <a:cs typeface="Times New Roman" panose="02020603050405020304" pitchFamily="18" charset="0"/>
              </a:rPr>
              <a:t>要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  <a:cs typeface="Times New Roman" panose="02020603050405020304" pitchFamily="18" charset="0"/>
              </a:rPr>
              <a:t>讓</a:t>
            </a:r>
            <a:r>
              <a:rPr lang="zh-CN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  <a:cs typeface="Times New Roman" panose="02020603050405020304" pitchFamily="18" charset="0"/>
              </a:rPr>
              <a:t>基督的道丰丰富富地住在你</a:t>
            </a:r>
            <a:r>
              <a:rPr lang="zh-TW" altLang="en-US" sz="4400" dirty="0">
                <a:solidFill>
                  <a:prstClr val="white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  <a:cs typeface="Times New Roman" panose="02020603050405020304" pitchFamily="18" charset="0"/>
              </a:rPr>
              <a:t>們</a:t>
            </a:r>
            <a:r>
              <a:rPr lang="zh-CN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  <a:cs typeface="Times New Roman" panose="02020603050405020304" pitchFamily="18" charset="0"/>
              </a:rPr>
              <a:t>心里，以各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  <a:cs typeface="Times New Roman" panose="02020603050405020304" pitchFamily="18" charset="0"/>
              </a:rPr>
              <a:t>樣</a:t>
            </a:r>
            <a:r>
              <a:rPr lang="zh-CN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  <a:cs typeface="Times New Roman" panose="02020603050405020304" pitchFamily="18" charset="0"/>
              </a:rPr>
              <a:t>的智慧，彼此教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  <a:cs typeface="Times New Roman" panose="02020603050405020304" pitchFamily="18" charset="0"/>
              </a:rPr>
              <a:t>導</a:t>
            </a:r>
            <a:r>
              <a:rPr lang="zh-CN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  <a:cs typeface="Times New Roman" panose="02020603050405020304" pitchFamily="18" charset="0"/>
              </a:rPr>
              <a:t>，互相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  <a:cs typeface="Times New Roman" panose="02020603050405020304" pitchFamily="18" charset="0"/>
              </a:rPr>
              <a:t>勸</a:t>
            </a:r>
            <a:r>
              <a:rPr lang="zh-CN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  <a:cs typeface="Times New Roman" panose="02020603050405020304" pitchFamily="18" charset="0"/>
              </a:rPr>
              <a:t>戒，用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  <a:cs typeface="Times New Roman" panose="02020603050405020304" pitchFamily="18" charset="0"/>
              </a:rPr>
              <a:t>詩</a:t>
            </a:r>
            <a:r>
              <a:rPr lang="zh-CN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  <a:cs typeface="Times New Roman" panose="02020603050405020304" pitchFamily="18" charset="0"/>
              </a:rPr>
              <a:t>章、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  <a:cs typeface="Times New Roman" panose="02020603050405020304" pitchFamily="18" charset="0"/>
              </a:rPr>
              <a:t>聖詩</a:t>
            </a:r>
            <a:r>
              <a:rPr lang="zh-CN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  <a:cs typeface="Times New Roman" panose="02020603050405020304" pitchFamily="18" charset="0"/>
              </a:rPr>
              <a:t>、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  <a:cs typeface="Times New Roman" panose="02020603050405020304" pitchFamily="18" charset="0"/>
              </a:rPr>
              <a:t>靈</a:t>
            </a:r>
            <a:r>
              <a:rPr lang="zh-CN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  <a:cs typeface="Times New Roman" panose="02020603050405020304" pitchFamily="18" charset="0"/>
              </a:rPr>
              <a:t>歌，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  <a:cs typeface="Times New Roman" panose="02020603050405020304" pitchFamily="18" charset="0"/>
              </a:rPr>
              <a:t>懷著</a:t>
            </a:r>
            <a:r>
              <a:rPr lang="zh-CN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  <a:cs typeface="Times New Roman" panose="02020603050405020304" pitchFamily="18" charset="0"/>
              </a:rPr>
              <a:t>感恩的心歌</a:t>
            </a:r>
            <a:r>
              <a:rPr lang="zh-TW" altLang="en-US" sz="440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  <a:cs typeface="Times New Roman" panose="02020603050405020304" pitchFamily="18" charset="0"/>
              </a:rPr>
              <a:t>頌</a:t>
            </a:r>
            <a:r>
              <a:rPr lang="zh-CN" altLang="en-US" sz="440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  <a:cs typeface="Times New Roman" panose="02020603050405020304" pitchFamily="18" charset="0"/>
              </a:rPr>
              <a:t>神</a:t>
            </a:r>
            <a:r>
              <a:rPr lang="zh-CN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altLang="zh-TW" sz="4800" dirty="0"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8734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640</TotalTime>
  <Words>1986</Words>
  <Application>Microsoft Office PowerPoint</Application>
  <PresentationFormat>On-screen Show (16:9)</PresentationFormat>
  <Paragraphs>116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  注視基督追求成長- 4  教會生活</vt:lpstr>
      <vt:lpstr>經文: 西3:12-17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注視基督追求成長-4 教會生活</dc:title>
  <dc:creator>Jay Huang</dc:creator>
  <cp:lastModifiedBy>TVCBC</cp:lastModifiedBy>
  <cp:revision>28</cp:revision>
  <dcterms:created xsi:type="dcterms:W3CDTF">2017-03-02T17:37:50Z</dcterms:created>
  <dcterms:modified xsi:type="dcterms:W3CDTF">2017-03-03T19:21:59Z</dcterms:modified>
</cp:coreProperties>
</file>