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304" r:id="rId4"/>
    <p:sldId id="306" r:id="rId5"/>
    <p:sldId id="307" r:id="rId6"/>
    <p:sldId id="309" r:id="rId7"/>
    <p:sldId id="310" r:id="rId8"/>
    <p:sldId id="311" r:id="rId9"/>
    <p:sldId id="258" r:id="rId10"/>
    <p:sldId id="312" r:id="rId11"/>
    <p:sldId id="313" r:id="rId12"/>
  </p:sldIdLst>
  <p:sldSz cx="9144000" cy="5143500" type="screen16x9"/>
  <p:notesSz cx="6858000" cy="9144000"/>
  <p:defaultTextStyle>
    <a:defPPr>
      <a:defRPr lang="en-US"/>
    </a:defPPr>
    <a:lvl1pPr marL="0" algn="l" defTabSz="81635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08176" algn="l" defTabSz="81635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16351" algn="l" defTabSz="81635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24527" algn="l" defTabSz="81635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32703" algn="l" defTabSz="81635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40878" algn="l" defTabSz="81635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449054" algn="l" defTabSz="81635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857229" algn="l" defTabSz="81635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265405" algn="l" defTabSz="81635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86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-84" y="-6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8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63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45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2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40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90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72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5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90E57-F58B-4AAE-908F-509F4394C98B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2247A-9B75-4960-AA89-9A6464254B6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90E57-F58B-4AAE-908F-509F4394C98B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2247A-9B75-4960-AA89-9A6464254B6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3305176"/>
            <a:ext cx="7772400" cy="1021556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2180035"/>
            <a:ext cx="7772400" cy="1125140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817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63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2452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63270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040878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4490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85722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26540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90E57-F58B-4AAE-908F-509F4394C98B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2247A-9B75-4960-AA89-9A6464254B6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90E57-F58B-4AAE-908F-509F4394C98B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2247A-9B75-4960-AA89-9A6464254B6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76" indent="0">
              <a:buNone/>
              <a:defRPr sz="1800" b="1"/>
            </a:lvl2pPr>
            <a:lvl3pPr marL="816351" indent="0">
              <a:buNone/>
              <a:defRPr sz="1600" b="1"/>
            </a:lvl3pPr>
            <a:lvl4pPr marL="1224527" indent="0">
              <a:buNone/>
              <a:defRPr sz="1400" b="1"/>
            </a:lvl4pPr>
            <a:lvl5pPr marL="1632703" indent="0">
              <a:buNone/>
              <a:defRPr sz="1400" b="1"/>
            </a:lvl5pPr>
            <a:lvl6pPr marL="2040878" indent="0">
              <a:buNone/>
              <a:defRPr sz="1400" b="1"/>
            </a:lvl6pPr>
            <a:lvl7pPr marL="2449054" indent="0">
              <a:buNone/>
              <a:defRPr sz="1400" b="1"/>
            </a:lvl7pPr>
            <a:lvl8pPr marL="2857229" indent="0">
              <a:buNone/>
              <a:defRPr sz="1400" b="1"/>
            </a:lvl8pPr>
            <a:lvl9pPr marL="3265405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76" indent="0">
              <a:buNone/>
              <a:defRPr sz="1800" b="1"/>
            </a:lvl2pPr>
            <a:lvl3pPr marL="816351" indent="0">
              <a:buNone/>
              <a:defRPr sz="1600" b="1"/>
            </a:lvl3pPr>
            <a:lvl4pPr marL="1224527" indent="0">
              <a:buNone/>
              <a:defRPr sz="1400" b="1"/>
            </a:lvl4pPr>
            <a:lvl5pPr marL="1632703" indent="0">
              <a:buNone/>
              <a:defRPr sz="1400" b="1"/>
            </a:lvl5pPr>
            <a:lvl6pPr marL="2040878" indent="0">
              <a:buNone/>
              <a:defRPr sz="1400" b="1"/>
            </a:lvl6pPr>
            <a:lvl7pPr marL="2449054" indent="0">
              <a:buNone/>
              <a:defRPr sz="1400" b="1"/>
            </a:lvl7pPr>
            <a:lvl8pPr marL="2857229" indent="0">
              <a:buNone/>
              <a:defRPr sz="1400" b="1"/>
            </a:lvl8pPr>
            <a:lvl9pPr marL="3265405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90E57-F58B-4AAE-908F-509F4394C98B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2247A-9B75-4960-AA89-9A6464254B6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90E57-F58B-4AAE-908F-509F4394C98B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2247A-9B75-4960-AA89-9A6464254B6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90E57-F58B-4AAE-908F-509F4394C98B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2247A-9B75-4960-AA89-9A6464254B6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7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300"/>
            </a:lvl1pPr>
            <a:lvl2pPr marL="408176" indent="0">
              <a:buNone/>
              <a:defRPr sz="1100"/>
            </a:lvl2pPr>
            <a:lvl3pPr marL="816351" indent="0">
              <a:buNone/>
              <a:defRPr sz="900"/>
            </a:lvl3pPr>
            <a:lvl4pPr marL="1224527" indent="0">
              <a:buNone/>
              <a:defRPr sz="800"/>
            </a:lvl4pPr>
            <a:lvl5pPr marL="1632703" indent="0">
              <a:buNone/>
              <a:defRPr sz="800"/>
            </a:lvl5pPr>
            <a:lvl6pPr marL="2040878" indent="0">
              <a:buNone/>
              <a:defRPr sz="800"/>
            </a:lvl6pPr>
            <a:lvl7pPr marL="2449054" indent="0">
              <a:buNone/>
              <a:defRPr sz="800"/>
            </a:lvl7pPr>
            <a:lvl8pPr marL="2857229" indent="0">
              <a:buNone/>
              <a:defRPr sz="800"/>
            </a:lvl8pPr>
            <a:lvl9pPr marL="3265405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90E57-F58B-4AAE-908F-509F4394C98B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2247A-9B75-4960-AA89-9A6464254B6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900"/>
            </a:lvl1pPr>
            <a:lvl2pPr marL="408176" indent="0">
              <a:buNone/>
              <a:defRPr sz="2500"/>
            </a:lvl2pPr>
            <a:lvl3pPr marL="816351" indent="0">
              <a:buNone/>
              <a:defRPr sz="2100"/>
            </a:lvl3pPr>
            <a:lvl4pPr marL="1224527" indent="0">
              <a:buNone/>
              <a:defRPr sz="1800"/>
            </a:lvl4pPr>
            <a:lvl5pPr marL="1632703" indent="0">
              <a:buNone/>
              <a:defRPr sz="1800"/>
            </a:lvl5pPr>
            <a:lvl6pPr marL="2040878" indent="0">
              <a:buNone/>
              <a:defRPr sz="1800"/>
            </a:lvl6pPr>
            <a:lvl7pPr marL="2449054" indent="0">
              <a:buNone/>
              <a:defRPr sz="1800"/>
            </a:lvl7pPr>
            <a:lvl8pPr marL="2857229" indent="0">
              <a:buNone/>
              <a:defRPr sz="1800"/>
            </a:lvl8pPr>
            <a:lvl9pPr marL="3265405" indent="0">
              <a:buNone/>
              <a:defRPr sz="1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300"/>
            </a:lvl1pPr>
            <a:lvl2pPr marL="408176" indent="0">
              <a:buNone/>
              <a:defRPr sz="1100"/>
            </a:lvl2pPr>
            <a:lvl3pPr marL="816351" indent="0">
              <a:buNone/>
              <a:defRPr sz="900"/>
            </a:lvl3pPr>
            <a:lvl4pPr marL="1224527" indent="0">
              <a:buNone/>
              <a:defRPr sz="800"/>
            </a:lvl4pPr>
            <a:lvl5pPr marL="1632703" indent="0">
              <a:buNone/>
              <a:defRPr sz="800"/>
            </a:lvl5pPr>
            <a:lvl6pPr marL="2040878" indent="0">
              <a:buNone/>
              <a:defRPr sz="800"/>
            </a:lvl6pPr>
            <a:lvl7pPr marL="2449054" indent="0">
              <a:buNone/>
              <a:defRPr sz="800"/>
            </a:lvl7pPr>
            <a:lvl8pPr marL="2857229" indent="0">
              <a:buNone/>
              <a:defRPr sz="800"/>
            </a:lvl8pPr>
            <a:lvl9pPr marL="3265405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90E57-F58B-4AAE-908F-509F4394C98B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2247A-9B75-4960-AA89-9A6464254B6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90E57-F58B-4AAE-908F-509F4394C98B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2247A-9B75-4960-AA89-9A6464254B6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90E57-F58B-4AAE-908F-509F4394C98B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2247A-9B75-4960-AA89-9A6464254B6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81635" tIns="40817" rIns="81635" bIns="40817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81635" tIns="40817" rIns="81635" bIns="4081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4767263"/>
            <a:ext cx="2133600" cy="273844"/>
          </a:xfrm>
          <a:prstGeom prst="rect">
            <a:avLst/>
          </a:prstGeom>
        </p:spPr>
        <p:txBody>
          <a:bodyPr vert="horz" lIns="81635" tIns="40817" rIns="81635" bIns="40817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90E57-F58B-4AAE-908F-509F4394C98B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81635" tIns="40817" rIns="81635" bIns="40817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81635" tIns="40817" rIns="81635" bIns="40817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2247A-9B75-4960-AA89-9A6464254B6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816351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6132" indent="-306132" algn="l" defTabSz="816351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63285" indent="-255109" algn="l" defTabSz="816351" rtl="0" eaLnBrk="1" latinLnBrk="0" hangingPunct="1">
        <a:spcBef>
          <a:spcPct val="20000"/>
        </a:spcBef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20439" indent="-204088" algn="l" defTabSz="81635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28614" indent="-204088" algn="l" defTabSz="816351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36790" indent="-204088" algn="l" defTabSz="816351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44966" indent="-204088" algn="l" defTabSz="816351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141" indent="-204088" algn="l" defTabSz="816351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317" indent="-204088" algn="l" defTabSz="816351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493" indent="-204088" algn="l" defTabSz="816351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635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76" algn="l" defTabSz="81635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51" algn="l" defTabSz="81635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527" algn="l" defTabSz="81635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703" algn="l" defTabSz="81635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78" algn="l" defTabSz="81635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9054" algn="l" defTabSz="81635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229" algn="l" defTabSz="81635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405" algn="l" defTabSz="81635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4904" y="0"/>
            <a:ext cx="8357616" cy="2889504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spcBef>
                <a:spcPts val="4285"/>
              </a:spcBef>
              <a:spcAft>
                <a:spcPts val="3214"/>
              </a:spcAft>
            </a:pPr>
            <a:r>
              <a:rPr lang="zh-TW" altLang="en-US" sz="6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主再來前的恆切禱</a:t>
            </a:r>
            <a:r>
              <a:rPr lang="zh-TW" altLang="en-US" sz="6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告</a:t>
            </a:r>
            <a:r>
              <a:rPr lang="en-US" altLang="zh-TW" sz="6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TW" sz="6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</a:br>
            <a:endParaRPr lang="en-US" sz="6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0793" y="1694381"/>
            <a:ext cx="6858000" cy="1241822"/>
          </a:xfrm>
        </p:spPr>
        <p:txBody>
          <a:bodyPr>
            <a:normAutofit/>
          </a:bodyPr>
          <a:lstStyle/>
          <a:p>
            <a:r>
              <a:rPr lang="zh-TW" altLang="en-US" sz="5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張西平牧師</a:t>
            </a:r>
            <a:endParaRPr lang="en-US" sz="5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910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168" y="333995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經文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：</a:t>
            </a: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路</a:t>
            </a:r>
            <a:r>
              <a:rPr lang="en-US" altLang="zh-CN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8:1-</a:t>
            </a:r>
            <a:r>
              <a:rPr lang="en-US" altLang="zh-CN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8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 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162" y="1139735"/>
            <a:ext cx="7984998" cy="384047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8:1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耶穌設一個比喻，是要人常常禱告，不可灰心。 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：「某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城裡有一個官，不懼怕神，也不尊重世人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。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91977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026" y="298487"/>
            <a:ext cx="7984998" cy="419121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那城裡有個寡婦，常到他那裡，說：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我有一個對頭，求你給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</a:t>
            </a: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伸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冤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』 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他多日不准，後來心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裡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我雖不懼怕神，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也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尊重世人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，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053682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50" y="298487"/>
            <a:ext cx="7984998" cy="384047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只因這寡婦煩擾我，我就給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她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伸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冤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吧，免得她常來纏磨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！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」 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主說：「你們聽這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不義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之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官所說的話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。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50791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738" y="109728"/>
            <a:ext cx="7984998" cy="495604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神的選民晝夜呼籲他，他縱然為他們忍了多時，豈不終久給他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們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伸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冤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嗎？ 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我告訴你們：要快快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地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們</a:t>
            </a: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伸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冤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了。然而，人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子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的時候，遇得見世上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有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信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德嗎？」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948050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87691"/>
            <a:ext cx="8229600" cy="699277"/>
          </a:xfrm>
        </p:spPr>
        <p:txBody>
          <a:bodyPr>
            <a:noAutofit/>
          </a:bodyPr>
          <a:lstStyle/>
          <a:p>
            <a:pPr algn="l"/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大綱：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9466" y="956855"/>
            <a:ext cx="7984998" cy="384047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義的法官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(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18:2)</a:t>
            </a:r>
            <a:r>
              <a:rPr lang="en-US" altLang="zh-TW" sz="4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不懼怕神，也不尊敬人。</a:t>
            </a:r>
          </a:p>
          <a:p>
            <a:pPr marL="0" indent="0">
              <a:buNone/>
            </a:pPr>
            <a:r>
              <a:rPr lang="zh-TW" altLang="en-US" dirty="0">
                <a:solidFill>
                  <a:schemeClr val="bg1"/>
                </a:solidFill>
              </a:rPr>
              <a:t> </a:t>
            </a:r>
            <a:r>
              <a:rPr lang="zh-TW" altLang="en-US" b="1" dirty="0">
                <a:solidFill>
                  <a:schemeClr val="bg1"/>
                </a:solidFill>
              </a:rPr>
              <a:t>      </a:t>
            </a:r>
            <a:endParaRPr lang="en-US" altLang="zh-TW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069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874" y="335063"/>
            <a:ext cx="7984998" cy="384047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寡婦的困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境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(18:3)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 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極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度缺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乏，受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不到公正的對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待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常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到法官那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裡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得不到回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應。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784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306" y="353351"/>
            <a:ext cx="7984998" cy="384047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III.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故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事的轉捩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點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(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4-5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)</a:t>
            </a:r>
            <a:r>
              <a:rPr lang="en-US" altLang="zh-TW" sz="4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 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因這寡婦常常來麻煩我，我就給她伸冤吧，免得她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400" b="1" dirty="0">
                <a:solidFill>
                  <a:schemeClr val="bg1"/>
                </a:solidFill>
                <a:latin typeface="AR StdkaiU30 Medium" panose="03000600000000000000" pitchFamily="66" charset="-120"/>
                <a:ea typeface="AR StdkaiU30 Medium" panose="03000600000000000000" pitchFamily="66" charset="-120"/>
                <a:cs typeface="Times New Roman" panose="02020603050405020304" pitchFamily="18" charset="0"/>
              </a:rPr>
              <a:t>断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地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來纏擾我 ！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400" b="1" dirty="0">
              <a:solidFill>
                <a:schemeClr val="bg1"/>
              </a:solidFill>
              <a:latin typeface="AR LishuU30 Medium" panose="03000600000000000000" pitchFamily="66" charset="-120"/>
              <a:ea typeface="AR LishuU30 Medium" panose="030006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05854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170" y="282158"/>
            <a:ext cx="7884413" cy="460073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IV.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比喻的意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義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(18:1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, 6-8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上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)</a:t>
            </a:r>
            <a:r>
              <a:rPr lang="en-US" altLang="zh-TW" sz="4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endParaRPr lang="zh-TW" alt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要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人常常禱告，不可灰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心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，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等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候主的再臨。</a:t>
            </a:r>
          </a:p>
          <a:p>
            <a:pPr marL="0" indent="0">
              <a:buNone/>
            </a:pPr>
            <a:endParaRPr lang="zh-TW" alt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zh-TW" alt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023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179" y="327878"/>
            <a:ext cx="7765542" cy="4664746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TW" sz="7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V</a:t>
            </a:r>
            <a:r>
              <a:rPr lang="en-US" altLang="zh-TW" sz="7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. </a:t>
            </a:r>
            <a:r>
              <a:rPr lang="zh-TW" altLang="en-US" sz="7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信心與警</a:t>
            </a:r>
            <a:r>
              <a:rPr lang="zh-TW" altLang="en-US" sz="7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醒</a:t>
            </a:r>
            <a:r>
              <a:rPr lang="en-US" altLang="zh-TW" sz="7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(18:8</a:t>
            </a:r>
            <a:r>
              <a:rPr lang="zh-TW" altLang="en-US" sz="7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下</a:t>
            </a:r>
            <a:r>
              <a:rPr lang="en-US" altLang="zh-TW" sz="7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7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endParaRPr lang="zh-TW" altLang="en-US" sz="7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TW" altLang="en-US" sz="7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7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然而人子來的時候，在世上找</a:t>
            </a:r>
            <a:r>
              <a:rPr lang="zh-TW" altLang="en-US" sz="7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得到</a:t>
            </a:r>
            <a:r>
              <a:rPr lang="zh-TW" altLang="en-US" sz="7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這種信心</a:t>
            </a:r>
            <a:r>
              <a:rPr lang="zh-TW" altLang="en-US" sz="7000" dirty="0">
                <a:solidFill>
                  <a:schemeClr val="bg1"/>
                </a:solidFill>
                <a:latin typeface="AR LishuU30 Medium" panose="03000600000000000000" pitchFamily="66" charset="-120"/>
                <a:ea typeface="AR LishuU30 Medium" panose="03000600000000000000" pitchFamily="66" charset="-120"/>
                <a:cs typeface="Times New Roman" panose="02020603050405020304" pitchFamily="18" charset="0"/>
              </a:rPr>
              <a:t>麽</a:t>
            </a:r>
            <a:r>
              <a:rPr lang="zh-TW" altLang="en-US" sz="7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？</a:t>
            </a:r>
          </a:p>
          <a:p>
            <a:pPr marL="0" indent="0">
              <a:buNone/>
            </a:pPr>
            <a:endParaRPr lang="zh-TW" alt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zh-TW" alt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zh-TW" alt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37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51" y="209006"/>
            <a:ext cx="7765542" cy="4240837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誦經文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然而人子來的時候，遇得見世上有信德嗎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？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加福音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18:8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下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)</a:t>
            </a:r>
            <a:r>
              <a:rPr lang="en-US" altLang="zh-TW" sz="4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TW" alt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176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593</TotalTime>
  <Words>390</Words>
  <Application>Microsoft Office PowerPoint</Application>
  <PresentationFormat>On-screen Show (16:9)</PresentationFormat>
  <Paragraphs>44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主再來前的恆切禱告 </vt:lpstr>
      <vt:lpstr>經文：路18:1-8  </vt:lpstr>
      <vt:lpstr>PowerPoint Presentation</vt:lpstr>
      <vt:lpstr>PowerPoint Presentation</vt:lpstr>
      <vt:lpstr>PowerPoint Presentation</vt:lpstr>
      <vt:lpstr>大綱：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我們所認識的耶穌-7 世界的光</dc:title>
  <dc:creator>Jay Huang</dc:creator>
  <cp:lastModifiedBy>TVCBC</cp:lastModifiedBy>
  <cp:revision>141</cp:revision>
  <dcterms:created xsi:type="dcterms:W3CDTF">2016-11-16T18:21:12Z</dcterms:created>
  <dcterms:modified xsi:type="dcterms:W3CDTF">2017-02-23T18:49:24Z</dcterms:modified>
</cp:coreProperties>
</file>