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7" r:id="rId21"/>
    <p:sldId id="278" r:id="rId22"/>
    <p:sldId id="279" r:id="rId23"/>
    <p:sldId id="284" r:id="rId24"/>
    <p:sldId id="282" r:id="rId25"/>
    <p:sldId id="280" r:id="rId26"/>
    <p:sldId id="275" r:id="rId27"/>
    <p:sldId id="283" r:id="rId28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2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1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7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3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1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8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18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08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09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3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11861-ECCB-458D-9035-B6DA15EED883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E8527-FDA6-473B-968A-996FBE903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84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4568" y="412179"/>
            <a:ext cx="7863840" cy="2071941"/>
          </a:xfrm>
        </p:spPr>
        <p:txBody>
          <a:bodyPr>
            <a:no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注視基督、追求成長</a:t>
            </a:r>
            <a:r>
              <a:rPr lang="en-US" altLang="zh-TW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-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:</a:t>
            </a:r>
            <a:br>
              <a:rPr lang="en-US" altLang="zh-TW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zh-TW" altLang="en-US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基督徒的新</a:t>
            </a:r>
            <a:r>
              <a:rPr lang="zh-TW" altLang="en-US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身</a:t>
            </a:r>
            <a:r>
              <a:rPr lang="zh-CN" altLang="en-US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份</a:t>
            </a:r>
            <a:endParaRPr lang="en-US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29014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5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040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3321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經文：西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3:1-4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2977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以，你們若真與基督一同復活，就當求在上面的事；那裡有基督坐在神的右邊。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們要思念上面的事，不要思念地上的事。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60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382741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為你們已經死了，你們的生命與基督一同藏在神裡面。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督是我們的生命，他顯現的時候，你們也要與他一同顯現在榮耀裡。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3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464" y="380411"/>
            <a:ext cx="8769096" cy="579132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哥羅西教會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52-55AD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建立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保羅在羅馬坐監寫的書信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61-63AD)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教會開始受不同宗教信仰，人生哲學的影嚮。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教會需要知道：在基督裏就能成長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00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226" y="371729"/>
            <a:ext cx="7886700" cy="52975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經文結構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3:1-2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合乎我們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身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有的思想與追求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3:3-4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我們的新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身份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個人怎樣看自己影響他的成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長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09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2584"/>
            <a:ext cx="7886700" cy="580961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．我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身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3:3-4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為你們已經死了，你們的生命與基督一同藏在神裡面。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督是我們的生命，他顯現的時候，你們也要與他一同顯現在榮耀裡。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我們的舊人已死了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91993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2585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你們在他裡面也受了不是人手所行的割禮，乃是基督使你們脫去肉體情慾的割禮。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你們既受洗與他一同埋葬，也就在此與他一同復活，都因信那叫他從死裡復活神的功用。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680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06" y="408304"/>
            <a:ext cx="8164276" cy="55170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不知我們這受洗歸入基督耶穌的人是受洗歸入他的死嗎？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6:4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以，我們藉著洗禮歸入死，和他一同埋葬，原是叫我們一舉一動有新生的樣式，像基督藉著父的榮耀從死裡復活一樣。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197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3441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因為知道我們的舊人和他同釘十字架，使罪身滅絕，叫我們不再作罪的奴僕；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因為已死的人是脫離了罪。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77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399161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如今，那些在基督耶穌裡的就不定罪了。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因為賜生命聖靈的律，在基督耶穌裡釋放了我，使我脫離罪和死的律了。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454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399160"/>
            <a:ext cx="7886700" cy="52792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律法既因肉體軟弱，有所不能行的，神就差遣自己的兒子，成為罪身的形狀，作了贖罪祭，在肉體中定了罪案，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使律法的義成就在我們這不隨從肉體、只隨從聖靈的人身上。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738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90" y="392769"/>
            <a:ext cx="859065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我們生命與基督一同藏在神那邊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現在還不是，但將來會是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我們看不見，但要用信心的眼睛看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世上的人不瞭解我們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174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06" y="408305"/>
            <a:ext cx="8113014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約翰一書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你看父賜給我們是何等的慈愛，使我們得稱為神的兒女；我們也真是他的兒女。世人所以不認識我們，是因未曾認識他。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56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399160"/>
            <a:ext cx="8277606" cy="624852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督是我們的生命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基督的義就是我們的義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基督生命的一切美德、合神心意、被神完全悅納，都給了我們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我們是義人，是完全被接納的。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】: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福音中是個關係用語。是生命最重要的。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739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06" y="426593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你們得在基督耶穌裡是本乎神，神又使他成為我們的智慧、公義、聖潔、救贖。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林後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使那無罪的，替我們成為罪，好叫我們在他裡面成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的義。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530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390017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我們必會得榮耀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督是我們的生命，他顯現的時候，你們也要與他一同顯現在榮耀裡。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5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408305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約翰一書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凡向他有這指望的，就潔淨自己，像他潔淨一樣。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459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06" y="408305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二．我們應有的心思與追求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以，你們若真與基督一同復活，就當求在上面的事；那裡有基督坐在神的右邊。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們要思念上面的事，不要思念地上的事。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127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90016"/>
            <a:ext cx="7886700" cy="603821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要求上面的事、不要求地上的事：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求：繼續進行的渴望，願望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上面的事：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關乎神在基督裏所教導的心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意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出聖靈果子、救贖計劃、神的永恆計劃、福音的生活方式、人際關係、永恆價值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、、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171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8" y="399160"/>
            <a:ext cx="7886700" cy="620280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例子：歌羅西書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以，你們既是神的選民，聖潔蒙愛的人，就要存憐憫、恩慈、謙虛、溫柔、忍耐的心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若這人與那人有嫌隙，總要彼此包容，彼此饒恕；主怎樣饒恕了你們，你們也要怎樣饒恕人。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956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8" y="408305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這一切之外，要存著愛心，愛心就是聯絡全德的。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要叫基督的平安在你們心裡作主；你們也為此蒙召，歸為一體；且要存感謝的心。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809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544" y="370990"/>
            <a:ext cx="8369532" cy="43580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傳福音的事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要為我們禱告，求神給我們開傳道的門，能以講基督的奧祕，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我按著所該說的話將這奧祕發明出來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574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781" y="407936"/>
            <a:ext cx="8137237" cy="45242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們要愛惜光陰，用智慧與外人交往。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們的言語要常常帶著和氣，好像用鹽調和，就可知道該怎樣回答各人。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316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390016"/>
            <a:ext cx="7886700" cy="588276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地上的事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以，要治死你們在地上的肢體，就如淫亂、污穢、邪情、惡慾，和貪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婪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婪就與拜偶像一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現在你們要棄絕這一切的事，以及惱恨、忿怒、惡毒、毀謗，並口中污穢的言語。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547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45" y="380687"/>
            <a:ext cx="8970264" cy="638568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不是厭世主義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約翰福音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17:14-18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我已將你的道賜給他們。世界又恨他們；因為他們不屬世界，正如我不屬世界一樣。我不求你叫他們離開世界，只求你保守他們脫離脫離罪惡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求你用真理使他們成聖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你怎樣差我到世上，我也照樣差他們到世上。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73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560" y="362863"/>
            <a:ext cx="81038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思想上面的事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要思想地上的事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09274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7" y="301753"/>
            <a:ext cx="8311873" cy="625606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12:1-2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所以，弟兄們，我以神的慈悲勸你們，將身體獻上，當作活祭，是聖潔的，是神所喜悅的；你們如此事奉乃是理所當然的。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不要效法這個世界，只要心意更新而變化，叫你們察驗何為神的善良、純全、可喜悅的旨意。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322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1721</Words>
  <Application>Microsoft Office PowerPoint</Application>
  <PresentationFormat>Letter Paper (8.5x11 in)</PresentationFormat>
  <Paragraphs>80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注視基督、追求成長-3: 基督徒的新身份</vt:lpstr>
      <vt:lpstr>經文：西3:1-4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注視基督、追求成長-3: 基督徒的新身分</dc:title>
  <dc:creator>Jay Huang</dc:creator>
  <cp:lastModifiedBy>TVCBC</cp:lastModifiedBy>
  <cp:revision>8</cp:revision>
  <dcterms:created xsi:type="dcterms:W3CDTF">2017-02-02T18:08:56Z</dcterms:created>
  <dcterms:modified xsi:type="dcterms:W3CDTF">2017-02-03T23:47:01Z</dcterms:modified>
</cp:coreProperties>
</file>