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85" r:id="rId10"/>
    <p:sldId id="265" r:id="rId11"/>
    <p:sldId id="286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9" r:id="rId21"/>
    <p:sldId id="275" r:id="rId22"/>
    <p:sldId id="278" r:id="rId23"/>
    <p:sldId id="277" r:id="rId24"/>
    <p:sldId id="280" r:id="rId25"/>
    <p:sldId id="276" r:id="rId26"/>
    <p:sldId id="284" r:id="rId27"/>
    <p:sldId id="281" r:id="rId28"/>
    <p:sldId id="282" r:id="rId29"/>
    <p:sldId id="283" r:id="rId30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CE1502-608B-4636-A6C0-5C3C039C2160}" v="868" dt="2017-01-19T18:15:58.2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>
        <p:scale>
          <a:sx n="104" d="100"/>
          <a:sy n="104" d="100"/>
        </p:scale>
        <p:origin x="-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60134-3CB2-774F-BAC0-4BD75022829F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4F11EE-15BA-C74A-BC5D-9A8D678B8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83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2EF16A-9264-D549-907E-D087FADDBED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D78A1-AFA2-B940-8D7F-4DBCF604D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646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57200"/>
            <a:ext cx="7620000" cy="2209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500"/>
              </a:spcAft>
            </a:pPr>
            <a:r>
              <a:rPr lang="zh-TW" altLang="en-US" sz="6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注視基督追求成長</a:t>
            </a:r>
            <a:r>
              <a:rPr lang="en-US" altLang="zh-TW" sz="6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-</a:t>
            </a:r>
            <a:r>
              <a:rPr lang="en-US" altLang="zh-TW" sz="6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</a:t>
            </a:r>
            <a:endParaRPr lang="zh-TW" altLang="en-US" sz="6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500"/>
              </a:spcAft>
            </a:pPr>
            <a:r>
              <a:rPr lang="zh-TW" altLang="en-US" sz="6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敬拜萬有的主</a:t>
            </a:r>
            <a:endParaRPr lang="en-US" sz="6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48000"/>
            <a:ext cx="6858000" cy="1655762"/>
          </a:xfrm>
        </p:spPr>
        <p:txBody>
          <a:bodyPr>
            <a:normAutofit/>
          </a:bodyPr>
          <a:lstStyle/>
          <a:p>
            <a:r>
              <a:rPr lang="zh-TW" altLang="en-US" sz="6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20550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629" y="381000"/>
            <a:ext cx="7886700" cy="823464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經文：西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1:15-23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555" y="1295400"/>
            <a:ext cx="7886700" cy="518160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1:15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愛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子是那不能看見之神的像，是首生的，在一切被造的以先。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1:16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為萬有都是靠他造的，無論是天上的，地上的；能看見的，不能看見的；或是有位的，主治的，執政的，掌權的；一概都是藉著他造的，又是為他造的。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14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3400"/>
            <a:ext cx="78867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在萬有之先；萬有也靠他而立。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也是教會全體之首。他是元始，是從死裡首先復生的，使他可以在凡事上居首位。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590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431" y="527785"/>
            <a:ext cx="78867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為父喜歡叫一切的豐盛在他裡面居住。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然藉著他在十字架上所流的血成就了和平，便藉著他叫萬有─無論是地上的、天上的─都與自己和好了。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928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3400"/>
            <a:ext cx="78867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們從前與神隔絕，因著惡行，心裡與他為敵。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如今他藉著基督的肉身受死，叫你們與自己和好，都成了聖潔，沒有瑕疵，無可責備，把你們引到自己面前。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484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3400"/>
            <a:ext cx="7886700" cy="54102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要你們在所信的道上恆心，根基穩固，堅定不移，不至被引動失去（原文是離開）福音的盼望。這福音就是你們所聽過的，也是傳與普天下萬人聽的（原文是凡受造的），我－保羅也作了這福音的執事。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433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3400"/>
            <a:ext cx="7886700" cy="56388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背景：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哥羅西教會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～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52-55AD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建立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保羅在羅馬坐監寫的書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信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～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61-63AD)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教會開始受不同宗教信仰，人生哲學的影嚮。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教會需要知道：在基督裏就能成長</a:t>
            </a: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876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3400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因為神本性一切的豐盛都有形有體地居住在基督裡面，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你們在他裡面也得了豐盛。他是各樣執政掌權者的元首。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845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09600"/>
            <a:ext cx="8210550" cy="59436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一．耶穌是萬有之上的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主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耶穌是神本身的代表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1:15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愛子是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那不能看見之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神的像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，是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首生的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，在一切被造的以先。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像：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stamp;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完全一樣的復制品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228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3400"/>
            <a:ext cx="8362950" cy="51054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初有道，道與神同在，道就是神。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來沒有人看見神，只有在父懷裡的獨生子將他表明出來。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zh-TW" altLang="en-US" sz="1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為父喜歡叫一切的豐盛在他裡面居住。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117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554" y="545592"/>
            <a:ext cx="78867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首生的：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最高權柄的。</a:t>
            </a:r>
            <a:r>
              <a:rPr lang="en-US" altLang="zh-CN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詩</a:t>
            </a: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89:27 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我也要立</a:t>
            </a:r>
            <a:r>
              <a:rPr lang="zh-CN" altLang="en-US" sz="4500" dirty="0">
                <a:solidFill>
                  <a:schemeClr val="bg1"/>
                </a:solidFill>
                <a:latin typeface="AR Weibei Bold B5" panose="03000809000000000000" pitchFamily="65" charset="-120"/>
                <a:ea typeface="AR Weibei Bold B5" panose="03000809000000000000" pitchFamily="65" charset="-120"/>
                <a:cs typeface="Times New Roman" panose="02020603050405020304" pitchFamily="18" charset="0"/>
              </a:rPr>
              <a:t>祂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長子，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 世上的最高君王。</a:t>
            </a:r>
          </a:p>
        </p:txBody>
      </p:sp>
    </p:spTree>
    <p:extLst>
      <p:ext uri="{BB962C8B-B14F-4D97-AF65-F5344CB8AC3E}">
        <p14:creationId xmlns:p14="http://schemas.microsoft.com/office/powerpoint/2010/main" val="1684342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420" y="533400"/>
            <a:ext cx="8297979" cy="586740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耶穌創造萬有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1:16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因為萬有都是靠他造的，無論是天上的，地上的；能看見的，不能看見的；或是有位的，主治的，執政的，掌權的；一概都是藉著他造的，又是為他造的。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zh-TW" sz="17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只有在他裏頭才能找到人性、目的、歸屬、與安息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endParaRPr lang="zh-TW" alt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524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09600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耶穌支撐著萬有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他在萬有之先；萬有也靠他而立。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10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3400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二．耶穌是萬有的救主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073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3400"/>
            <a:ext cx="7886700" cy="4351338"/>
          </a:xfrm>
        </p:spPr>
        <p:txBody>
          <a:bodyPr/>
          <a:lstStyle/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萬有都虧欠他的榮耀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因為世人都犯了罪，虧缺了神的榮耀。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因為罪的工價乃是死；惟有神的恩賜，在我們的主基督耶穌裡，乃是永生。</a:t>
            </a: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014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3399"/>
            <a:ext cx="7886700" cy="566526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創世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記</a:t>
            </a:r>
            <a:endParaRPr lang="zh-TW" altLang="en-US" sz="4400" dirty="0">
              <a:solidFill>
                <a:schemeClr val="bg1"/>
              </a:solidFill>
              <a:latin typeface="DFKaiXBoldU-B5" panose="03000909000000000000" pitchFamily="65" charset="-120"/>
              <a:ea typeface="DFKaiXBoldU-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又對亞當說：你既聽從妻子的話，吃了我所吩咐你不可吃的那樹上的果子，地必為你的緣故受咒詛；你必終身勞苦才能從地裡得吃的。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地必給你長出荊棘和</a:t>
            </a:r>
            <a:r>
              <a:rPr lang="zh-TW" altLang="en-US" sz="4500" dirty="0">
                <a:solidFill>
                  <a:schemeClr val="bg1"/>
                </a:solidFill>
                <a:latin typeface="AR Weibei Bold B5" panose="03000809000000000000" pitchFamily="65" charset="-120"/>
                <a:ea typeface="AR Weibei Bold B5" panose="03000809000000000000" pitchFamily="65" charset="-120"/>
                <a:cs typeface="Times New Roman" panose="02020603050405020304" pitchFamily="18" charset="0"/>
              </a:rPr>
              <a:t>蒺藜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來；你也要吃田間的菜蔬。</a:t>
            </a:r>
          </a:p>
        </p:txBody>
      </p:sp>
    </p:spTree>
    <p:extLst>
      <p:ext uri="{BB962C8B-B14F-4D97-AF65-F5344CB8AC3E}">
        <p14:creationId xmlns:p14="http://schemas.microsoft.com/office/powerpoint/2010/main" val="3543937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3400"/>
            <a:ext cx="8362950" cy="57912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羅馬書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因為受造之物服在虛空之下，不是自己願意，乃是因那叫他如此的。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但受造之物仍然指望脫離敗壞的轄制，得享神兒女自由的榮耀。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我們知道，一切受造之物一同歎息，勞苦，直到如今。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8104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3400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記者來鴻：北京 </a:t>
            </a: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霧霾又來了，我們還有什麼招？</a:t>
            </a:r>
            <a:endParaRPr lang="zh-CN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BBC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沙磊發自北京</a:t>
            </a:r>
            <a:endParaRPr lang="zh-CN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21202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eople wearing masks as protection from the pollution outside the Forbidden City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457200"/>
            <a:ext cx="6229350" cy="4343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7036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3400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例子：食安問題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38156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3400"/>
            <a:ext cx="7981950" cy="56388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萬有藉著基督得救贖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人的救贖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們從前與神隔絕，因著惡行，心裡與他為敵。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如今他藉著基督的肉身受死，叫你們與自己和好，都成了聖潔，沒有瑕疵，無可責備，把你們引到自己面前。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844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3400"/>
            <a:ext cx="78867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他也是教會全體之首。他是元始，是從死裡首先復生的，使他可以在凡事上居首位。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015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3400"/>
            <a:ext cx="78867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將來會有萬有的更新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既然藉著他在十字架上所流的血成就了和平，便藉著他叫萬有─無論是地上的、天上的─都與自己和好了。</a:t>
            </a: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94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3400"/>
            <a:ext cx="7886700" cy="57150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5400" dirty="0">
                <a:solidFill>
                  <a:schemeClr val="bg1"/>
                </a:solidFill>
                <a:latin typeface="AR LishuU30 Medium" panose="03000600000000000000" pitchFamily="66" charset="-120"/>
                <a:ea typeface="AR LishuU30 Medium" panose="03000600000000000000" pitchFamily="66" charset="-120"/>
                <a:cs typeface="Times New Roman" panose="02020603050405020304" pitchFamily="18" charset="0"/>
              </a:rPr>
              <a:t>啓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21:1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又看見一個新天新地；因為先前的天地已經過去了，海也不再有了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800" dirty="0">
              <a:solidFill>
                <a:schemeClr val="bg1"/>
              </a:solidFill>
              <a:latin typeface="AR LishuU30 Medium" panose="03000600000000000000" pitchFamily="66" charset="-120"/>
              <a:ea typeface="AR LishuU30 Medium" panose="03000600000000000000" pitchFamily="66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21:4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要擦去他們一切的眼淚；不再有死亡，也不再有悲哀、哭號、疼痛，因為以前的事都過去了。」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15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3400"/>
            <a:ext cx="8286750" cy="57150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22:1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天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使又指示我在城內街道當中一道生命水的河，明亮如水晶，從神和羔羊的寶座流出來。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22:2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河這邊與那邊有生命樹，結十二樣果子，每月都結果子；樹上的葉子乃為醫治萬民。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24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3400"/>
            <a:ext cx="7886700" cy="57150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22:3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後再沒有咒詛；在城裡有神和羔羊的寶座；他的僕人都要事奉他，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92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3400"/>
            <a:ext cx="7886700" cy="59436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三．我们怎樣注視基督！（敬拜萬有的主）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只要你們在所信的道上恆心，根基穩固，堅定不移，不至被引動失去福音的盼望。這福音就是你們所聽過的，也是傳與普天下萬人聽的（原文是凡受造的），我－保羅也作了這福音的執事。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42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3400"/>
            <a:ext cx="7886700" cy="435133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只要：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在所信的道上恆心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(C</a:t>
            </a:r>
            <a:r>
              <a:rPr lang="en-US" altLang="zh-CN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ontinue in the Faith):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26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3400"/>
            <a:ext cx="7886700" cy="4953000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根基穩固，堅定不移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(Grounded and Settled)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想想基督是誰？福音是甚麼？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我有沒有用福音看自己？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我有在福音裏盼望嗎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我敬拜基督嗎？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7024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OfficeLight_16x9</Template>
  <TotalTime>184</TotalTime>
  <Words>1654</Words>
  <Application>Microsoft Office PowerPoint</Application>
  <PresentationFormat>Letter Paper (8.5x11 in)</PresentationFormat>
  <Paragraphs>76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注視基督追求成長-2 敬拜萬有的主</vt:lpstr>
      <vt:lpstr>經文：西1:15-23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Jay Huang</dc:creator>
  <cp:lastModifiedBy>TVCBC</cp:lastModifiedBy>
  <cp:revision>18</cp:revision>
  <dcterms:created xsi:type="dcterms:W3CDTF">2017-01-19T16:44:34Z</dcterms:created>
  <dcterms:modified xsi:type="dcterms:W3CDTF">2017-01-20T21:31:55Z</dcterms:modified>
</cp:coreProperties>
</file>