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4" r:id="rId11"/>
    <p:sldId id="265" r:id="rId12"/>
    <p:sldId id="266" r:id="rId13"/>
    <p:sldId id="267" r:id="rId14"/>
    <p:sldId id="268" r:id="rId15"/>
    <p:sldId id="270" r:id="rId16"/>
    <p:sldId id="275" r:id="rId17"/>
    <p:sldId id="271" r:id="rId18"/>
    <p:sldId id="272" r:id="rId19"/>
    <p:sldId id="273" r:id="rId20"/>
    <p:sldId id="269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7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A279-1681-4852-A6D0-828A04621B62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2429C-06EE-45FF-8125-CD6044395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569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A279-1681-4852-A6D0-828A04621B62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2429C-06EE-45FF-8125-CD6044395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03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A279-1681-4852-A6D0-828A04621B62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2429C-06EE-45FF-8125-CD6044395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839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A279-1681-4852-A6D0-828A04621B62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2429C-06EE-45FF-8125-CD6044395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858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A279-1681-4852-A6D0-828A04621B62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2429C-06EE-45FF-8125-CD6044395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82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A279-1681-4852-A6D0-828A04621B62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2429C-06EE-45FF-8125-CD6044395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900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A279-1681-4852-A6D0-828A04621B62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2429C-06EE-45FF-8125-CD6044395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75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A279-1681-4852-A6D0-828A04621B62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2429C-06EE-45FF-8125-CD6044395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712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A279-1681-4852-A6D0-828A04621B62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2429C-06EE-45FF-8125-CD6044395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68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A279-1681-4852-A6D0-828A04621B62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2429C-06EE-45FF-8125-CD6044395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980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A279-1681-4852-A6D0-828A04621B62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2429C-06EE-45FF-8125-CD6044395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313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3A279-1681-4852-A6D0-828A04621B62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2429C-06EE-45FF-8125-CD6044395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32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7472" y="563418"/>
            <a:ext cx="7856145" cy="2576946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sz="67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注視基督，追求成</a:t>
            </a:r>
            <a:r>
              <a:rPr lang="zh-TW" altLang="en-US" sz="67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長</a:t>
            </a:r>
            <a:r>
              <a:rPr lang="en-US" altLang="zh-TW" sz="67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-1</a:t>
            </a:r>
            <a:r>
              <a:rPr lang="en-US" altLang="zh-TW" sz="67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br>
              <a:rPr lang="en-US" altLang="zh-TW" sz="67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</a:br>
            <a:r>
              <a:rPr lang="zh-TW" altLang="en-US" sz="6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感恩與禱告</a:t>
            </a:r>
            <a:endParaRPr lang="en-US" sz="6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8154" y="3456085"/>
            <a:ext cx="6858000" cy="1655762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65760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74375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經文：西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1:1-14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73364"/>
            <a:ext cx="78867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神旨意，作基督耶穌使徒的保羅和兄弟提摩太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寫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信給歌羅西的聖徒，在基督裡有忠心的弟兄。願恩惠、平安從神我們的父歸與你們！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61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40032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們感謝神、我們主耶穌基督的父，常常為你們禱告；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聽見你們在基督耶穌裡的信心，並向眾聖徒的愛心，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825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0978"/>
            <a:ext cx="7886700" cy="5027849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為那給你們存在天上的盼望；這盼望就是你們從前在福音真理的道上所聽見的。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福音傳到你們那裡，也傳到普天之下，並且結果，增長，如同在你們中間，自從你們聽見福音，真知道神恩惠的日子一樣。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125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703" y="530979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如你們從我們所親愛、一同作僕人的以巴弗所學的。他為我們作了基督忠心的執事，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把你們因聖靈所存的愛心告訴了我們。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689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543" y="521925"/>
            <a:ext cx="8330257" cy="533392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此，我們自從聽見的日子，也就為你們不住地禱告祈求，願你們在一切屬靈的智慧悟性上，滿心知道神的旨意；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好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叫你們行事為人對得起主，凡事蒙他喜悅，在一切善事上結果子，漸漸地多知道神；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123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40033"/>
            <a:ext cx="78867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他榮耀的權能，得以在各樣的力上加力，好叫你們凡事歡歡喜喜地忍耐寬容；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感謝父，叫我們能與眾聖徒在光明中同得基業。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19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558140"/>
            <a:ext cx="8339859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救了我們脫離黑暗的權勢，把我們遷到他愛子的國裡；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們在愛子裡得蒙救贖，罪過得以赦免。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455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543" y="572157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背景：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保羅在羅馬坐監寫的書信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(~61-63AD)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哥羅西教會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~52-55AD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建立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教會開始受世界小學、不同宗教信仰的影嚮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159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597" y="540032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教會需要知道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基督裏就能成長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因為神本性一切的豐盛都有形有體地居住在基督裡面，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你們在他裡面也得了豐盛。他是各樣執政掌權者的元首。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963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595" y="594354"/>
            <a:ext cx="8207533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</a:t>
            </a:r>
            <a:r>
              <a:rPr lang="zh-TW" altLang="en-US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、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基督與福音裏感恩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(1:1-8)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感恩不只是感情上的感受，乃是對神的敬拜與順服他為主。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923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338" y="567192"/>
            <a:ext cx="8506297" cy="5263239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11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因這福音可以產生信心、愛心與忠心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我們感謝神、我們主耶穌基督的父，常常為你們禱告；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因聽見你們在基督耶穌裡的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信心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，並向眾聖徒的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愛心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也把你們因聖靈所存的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愛心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告訴了我們。</a:t>
            </a:r>
          </a:p>
          <a:p>
            <a:pPr marL="0" indent="0">
              <a:buNone/>
            </a:pPr>
            <a:endParaRPr lang="en-US" altLang="zh-TW" sz="4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291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12872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寫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信給歌羅西的聖徒，在基督裡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有忠心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的弟兄。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181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521926"/>
            <a:ext cx="8089837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這個內心改變是因福音的盼望產生的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是（因）為那給你們存在天上的盼望；這盼望就是你們從前在福音真理的道上所聽見的。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544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703" y="558140"/>
            <a:ext cx="7886700" cy="519081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甚麼是這福音的盼望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感謝父，叫我們能與眾聖徒在光明中同得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基業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8:17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是兒女，便是後嗣，就是神的後嗣，和基督同作後嗣。如果我們和他一同受苦，也必和他一同得榮耀。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1081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596" y="585300"/>
            <a:ext cx="78867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彼後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此，他已將又寶貴又極大的應許賜給我們，叫我們既脫離世上從情慾來的敗壞，就得與神的性情有分。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284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543" y="530979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約一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愛的弟兄啊，我們現在是神的兒女，將來如何，還未顯明；但我們知道，主若顯現，我們必要像他，因為必得見他的真體。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635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596" y="530980"/>
            <a:ext cx="8330440" cy="60268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基督徒不應離棄這福音的盼望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且照明你們心中的眼睛，使你們知道他的恩召有何等指望，他在聖徒中得的基業有何等豐盛的榮耀；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要你們在所信的道上恆心，根基穩固，堅定不移，不至被引動失去（原文是離開）福音的盼望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…..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5199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21926"/>
            <a:ext cx="78867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福音能結出果子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福音傳到你們那裡，也傳到普天之下，並且結果，增長，如同在你們中間，自從你們聽見福音，真知道神恩惠的日子一樣。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732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544" y="512871"/>
            <a:ext cx="8228656" cy="5093601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</a:t>
            </a:r>
            <a:r>
              <a:rPr lang="zh-TW" altLang="en-US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、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主恩中禱告求長進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(1:9-14)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禱告是在知道神的恩典與能力下，信心的祈求與溝通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因此，我們自從聽見的日子，也就為你們不住地禱告祈求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3828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49086"/>
            <a:ext cx="8243746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禱告是神在基督裏所定的旨意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帖前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5:16-18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要常常喜樂，不住地禱告，凡事謝恩；因為這是神在基督耶穌裡向你們所定的旨意。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90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549086"/>
            <a:ext cx="8017409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們若常在我裡面，我的話也常在你們裡面，凡你們所願意的，祈求，就給你們成就。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597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542" y="512872"/>
            <a:ext cx="8117821" cy="567549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禱告的目的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明白神的旨意對得起主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因此，我們自從聽見的日子，也就為你們不住地禱告祈求，願你們在一切屬靈的智慧悟性上，滿心知道神的旨意；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好叫你們行事為人對得起主，凡事蒙他喜悅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…….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199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489" y="558140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怎樣對得起主 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1046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03820"/>
            <a:ext cx="7886700" cy="4351338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lphaL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在善事上結果子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1:10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好叫你們行事為人對得起主，凡事蒙他喜悅，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在一切善事上結果子</a:t>
            </a:r>
            <a:r>
              <a:rPr lang="en-US" altLang="zh-TW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…….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7830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94766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b.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對神的知識增長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好叫你們行事為人對得起主，凡事蒙他喜悅，在一切善事上結果子，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漸漸地多知道神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3617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597" y="540033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認識神的好處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箴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9:10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敬畏耶和華是智慧的開端；認識至聖者便是聰明。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11:32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作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惡違背聖約的人，他必用巧言勾引；惟獨認識神的子民必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剛強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行事。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3118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40032"/>
            <a:ext cx="7886700" cy="5426201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c.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有力量在喜樂中忍耐寬容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照他榮耀的權能，得以在各樣的力上加力，好叫你們凡事歡歡喜喜地忍耐寬容；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忍耐： 指一種特質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就是在困苦中不會輕易屈服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;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寬容：是自我的節制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不會急急忙忙的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以錯誤的方式報復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8334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703" y="549086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d.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向神感恩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937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1536</Words>
  <Application>Microsoft Office PowerPoint</Application>
  <PresentationFormat>Letter Paper (8.5x11 in)</PresentationFormat>
  <Paragraphs>69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   注視基督，追求成長-1: 感恩與禱告</vt:lpstr>
      <vt:lpstr>經文：西1:1-14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注視基督、追求成長-1 </dc:title>
  <dc:creator>Jiasong Huang</dc:creator>
  <cp:lastModifiedBy>TVCBC</cp:lastModifiedBy>
  <cp:revision>9</cp:revision>
  <dcterms:created xsi:type="dcterms:W3CDTF">2017-01-12T05:58:30Z</dcterms:created>
  <dcterms:modified xsi:type="dcterms:W3CDTF">2017-01-17T19:51:13Z</dcterms:modified>
</cp:coreProperties>
</file>