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5" r:id="rId10"/>
    <p:sldId id="266" r:id="rId11"/>
    <p:sldId id="264" r:id="rId12"/>
    <p:sldId id="265" r:id="rId13"/>
    <p:sldId id="274" r:id="rId14"/>
    <p:sldId id="267" r:id="rId15"/>
    <p:sldId id="286" r:id="rId16"/>
    <p:sldId id="268" r:id="rId17"/>
    <p:sldId id="287" r:id="rId18"/>
    <p:sldId id="270" r:id="rId19"/>
    <p:sldId id="272" r:id="rId20"/>
    <p:sldId id="288" r:id="rId21"/>
    <p:sldId id="273" r:id="rId22"/>
    <p:sldId id="276" r:id="rId23"/>
    <p:sldId id="269" r:id="rId24"/>
    <p:sldId id="289" r:id="rId25"/>
    <p:sldId id="277" r:id="rId26"/>
    <p:sldId id="278" r:id="rId27"/>
    <p:sldId id="279" r:id="rId28"/>
    <p:sldId id="282" r:id="rId29"/>
    <p:sldId id="280" r:id="rId30"/>
    <p:sldId id="281" r:id="rId31"/>
    <p:sldId id="283" r:id="rId32"/>
    <p:sldId id="284" r:id="rId33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27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0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3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8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3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5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65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0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0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428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72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5F24-E7CB-4D4D-8905-708C34869E46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6875A-3753-475D-BA40-691429085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9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7492" y="717917"/>
            <a:ext cx="6858000" cy="1515329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基督徒與使命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0585" y="2318363"/>
            <a:ext cx="6858000" cy="1093054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4166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794" y="355983"/>
            <a:ext cx="7886700" cy="1171066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經文：約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17:4-19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1441577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在地上已經榮耀你，你所託付我的事，我已成全了。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啊，現在求你使我同你享榮耀，就是未有世界以先，我同你所有的榮耀。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82041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「你從世上賜給我的人，我已將你的名顯明與他們。他們本是你的，你將他們賜給我，他們也遵守了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今他們知道，凡你所賜給我的，都是從你那裡來的；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02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794" y="508888"/>
            <a:ext cx="7886700" cy="534327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為你所賜給我的道，我已經賜給他們，他們也領受了，又確實知道，我是從你出來的，並且信你差了我來。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為他們祈求，不為世人祈求，卻為你所賜給我的人祈求，因他們本是你的。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222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082" y="508888"/>
            <a:ext cx="7886700" cy="56998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我的，都是你的；你的也是我的，並且我因他們得了榮耀。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今以後，我不在世上，他們卻在世上；我往你那裡去。聖父啊，求你因你所賜給我的名保守他們，叫他們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合而為一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像我們一樣。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35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794" y="490600"/>
            <a:ext cx="7886700" cy="566331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與他們同在的時候，因你所賜給我的名保守了他們，我也護衛了他們；其中除了那滅亡之子，沒有一個滅亡的，好叫經上的話得應驗。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在我往你那裡去，我還在世上說這話，是叫他們心裡充滿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我的喜樂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98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594" y="546112"/>
            <a:ext cx="8173605" cy="519890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已將你的道賜給他們。世界又恨他們；因為他們不屬世界，正如我不屬世界一樣。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不求你叫他們離開世界，只求你保守他們脫離那惡者。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們不屬世界，正如我不屬世界一樣。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61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36320"/>
            <a:ext cx="8067294" cy="486778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你用真理使他們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成聖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；你的道就是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真理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怎樣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差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我到世上，我也照樣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差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他們到世上。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為他們的緣故，自己分別為聖，叫他們也因真理成聖。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219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83" y="508888"/>
            <a:ext cx="8894618" cy="50780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背景：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耶穌離別的心願（大祭司的禱告）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三谷華人聖經教會的核心價值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（</a:t>
            </a:r>
            <a:r>
              <a:rPr lang="zh-TW" altLang="en-US" sz="4400" u="sng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神的話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、</a:t>
            </a:r>
            <a:r>
              <a:rPr lang="zh-TW" altLang="en-US" sz="4400" u="sng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福音的能力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、</a:t>
            </a:r>
            <a:r>
              <a:rPr lang="zh-TW" altLang="en-US" sz="4400" u="sng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生命改變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、彼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此相交、</a:t>
            </a:r>
            <a:r>
              <a:rPr lang="zh-TW" altLang="en-US" sz="4400" u="sng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合一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、</a:t>
            </a:r>
            <a:r>
              <a:rPr lang="zh-TW" altLang="en-US" sz="4400" u="sng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使命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的人生）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8998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06" y="508889"/>
            <a:ext cx="810387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使命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: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Mission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差出去、任務、代表、駐外使館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使徒、宣教士：被差出去代表耶穌完成任務的人）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101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536320"/>
            <a:ext cx="7886700" cy="6166232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7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7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、</a:t>
            </a:r>
            <a:r>
              <a:rPr lang="zh-TW" altLang="en-US" sz="7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7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督徒是有使命的</a:t>
            </a:r>
            <a:endParaRPr lang="en-US" altLang="zh-TW" sz="7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17:4 </a:t>
            </a:r>
            <a:r>
              <a:rPr lang="zh-TW" altLang="en-US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在地上已經榮耀你，你所託付我的事，我已成全了。</a:t>
            </a:r>
            <a:endParaRPr lang="en-US" altLang="zh-TW" sz="63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17:6 </a:t>
            </a:r>
            <a:r>
              <a:rPr lang="zh-TW" altLang="en-US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從世上賜給我的人，我已將</a:t>
            </a:r>
            <a:r>
              <a:rPr lang="zh-TW" altLang="en-US" sz="63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你的名顯明與他們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。他們本是你的</a:t>
            </a:r>
            <a:r>
              <a:rPr lang="en-US" altLang="zh-TW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3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17:8 </a:t>
            </a:r>
            <a:r>
              <a:rPr lang="zh-TW" altLang="en-US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為你所賜給我的</a:t>
            </a:r>
            <a:r>
              <a:rPr lang="zh-TW" altLang="en-US" sz="63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道，我已經賜給他們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，他們也領受了，又確實知道，我是從你出來的，並且信你</a:t>
            </a:r>
            <a:r>
              <a:rPr lang="zh-TW" altLang="en-US" sz="63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差了我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來。</a:t>
            </a:r>
            <a:endParaRPr lang="en-US" altLang="zh-TW" sz="63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06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" y="557784"/>
            <a:ext cx="8101584" cy="56648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怎樣差我到世上，我也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照樣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差他們到世上。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明</a:t>
            </a:r>
            <a:r>
              <a:rPr lang="zh-CN" altLang="en-US" sz="4500" dirty="0" smtClean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讓人認識神與基督）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明</a:t>
            </a:r>
            <a:r>
              <a:rPr lang="zh-CN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道（在基督裏有永生，得救的好消息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）</a:t>
            </a:r>
            <a:endParaRPr lang="en-US" sz="4400" dirty="0">
              <a:solidFill>
                <a:schemeClr val="bg1"/>
              </a:solidFill>
              <a:latin typeface="AR Kaiti Bold B5" panose="03000809000000000000" pitchFamily="65" charset="-120"/>
              <a:ea typeface="AR Kait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409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99744"/>
            <a:ext cx="7886700" cy="56358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哥林多後書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切都是出於神；他藉著基督使我們與他和好，又將勸人與他和好的職分賜給我們。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就是神在基督裡，叫世人與自己和好，不將他們的過犯歸到他們身上，並且將這和好的道理託付了我們。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091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536320"/>
            <a:ext cx="8195310" cy="534327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zh-TW" altLang="en-US" sz="5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、</a:t>
            </a:r>
            <a:r>
              <a:rPr lang="zh-TW" alt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5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是一個好消息</a:t>
            </a:r>
            <a:endParaRPr lang="en-US" altLang="zh-TW" sz="5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有使命喜樂更滿足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17:13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在我往你那裡去，我還在世上說這話，是叫他們心裡充滿我的喜樂。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例子：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096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63752"/>
            <a:ext cx="7886700" cy="474891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施比受更有福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20:35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凡事給你們作榜樣，叫你們知道應當這樣勞苦，扶助軟弱的人，又當記念主耶穌的話，說：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施比受更為有福。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助人為快樂之本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939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06" y="508889"/>
            <a:ext cx="78867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人被造本性就有使命的需要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神說：「我們要照著我們的形像、按著我們的樣式造人，使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他們管理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海裡的魚、空中的鳥、地上的牲畜，和全地，並地上所爬的一切昆蟲。」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541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642" y="518033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就賜福給他們，又對他們說：「要生養眾多，遍滿地面，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治理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這地，也要管理海裡的魚、空中的鳥，和地上各樣行動的活物。」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953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54608"/>
            <a:ext cx="7886700" cy="61936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亞伯拉罕的呼召（創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和華對亞伯蘭說：「你要離開本地、本族、父家，往我所要指示你的地去。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必叫你成為大國。我必賜福給你，叫你的名為大；你也要叫別人得福。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12:3…….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地上的萬族都要因你得福。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58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06" y="463169"/>
            <a:ext cx="7886700" cy="418198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當我們來到一生的終了時，要問的──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不是我們在此生享受了多少，而是我們服務了多少？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不是在此生有多少成就，而是作了多少犧牲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143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518033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不是我們有多快樂，而是我們給了別人多少幫助？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不是我們的野心實現了多少，而是愛的事奉有多少？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54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8033"/>
            <a:ext cx="8295894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6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、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使命的能力來源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遇見神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怎樣差我到世上，我也照樣差他們到世上。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3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527176"/>
            <a:ext cx="8323326" cy="51238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初有道，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道與神同在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，道就是神。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3:16-17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穌受了洗，隨即從水裡上來。天忽然為他開了，他就看見神的靈彷彿鴿子降下，落在他身上。從天上有聲音說：「這是我的愛子，我所喜悅的。」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42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183" y="527176"/>
            <a:ext cx="8506690" cy="531583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以賽亞的呼召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時我說：「禍哉！我滅亡了！因為我是嘴唇不潔的人，又住在嘴唇不潔的民中，又因我眼見大君王─萬軍之耶和華。」	</a:t>
            </a:r>
          </a:p>
        </p:txBody>
      </p:sp>
    </p:spTree>
    <p:extLst>
      <p:ext uri="{BB962C8B-B14F-4D97-AF65-F5344CB8AC3E}">
        <p14:creationId xmlns:p14="http://schemas.microsoft.com/office/powerpoint/2010/main" val="1635960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7176"/>
            <a:ext cx="7886700" cy="531583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一撒拉弗飛到我跟前，手裡拿著紅炭，是用火剪從壇上取下來的，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炭沾我的口，說：「看哪，這炭沾了你的嘴，你的罪孽便除掉，你的罪惡就赦免了。」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570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08887"/>
            <a:ext cx="8369046" cy="613205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摩西的呼召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和華的使者從荊棘裡火焰中向摩西顯現。摩西觀看，不料，荊棘被火燒著，卻沒有燒毀。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西說：「我要過去看這大異象，這荊棘為何沒有燒壞呢？」</a:t>
            </a:r>
          </a:p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說：「不要近前來。當把你腳上的鞋脫下來，因為你所站之地是聖地」；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996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938" y="527176"/>
            <a:ext cx="7886700" cy="600163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4600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四</a:t>
            </a:r>
            <a:r>
              <a:rPr lang="zh-TW" altLang="en-US" sz="4600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、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使命的要求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被真理成聖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你用真理使他們成聖；你的道就是真理。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怎樣差我到世上，我也照樣差他們到世上。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為他們的緣故，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自己分別為聖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，叫他們也因真理成聖。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89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512064"/>
            <a:ext cx="7893558" cy="56648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成聖：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遠離世界的汙染，歸給神使用，有神的性情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9573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8033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不求你叫他們離開世界，只求你保守他們脫離那惡者（或譯：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脫離罪惡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）。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們不屬世界，正如我不屬世界一樣。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233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074" y="527177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我們的生命顯名神的名嗎？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從世上賜給我的人，我已將你的名顯明與他們。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632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06" y="435737"/>
            <a:ext cx="78867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教會的合一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今以後，我不在世上，他們卻在世上；我往你那裡去。聖父啊，求你因你所賜給我的名保守他們，叫他們合而為一像我們一樣。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40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62" y="527177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2:13-15】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你們從前遠離神的人，如今卻在基督耶穌裡，靠著他的血，已經得親近了。因他是我們的和睦，將兩下合而為一，拆毀了中間隔斷的牆。</a:t>
            </a:r>
          </a:p>
        </p:txBody>
      </p:sp>
    </p:spTree>
    <p:extLst>
      <p:ext uri="{BB962C8B-B14F-4D97-AF65-F5344CB8AC3E}">
        <p14:creationId xmlns:p14="http://schemas.microsoft.com/office/powerpoint/2010/main" val="4014137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8" y="499745"/>
            <a:ext cx="820445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4:2-3】</a:t>
            </a: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凡事謙虛、溫柔、忍耐，用愛心互相寬容，用和平彼此聯絡，竭力保守聖靈所賜合而為一的心。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466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2044</Words>
  <Application>Microsoft Office PowerPoint</Application>
  <PresentationFormat>Letter Paper (8.5x11 in)</PresentationFormat>
  <Paragraphs>91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基督徒與使命</vt:lpstr>
      <vt:lpstr>經文：約17:4-19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有使命的基督徒</dc:title>
  <dc:creator>Jiasong Huang</dc:creator>
  <cp:lastModifiedBy>TVCBC</cp:lastModifiedBy>
  <cp:revision>12</cp:revision>
  <dcterms:created xsi:type="dcterms:W3CDTF">2017-01-04T22:37:07Z</dcterms:created>
  <dcterms:modified xsi:type="dcterms:W3CDTF">2017-01-06T19:59:07Z</dcterms:modified>
</cp:coreProperties>
</file>