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5" r:id="rId10"/>
    <p:sldId id="266" r:id="rId11"/>
    <p:sldId id="267" r:id="rId12"/>
    <p:sldId id="272" r:id="rId13"/>
    <p:sldId id="264" r:id="rId14"/>
    <p:sldId id="268" r:id="rId15"/>
    <p:sldId id="270" r:id="rId16"/>
    <p:sldId id="279" r:id="rId17"/>
    <p:sldId id="280" r:id="rId18"/>
    <p:sldId id="269" r:id="rId19"/>
    <p:sldId id="273" r:id="rId20"/>
    <p:sldId id="274" r:id="rId21"/>
    <p:sldId id="275" r:id="rId22"/>
    <p:sldId id="276" r:id="rId23"/>
    <p:sldId id="277" r:id="rId24"/>
    <p:sldId id="278" r:id="rId25"/>
    <p:sldId id="281" r:id="rId26"/>
    <p:sldId id="282" r:id="rId2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2" autoAdjust="0"/>
    <p:restoredTop sz="94660" autoAdjust="0"/>
  </p:normalViewPr>
  <p:slideViewPr>
    <p:cSldViewPr snapToGrid="0">
      <p:cViewPr varScale="1">
        <p:scale>
          <a:sx n="97" d="100"/>
          <a:sy n="97" d="100"/>
        </p:scale>
        <p:origin x="-84" y="-27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23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1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2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7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93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85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256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58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9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9272A-BBE8-4250-8848-A078B575D821}" type="datetimeFigureOut">
              <a:rPr lang="en-US" smtClean="0"/>
              <a:t>12/29/2016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40BA8-D0C0-4A82-9775-D3D2A3F722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79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4184" y="553538"/>
            <a:ext cx="7429500" cy="1722522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彼</a:t>
            </a:r>
            <a:r>
              <a:rPr lang="zh-TW" altLang="en-US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此聯結、多結果子</a:t>
            </a:r>
            <a:r>
              <a:rPr lang="zh-TW" altLang="en-US" dirty="0">
                <a:solidFill>
                  <a:schemeClr val="bg1"/>
                </a:solidFill>
              </a:rPr>
              <a:t/>
            </a:r>
            <a:br>
              <a:rPr lang="zh-TW" alt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361" y="2308422"/>
            <a:ext cx="7429500" cy="1655762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黃嘉松牧師</a:t>
            </a:r>
            <a:endParaRPr lang="en-US" sz="5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166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734" y="89452"/>
            <a:ext cx="8543925" cy="1325563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經文：約</a:t>
            </a:r>
            <a:r>
              <a:rPr lang="en-US" altLang="zh-TW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15:1-12</a:t>
            </a:r>
            <a:endParaRPr lang="en-US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130" y="1179582"/>
            <a:ext cx="8855766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268288" algn="l"/>
              </a:tabLst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是真葡萄樹，我父是栽培的人。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屬我不結果子的枝子，他就剪去；凡結果子的，他就修理乾淨，使枝子結果子更多。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8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04937"/>
            <a:ext cx="8543925" cy="469444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在你們因我講給你們的道，已經乾淨了。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們要常在我裡面，我也常在你們裡面。枝子若不常在葡萄樹上，自己就不能結果子；你們若不常在我裡面，也是這樣。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9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77" y="304938"/>
            <a:ext cx="8543925" cy="531067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15:5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是葡萄樹，你們是枝子。常在我裡面的，我也常在他裡面，這人就多結果子；因為離了我，你們就不能做甚麼。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15:6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若不常在我裡面，就像枝子丟在外面枯乾，人拾起來，扔在火裡燒了。</a:t>
            </a:r>
            <a:r>
              <a:rPr lang="zh-TW" altLang="en-US" sz="52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134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14876"/>
            <a:ext cx="854392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們若常在我裡面，我的話也常在你們裡面，凡你們所願意的，祈求，就給你們成就。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15:8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們多結果子，我父就因此得榮耀，你們也就是我的門徒了。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30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24816"/>
            <a:ext cx="8543925" cy="48236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: 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愛你們，正如父愛我一樣；你們要常在我的愛裡。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們若遵守我的命令，就常在我的愛裡，正如我遵守了我父的命令，常在他的愛裡。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02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54634"/>
            <a:ext cx="854392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「這些事我已經對你們說了，是要叫我的喜樂存在你們心裡，並叫你們的喜樂可以滿足。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們要彼此相愛，像我愛你們一樣；這就是我的命令。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484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77" y="334755"/>
            <a:ext cx="854392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背景</a:t>
            </a: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:】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耶穌被釘在十架上之前的囑咐。</a:t>
            </a:r>
            <a:endParaRPr lang="en-US" altLang="zh-TW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•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基督徒結出果子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  <a:cs typeface="Times New Roman" panose="02020603050405020304" pitchFamily="18" charset="0"/>
              </a:rPr>
              <a:t>（屬靈生命成長）的囑咐。</a:t>
            </a:r>
            <a:endParaRPr lang="en-US" altLang="zh-TW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0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218" y="314876"/>
            <a:ext cx="9059311" cy="56486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加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5:22-23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聖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靈所結的果子，就是仁愛、喜樂、和平、忍耐、恩慈、良善、信實、溫柔、節制。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彼後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1:5-7…..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有了信心，又要加上德行；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知識；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節制；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忍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耐；有了忍耐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虔敬；有了虔敬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愛弟兄的心；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…..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愛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眾人的心。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TW" sz="4400" dirty="0"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523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220" y="294998"/>
            <a:ext cx="8562354" cy="497274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46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屬靈成長是必然的</a:t>
            </a:r>
            <a:endParaRPr lang="en-US" altLang="zh-TW" sz="46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是真葡萄樹，我父是栽培的人。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屬我不結果子的枝子，他就剪去；凡結果子的，他就修理乾淨，使枝子結果子更多。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是葡萄樹，你們是枝子。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41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77" y="304938"/>
            <a:ext cx="8543925" cy="615549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14:16-17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我要求父，父就另外賜給你們一位保惠師，叫他永遠與你們同在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，就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是真理的聖靈，乃世人不能接受的；因為不見他，也不認識他。你們卻認識他，因他常與你們同在，也要在你們裡面。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63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14877"/>
            <a:ext cx="8731319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14:20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到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那日，你們就知道我在父裡面，你們在我裡面，我也在你們裡面。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在你們因我講給你們的道，已經乾淨了。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492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77" y="324815"/>
            <a:ext cx="8543925" cy="59567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彼前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1:23-25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蒙了重生，不是由於能壞的種子，乃是由於不能壞的種子，是藉著神活潑常存的道。因為凡有血氣的，盡都如草；他的美榮都像草上的花。草必枯乾，花必凋謝；惟有主的道是永存的。所傳給你們的福音就是這道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24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160" y="314877"/>
            <a:ext cx="8543925" cy="532061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彼後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1:3-4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的神能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已將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一切關乎生命和虔敬的事賜給我們，皆因我們認識那用自己榮耀和美德召我們的主。因此，他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已將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又寶貴又極大的應許賜給我們，叫我們既脫離世上從情慾來的敗壞，就得與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神的性情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有分。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770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14877"/>
            <a:ext cx="8890345" cy="493298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b="1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應用：</a:t>
            </a:r>
            <a:r>
              <a:rPr lang="en-US" altLang="zh-TW" sz="4400" b="1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你信自己必然會長進嗎？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14:11-13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你們當信我，我在父裡面，父在我裡面；即或不信，也當因我所做的事信我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……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你們奉我的名無論求甚麼，我必成就，叫父因兒子得榮耀。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305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78" y="444086"/>
            <a:ext cx="85439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你信教會必然會長進嗎？</a:t>
            </a: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  <a:endParaRPr lang="en-US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2603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22" y="384451"/>
            <a:ext cx="93924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你信別的弟兄姊妹必然會長進嗎？</a:t>
            </a:r>
            <a:r>
              <a:rPr lang="en-US" altLang="zh-TW" sz="4400" dirty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</a:rPr>
              <a:t>】</a:t>
            </a:r>
            <a:endParaRPr lang="en-US" sz="4400" dirty="0">
              <a:solidFill>
                <a:schemeClr val="bg1"/>
              </a:solidFill>
              <a:latin typeface="AR Maokai Extra B5" panose="03000909000000000000" pitchFamily="65" charset="-120"/>
              <a:ea typeface="AR Maokai Extra B5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8123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160" y="314877"/>
            <a:ext cx="8543925" cy="534850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二</a:t>
            </a:r>
            <a:r>
              <a:rPr lang="zh-TW" altLang="en-US" sz="5400" dirty="0" smtClean="0">
                <a:solidFill>
                  <a:schemeClr val="bg1"/>
                </a:solidFill>
                <a:latin typeface="AR Maokai Extra B5" panose="03000909000000000000" pitchFamily="65" charset="-120"/>
                <a:ea typeface="AR Maokai Extra B5" panose="030009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屬</a:t>
            </a:r>
            <a:r>
              <a:rPr lang="zh-TW" alt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靈成長是必需的</a:t>
            </a:r>
            <a:endParaRPr lang="en-US" altLang="zh-TW" sz="5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15:2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凡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屬我不結果子的枝子，他就</a:t>
            </a:r>
            <a:r>
              <a:rPr lang="zh-TW" altLang="en-US" sz="48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剪去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；凡結果子的，他就修理乾淨，使枝子結果子更多。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TW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15:6 </a:t>
            </a:r>
            <a:r>
              <a:rPr lang="zh-TW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若不常在我裡面，就像枝子丟在外面枯乾，人拾起來，</a:t>
            </a:r>
            <a:r>
              <a:rPr lang="zh-TW" altLang="en-US" sz="48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扔在火裡燒</a:t>
            </a:r>
            <a:r>
              <a:rPr lang="zh-TW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了。	</a:t>
            </a:r>
            <a:endParaRPr lang="en-US" altLang="zh-TW" sz="48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628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221" y="294999"/>
            <a:ext cx="85439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15:11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「這些事我已經對你們說了，是要叫我的喜樂存在你們心裡，並叫你們的喜樂可以滿足。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583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099" y="314877"/>
            <a:ext cx="854392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彼後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1:9-10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人若沒有這幾樣，就是眼瞎，只看見近處的，忘了他舊日的罪已經得了潔淨。所以弟兄們，應當更加殷勤，使你們所蒙的恩召和揀選堅定不移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…….</a:t>
            </a: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31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44693"/>
            <a:ext cx="8543925" cy="565854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屬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靈生命怎樣成</a:t>
            </a: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長</a:t>
            </a:r>
            <a:endParaRPr lang="en-US" altLang="zh-TW" sz="46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6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（</a:t>
            </a:r>
            <a:r>
              <a:rPr lang="zh-TW" altLang="en-US" sz="46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我們的責任）</a:t>
            </a:r>
            <a:endParaRPr lang="en-US" altLang="zh-TW" sz="46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住在他裏面 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Abide in Him】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們要常在我裡面，我也常在你們裡面。枝子若不常在葡萄樹上，自己就不能結果子；你們若不常在我裡面，也是這樣。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615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161" y="424208"/>
            <a:ext cx="8502718" cy="465468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他的話常在我們裏面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15:3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現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在你們因我講給你們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4400" dirty="0" smtClean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道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，已經乾淨了。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15:7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們若常在我裡面，我的話也常在你們裡面，凡你們所願意的，祈求，就給你們成就。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048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344694"/>
            <a:ext cx="854392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西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3:16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當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用各樣的智慧，把基督的道理</a:t>
            </a:r>
            <a:r>
              <a:rPr lang="zh-TW" altLang="en-US" sz="4400" u="sng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豐豐富富地存在心裡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，用詩章、頌詞、靈歌，彼此教導，互相勸戒，心被恩感，歌頌神。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234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099" y="304939"/>
            <a:ext cx="854392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讓他的愛常在我們裏面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15:9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愛你們，正如父愛我一樣；你們要常在我的愛裡。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15:10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們若遵守我的命令，就常在我的愛裡，正如我遵守了我父的命令，常在他的愛裡。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66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221" y="334756"/>
            <a:ext cx="854392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聯在基督的身體（教會）上</a:t>
            </a:r>
            <a:endParaRPr lang="en-US" altLang="zh-TW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15:12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們要彼此相愛，像我愛你們一樣；這就是我的命令。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015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099" y="314876"/>
            <a:ext cx="8602110" cy="58374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13:14 </a:t>
            </a:r>
            <a:r>
              <a:rPr lang="zh-TW" alt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是你們的主，你們的夫子，尚且洗你們的腳，你們也當彼此洗腳。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約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13:34-35</a:t>
            </a:r>
            <a:r>
              <a:rPr lang="en-US" altLang="zh-TW" sz="440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	</a:t>
            </a:r>
            <a:r>
              <a:rPr lang="en-US" altLang="zh-TW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400" smtClean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sz="4400" dirty="0">
                <a:solidFill>
                  <a:schemeClr val="bg1"/>
                </a:solidFill>
                <a:latin typeface="Times New Roman" panose="02020603050405020304" pitchFamily="18" charset="0"/>
                <a:ea typeface="AR Maokai Extra B5" panose="03000909000000000000" pitchFamily="65" charset="-120"/>
                <a:cs typeface="Times New Roman" panose="02020603050405020304" pitchFamily="18" charset="0"/>
              </a:rPr>
              <a:t>賜給你們一條新命令，乃是叫你們彼此相愛；我怎樣愛你們，你們也要怎樣相愛。你們若有彼此相愛的心，眾人因此就認出你們是我的門徒了。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AR Maokai Extra B5" panose="030009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122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1612</Words>
  <Application>Microsoft Office PowerPoint</Application>
  <PresentationFormat>A4 Paper (210x297 mm)</PresentationFormat>
  <Paragraphs>56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     彼此聯結、多結果子 </vt:lpstr>
      <vt:lpstr>經文：約15:1-12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彼此聯結、多結果子 </dc:title>
  <dc:creator>Jiasong Huang</dc:creator>
  <cp:lastModifiedBy>TVCBC</cp:lastModifiedBy>
  <cp:revision>317</cp:revision>
  <dcterms:created xsi:type="dcterms:W3CDTF">2016-12-27T18:20:25Z</dcterms:created>
  <dcterms:modified xsi:type="dcterms:W3CDTF">2016-12-29T22:22:34Z</dcterms:modified>
</cp:coreProperties>
</file>