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3" r:id="rId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6" autoAdjust="0"/>
    <p:restoredTop sz="94660"/>
  </p:normalViewPr>
  <p:slideViewPr>
    <p:cSldViewPr snapToGrid="0">
      <p:cViewPr>
        <p:scale>
          <a:sx n="78" d="100"/>
          <a:sy n="78" d="100"/>
        </p:scale>
        <p:origin x="-846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6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57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2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85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5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3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1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0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5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2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1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FDAA9-56D3-42F0-AD6A-54F532EA4E36}" type="datetimeFigureOut">
              <a:rPr lang="en-US" smtClean="0"/>
              <a:t>12/15/2016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A0CFA-9863-46E7-AF12-CC59DFAF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7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192" y="512763"/>
            <a:ext cx="6858000" cy="2387600"/>
          </a:xfrm>
        </p:spPr>
        <p:txBody>
          <a:bodyPr>
            <a:norm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就如我所盼望的</a:t>
            </a:r>
            <a:endParaRPr lang="en-US" sz="72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sz="44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牧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師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594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1376"/>
            <a:ext cx="7491222" cy="1166433"/>
          </a:xfrm>
        </p:spPr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經文：路</a:t>
            </a: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altLang="zh-TW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altLang="zh-CN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32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02080"/>
            <a:ext cx="7783830" cy="531571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在耶路撒冷有一個人，名叫西面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這個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人又公義又虔誠，素常盼望以色列的安慰者來到，又有聖靈在他身上。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26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他得了</a:t>
            </a:r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聖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靈的啟示，知道自己未死以前，必看見主所立的基督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0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842" y="402336"/>
            <a:ext cx="7886700" cy="523036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27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他受了聖靈的感動，進入聖殿，正遇見耶穌的父母抱著孩子進來，要照律法的規矩辦理。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28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西面就用手接過他來，稱頌神說：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3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610" y="411352"/>
            <a:ext cx="7886700" cy="59772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29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“主啊！如今可以照你的話，釋放僕人安然去世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30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因為我的眼睛已經看見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你的救恩，</a:t>
            </a:r>
            <a:endParaRPr lang="en-US" altLang="zh-CN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31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就在你在萬民面前所預備的，</a:t>
            </a:r>
            <a:endParaRPr lang="en-US" altLang="zh-CN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32</a:t>
            </a: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是照亮外幫人的光，又是你民以色列的榮耀。”</a:t>
            </a:r>
            <a:endParaRPr lang="en-US" altLang="zh-CN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zh-TW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83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177</Words>
  <Application>Microsoft Office PowerPoint</Application>
  <PresentationFormat>Letter Paper (8.5x11 in)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就如我所盼望的</vt:lpstr>
      <vt:lpstr>經文：路2:25-32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榮耀歸於神</dc:title>
  <dc:creator>Jiasong Huang</dc:creator>
  <cp:lastModifiedBy>TVCBC</cp:lastModifiedBy>
  <cp:revision>56</cp:revision>
  <dcterms:created xsi:type="dcterms:W3CDTF">2016-12-13T20:07:39Z</dcterms:created>
  <dcterms:modified xsi:type="dcterms:W3CDTF">2016-12-15T22:56:32Z</dcterms:modified>
</cp:coreProperties>
</file>