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82" r:id="rId11"/>
    <p:sldId id="264" r:id="rId12"/>
    <p:sldId id="283" r:id="rId13"/>
    <p:sldId id="265" r:id="rId14"/>
    <p:sldId id="266" r:id="rId15"/>
    <p:sldId id="277" r:id="rId16"/>
    <p:sldId id="280" r:id="rId17"/>
    <p:sldId id="279" r:id="rId18"/>
    <p:sldId id="274" r:id="rId19"/>
    <p:sldId id="278" r:id="rId20"/>
    <p:sldId id="285" r:id="rId21"/>
    <p:sldId id="281" r:id="rId22"/>
    <p:sldId id="268" r:id="rId23"/>
    <p:sldId id="284" r:id="rId24"/>
    <p:sldId id="269" r:id="rId2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-852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3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3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9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6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9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5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0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5496-1BD8-4683-BE24-E36AD8CB18BC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B66D4-B42B-450B-BA25-79C3E6591B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8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我們所認識的耶</a:t>
            </a:r>
            <a:r>
              <a:rPr lang="zh-TW" alt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穌 </a:t>
            </a: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- 8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r>
              <a:rPr lang="zh-TW" altLang="en-US" sz="9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最好的家</a:t>
            </a:r>
            <a:endParaRPr lang="en-US" sz="9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6424" y="4333558"/>
            <a:ext cx="6858000" cy="1655762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40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74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經文：約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14:1-6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「你們心裡不要憂愁；你們信神，也當信我。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在我父的家裡有許多住處；若是沒有，我就早已告訴你們了。我去原是為你們預備地方去。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7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85216"/>
            <a:ext cx="7886700" cy="559174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我若去為你們預備了地方，就必再來接你們到我那裡去，我在哪裡，叫你們也在那裡。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我往哪裡去，你們知道；那條路，你們也知道。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7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528"/>
            <a:ext cx="7886700" cy="576243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多馬對他說：「主啊，我們不知道你往哪裡去，怎麼知道那條路呢？」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耶穌說：「我就是道路、真理、生命；若不藉著我，沒有人能到父那裡去。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88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63296"/>
            <a:ext cx="7886700" cy="571366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背景：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耶穌被捕前給門徒的安慰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我父的家裏有許多的住處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1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63296"/>
            <a:ext cx="7886700" cy="5713667"/>
          </a:xfrm>
        </p:spPr>
        <p:txBody>
          <a:bodyPr/>
          <a:lstStyle/>
          <a:p>
            <a:pPr marL="742950" indent="-742950">
              <a:buAutoNum type="ea1Cht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穌知道我們最大的渴望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家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「你們心裡不要憂愁；你們信神，也當信我。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在我父的家裡有許多</a:t>
            </a:r>
            <a:r>
              <a:rPr lang="zh-TW" altLang="en-US" sz="4400" b="1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住處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；若是沒有，我就早已告訴你們了。我去原是為你們預備地方去。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045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46176"/>
            <a:ext cx="7886700" cy="553078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[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住處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]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Abide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起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你們要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常在我裡面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，我也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常在你們裡面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。枝子若不常在葡萄樹上，自己就不能結果子；你們若不常在我裡面，也是這樣。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21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144"/>
            <a:ext cx="7886700" cy="5786819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家是甚麼？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無條件的愛、接納、歸屬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不必懼怕，掩飾自己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溫暖、和睦、安息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團結到底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1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3568"/>
            <a:ext cx="7886700" cy="582339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家不只是豪宅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箴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25:24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寧可住在房頂的角上，不在寬闊的房屋與爭吵的婦人同住。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</a:b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757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304800"/>
            <a:ext cx="8461248" cy="624230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家是人類本性最大的渴望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創世記</a:t>
            </a:r>
            <a:r>
              <a:rPr lang="en-US" altLang="zh-TW" sz="3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耶和華神說：「那人獨居不好，我要為他造一個配偶幫助他。」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2:24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因此，人要離開父母，與妻子連合，二人成為一體。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2:25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當時夫妻二人赤身露體，並不羞恥。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3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耶穌還要為我們預備將來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家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在我父的家裡有許多住處；若是沒有，我就早已告訴你們了。我去原是為你們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預備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地方去。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85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60832"/>
            <a:ext cx="7886700" cy="561613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這世界的家總是不完全、會改變、也會失去</a:t>
            </a: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0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104" y="329184"/>
            <a:ext cx="8064246" cy="56648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對死亡的懼怕不是死亡本身，是死亡帶來絕對的失落感與傷心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現在人類常用不同辦法來解決對死亡的懼怕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不敢談它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控告醫生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拚命工作或作好事、有意義的事、讓人永遠記得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自我安慰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88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04800"/>
            <a:ext cx="7886700" cy="58721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好的家就是耶穌同在的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方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我若去為你們預備了地方，就必再來接你們到我那裡去，我在哪裡，叫你們也在那裡。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8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7952"/>
            <a:ext cx="7886700" cy="5799011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在將來的家，你將完全的看到到神的榮耀，並且知道自己是何等榮耀的人。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1:3】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他是神榮耀所發的光輝，是神本體的真像，常用他權能的命令托住萬有。他洗淨了人的罪，就坐在高天至大者的右邊。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34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9872"/>
            <a:ext cx="7886700" cy="567709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我們如今彷彿對著鏡子觀看，模糊不清，到那時就要面對面了。我如今所知道的有限，到那時就全知道，如同主知道我一樣。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0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280416"/>
            <a:ext cx="8088630" cy="63398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在將來的家你將被他的榮耀改變成真正榮耀的人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親愛的弟兄啊，我們現在是神的兒女，將來如何，還未顯明；但我們知道，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主若顯現，我們必要像他，因為必得見他的真體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凡向他有這指望的，就潔淨自己，像他潔淨一樣。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301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7886700" cy="575024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但以理書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12:3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智慧人必發光，如同天上的光；那使多人歸義的，必發光如星，直到永永遠遠。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90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8912"/>
            <a:ext cx="7886700" cy="573805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應用：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0000"/>
              </a:lnSpc>
              <a:buAutoNum type="alphaU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們越渴望這個家，就越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量成長與生命改變。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約一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凡向他有這指望的，就潔淨自己，像他潔淨一樣。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82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7886700" cy="625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B.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我們越渴望這個家，就越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量面對苦難與失敗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6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歌林多後書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4:16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所以，我們不喪膽。外體雖然毀壞，內心卻一天新似一天。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91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6720"/>
            <a:ext cx="7886700" cy="625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4:17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我們這至暫至輕的苦楚，要為我們成就極重無比、永遠的榮耀。</a:t>
            </a: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4:18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原來我們不是顧念所見的，乃是顧念所不見的；因為所見的是暫時的，所不見的是永遠的。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51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75488"/>
            <a:ext cx="7886700" cy="570147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C.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我們不應該對別的基督徒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放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棄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25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21792"/>
            <a:ext cx="7886700" cy="5555171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D.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我們不應該放棄自己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37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292608"/>
            <a:ext cx="8473440" cy="635203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.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個最好的家你可以得到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你們心裡不要憂愁；你們信神，也當信我。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我若去為你們預備了地方，就必再來接你們到我那裡去，我在哪裡，叫你們也在那裡。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耶穌說：「我就是道路、真理、生命；若不藉著我，沒有人能到父那裡去。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537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1332</Words>
  <Application>Microsoft Office PowerPoint</Application>
  <PresentationFormat>Letter Paper (8.5x11 in)</PresentationFormat>
  <Paragraphs>75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我們所認識的耶穌 - 8 最好的家</vt:lpstr>
      <vt:lpstr>經文：約14:1-6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我們所認識的耶穌-8 </dc:title>
  <dc:creator>Jiasong Huang</dc:creator>
  <cp:lastModifiedBy>TVCBC</cp:lastModifiedBy>
  <cp:revision>112</cp:revision>
  <dcterms:created xsi:type="dcterms:W3CDTF">2016-11-29T23:31:50Z</dcterms:created>
  <dcterms:modified xsi:type="dcterms:W3CDTF">2016-12-02T21:38:44Z</dcterms:modified>
</cp:coreProperties>
</file>