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9" r:id="rId11"/>
    <p:sldId id="266" r:id="rId12"/>
    <p:sldId id="283" r:id="rId13"/>
    <p:sldId id="265" r:id="rId14"/>
    <p:sldId id="273" r:id="rId15"/>
    <p:sldId id="270" r:id="rId16"/>
    <p:sldId id="271" r:id="rId17"/>
    <p:sldId id="268" r:id="rId18"/>
    <p:sldId id="272" r:id="rId19"/>
    <p:sldId id="274" r:id="rId20"/>
    <p:sldId id="276" r:id="rId21"/>
    <p:sldId id="275" r:id="rId22"/>
    <p:sldId id="277" r:id="rId23"/>
    <p:sldId id="278" r:id="rId24"/>
    <p:sldId id="284" r:id="rId25"/>
    <p:sldId id="281" r:id="rId26"/>
    <p:sldId id="279" r:id="rId27"/>
    <p:sldId id="280" r:id="rId28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8" d="100"/>
          <a:sy n="78" d="100"/>
        </p:scale>
        <p:origin x="-858" y="-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41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189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9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0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5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82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7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67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93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44B83-F357-42A5-A27B-BFBD1E676278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D98AA-9ED6-46B8-92F3-940DF598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6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0560" y="378650"/>
            <a:ext cx="7802880" cy="304730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我們所認識的耶穌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(7):</a:t>
            </a:r>
            <a:r>
              <a:rPr lang="en-US" altLang="zh-TW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</a:br>
            <a:r>
              <a:rPr lang="zh-TW" altLang="en-US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榮耀的源頭</a:t>
            </a:r>
            <a:endParaRPr lang="en-US" sz="72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2" y="4699318"/>
            <a:ext cx="6858000" cy="1655762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黃嘉松牧師</a:t>
            </a:r>
            <a:endParaRPr lang="en-US" sz="40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6193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" y="365126"/>
            <a:ext cx="8076438" cy="1325563"/>
          </a:xfrm>
        </p:spPr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經文：約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12:20-30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那時，上來過節禮拜的人中，有幾個希臘人。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他們來見加利利伯賽大的腓力，求他說：「先生，我們願意見耶穌。」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43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97408"/>
            <a:ext cx="7886700" cy="557955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腓力去告訴安得烈，安得烈同腓力去告訴耶穌。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耶穌說：「人子得榮耀的時候到了。」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172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1376"/>
            <a:ext cx="7886700" cy="583558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我實實在在地告訴你們，一粒麥子不落在地裡死了，仍舊是一粒，若是死了，就結出許多子粒來。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愛惜自己生命的，就失喪生命；在這世上恨惡自己生命的，就要保守生命到永生。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894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02336"/>
            <a:ext cx="7886700" cy="57746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若有人服事我，就當跟從我；我在哪裡，服事我的人也要在那裡；若有人服事我，我父必尊重他。」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「我現在心裡憂愁，我說甚麼才好呢？父啊，救我脫離這時候；但我原是為這時候來的。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78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02336"/>
            <a:ext cx="7886700" cy="626668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12:28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父啊，願你榮耀你的名！」當時就有聲音從天上來，說：「我已經榮耀了我的名，還要再榮耀。」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12:29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站在旁邊的眾人聽見，就說：「打雷了。」還有人說：「有天使對他說話。」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12:30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耶穌說：「這聲音不是為我，是為你們來的。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7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6992"/>
            <a:ext cx="7886700" cy="585997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耶穌受難前的一週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逾越節附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近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外邦人信耶穌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耶穌講述關於神的榮耀和我們的關係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07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48640"/>
            <a:ext cx="7886700" cy="562832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12:23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耶穌說：「人子得榮耀的時候到了。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12:28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父啊，願你榮耀你的名！」當時就有聲音從天上來，說：「我已經榮耀了我的名，還要再榮耀。」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12:32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我若從地上被舉起來，就要吸引萬人來歸我。」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495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77952"/>
            <a:ext cx="7886700" cy="579901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麼是榮耀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神的榮耀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沉重；有份量；有尊榮；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德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高望重；有價值；有永遠意義；有關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(It matters. 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；被看重；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被接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受；有尊嚴。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95609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97408"/>
            <a:ext cx="7886700" cy="5579555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一個人都需要榮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耀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一般人怎樣得榮耀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?】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024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26720"/>
            <a:ext cx="8198358" cy="57502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既使成為人的耶穌也需要榮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耀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zh-TW" altLang="en-US" sz="2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約翰福音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12:27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「我現在心裡憂愁，我說甚麼才好呢？父啊，救我脫離這時候；但我原是為這時候來的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814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26720"/>
            <a:ext cx="7886700" cy="57502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27:46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約在申初，耶穌大聲喊著說：「以利！以利！拉馬撒巴各大尼？」就是說：「我的神！我的神！為甚麼離棄我？」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137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29184"/>
            <a:ext cx="7886700" cy="584777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神的榮耀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00000"/>
              </a:lnSpc>
              <a:buFont typeface="+mj-lt"/>
              <a:buAutoNum type="arabicParenR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的榮耀就是他一切屬性美麗與價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值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稱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大能、全知、有主權、慈愛、公義、清潔、忍耐、信實、良善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…..</a:t>
            </a:r>
          </a:p>
          <a:p>
            <a:pPr marL="0" indent="0">
              <a:buNone/>
            </a:pPr>
            <a:endParaRPr lang="en-US" altLang="zh-TW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17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2480"/>
            <a:ext cx="7886700" cy="5384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2) </a:t>
            </a:r>
            <a:r>
              <a:rPr lang="zh-TW" altLang="en-US" sz="4400" dirty="0" smtClean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的榮耀無人無物可比</a:t>
            </a:r>
            <a:endParaRPr lang="en-US" sz="4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3387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5760"/>
            <a:ext cx="7886700" cy="581120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3)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一切所做都是為顯出他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榮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耀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12:23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耶穌說：「人子得榮耀的時候到了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12:28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啊，願你榮耀你的名！」當時就有聲音從天上來，說：「我已經榮耀了我的名，還要再榮耀。」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167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3568"/>
            <a:ext cx="7886700" cy="582339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以弗所書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1:5-6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又因愛我們，就按著自己的意旨所喜悅的，預定我們藉著耶穌基督得兒子的名分，使他榮耀的恩典得著稱讚；這恩典是他在愛子裡所賜給我們的。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榮耀的彰顯是為人好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處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36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3568"/>
            <a:ext cx="7886700" cy="582339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地獄就是完全沒有神榮耀同在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帖撒羅尼迦後書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要報應那不認識神和那不聽從我主耶穌福音的人。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他們要受刑罰，就是永遠沉淪，離開主的面和他權能的榮光。</a:t>
            </a:r>
          </a:p>
        </p:txBody>
      </p:sp>
    </p:spTree>
    <p:extLst>
      <p:ext uri="{BB962C8B-B14F-4D97-AF65-F5344CB8AC3E}">
        <p14:creationId xmlns:p14="http://schemas.microsoft.com/office/powerpoint/2010/main" val="450127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032" y="365760"/>
            <a:ext cx="7886700" cy="581120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神必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須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榮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耀</a:t>
            </a:r>
            <a:endParaRPr lang="en-US" altLang="zh-TW" sz="2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00000"/>
              </a:lnSpc>
              <a:spcBef>
                <a:spcPts val="3000"/>
              </a:spcBef>
              <a:buFont typeface="+mj-lt"/>
              <a:buAutoNum type="alphaL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操練真心的向神述說與稱讚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 12:28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父啊，願你榮耀你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！」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endParaRPr lang="zh-TW" alt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08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5488"/>
            <a:ext cx="7886700" cy="570147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詩篇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95:1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來啊，我們要向耶和華歌唱，向拯救我們的磐石歡呼！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95:2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我們要來感謝他，用詩歌向他歡呼！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95:3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因耶和華為大神，為大王，超乎萬神之上。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979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1648"/>
            <a:ext cx="7886700" cy="59453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詩篇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105:1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你們要稱謝耶和華，求告他的名，在萬民中傳揚他的作為！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105:2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要向他唱詩歌頌，談論他一切奇妙的作為！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105:3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要以他的聖名誇耀！尋求耶和華的人，心中應當歡喜！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93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256" y="426720"/>
            <a:ext cx="8234934" cy="581120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b.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操練順服神的話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12:24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我實實在在地告訴你們，一粒麥子不落在地裡死了，仍舊是一粒，若是死了，就結出許多子粒來。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12:27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「我現在心裡憂愁，我說甚麼才好呢？父啊，救我脫離這時候；但我原是為這時候來的。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345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8224"/>
            <a:ext cx="7886700" cy="590873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【Tim Keller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牧師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“一個能看到真實，抓住真實，又照實回應的人是真正的人。”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240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283" y="365760"/>
            <a:ext cx="7886700" cy="581120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榮耀神就越經歷到自己的榮耀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作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為基督徒我們必需深知自己是何等榮耀的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u="sng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583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283" y="365760"/>
            <a:ext cx="7886700" cy="581120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1:17-19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求我們主耶穌基督的神，榮耀的父，將那賜人智慧和啟示的靈賞給你們，使你們真知道他，並且照明你們心中的眼睛，使你們知道他的恩召有何等指望，他在聖徒中得的基業有何等豐盛的榮耀；並知道他向我們這信的人所顯的能力是何等浩大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546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29184"/>
            <a:ext cx="7886700" cy="584777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若有人服事我，就當跟從我；我在哪裡，服事我的人也要在那裡；若有人服事我，我父必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尊重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他。」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37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7264"/>
            <a:ext cx="8283702" cy="59696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12:29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站在旁邊的眾人聽見，就說：「打雷了。」還有人說：「有天使對他說話。」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12:30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耶穌說：「這聲音不是為我，是為你們來的。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12:31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現在這世界受審判，這世界的王要被趕出去。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12:32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我若從地上被舉起來，就要吸引萬人來歸我。」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1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2608"/>
            <a:ext cx="7886700" cy="588435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有了我的命令又遵守的，這人就是愛我的；愛我的必蒙我父愛他，我也要愛他，並且要向他顯現。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81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1107</Words>
  <Application>Microsoft Office PowerPoint</Application>
  <PresentationFormat>Letter Paper (8.5x11 in)</PresentationFormat>
  <Paragraphs>74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我們所認識的耶穌(7): 榮耀的源頭</vt:lpstr>
      <vt:lpstr>經文：約12:20-30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我們所認識的耶穌(7): 榮耀的源頭</dc:title>
  <dc:creator>Jay Huang</dc:creator>
  <cp:lastModifiedBy>TVCBC</cp:lastModifiedBy>
  <cp:revision>69</cp:revision>
  <dcterms:created xsi:type="dcterms:W3CDTF">2016-11-23T19:10:29Z</dcterms:created>
  <dcterms:modified xsi:type="dcterms:W3CDTF">2016-11-25T18:00:32Z</dcterms:modified>
</cp:coreProperties>
</file>