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6"/>
  </p:notesMasterIdLst>
  <p:handoutMasterIdLst>
    <p:handoutMasterId r:id="rId37"/>
  </p:handoutMasterIdLst>
  <p:sldIdLst>
    <p:sldId id="256" r:id="rId2"/>
    <p:sldId id="257" r:id="rId3"/>
    <p:sldId id="258" r:id="rId4"/>
    <p:sldId id="259" r:id="rId5"/>
    <p:sldId id="260" r:id="rId6"/>
    <p:sldId id="261" r:id="rId7"/>
    <p:sldId id="296" r:id="rId8"/>
    <p:sldId id="290" r:id="rId9"/>
    <p:sldId id="291" r:id="rId10"/>
    <p:sldId id="292" r:id="rId11"/>
    <p:sldId id="293" r:id="rId12"/>
    <p:sldId id="294" r:id="rId13"/>
    <p:sldId id="295" r:id="rId14"/>
    <p:sldId id="263" r:id="rId15"/>
    <p:sldId id="264" r:id="rId16"/>
    <p:sldId id="262" r:id="rId17"/>
    <p:sldId id="265" r:id="rId18"/>
    <p:sldId id="266" r:id="rId19"/>
    <p:sldId id="267" r:id="rId20"/>
    <p:sldId id="302" r:id="rId21"/>
    <p:sldId id="303" r:id="rId22"/>
    <p:sldId id="304" r:id="rId23"/>
    <p:sldId id="305" r:id="rId24"/>
    <p:sldId id="268" r:id="rId25"/>
    <p:sldId id="297" r:id="rId26"/>
    <p:sldId id="277" r:id="rId27"/>
    <p:sldId id="279" r:id="rId28"/>
    <p:sldId id="306" r:id="rId29"/>
    <p:sldId id="299" r:id="rId30"/>
    <p:sldId id="280" r:id="rId31"/>
    <p:sldId id="284" r:id="rId32"/>
    <p:sldId id="286" r:id="rId33"/>
    <p:sldId id="307" r:id="rId34"/>
    <p:sldId id="301" r:id="rId35"/>
  </p:sldIdLst>
  <p:sldSz cx="9144000" cy="6858000" type="letter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>
        <p:scale>
          <a:sx n="104" d="100"/>
          <a:sy n="104" d="100"/>
        </p:scale>
        <p:origin x="-102" y="-12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handoutMaster" Target="handoutMasters/handoutMaster1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0C6EE86-CF10-B141-AC26-05947F357C3A}" type="datetimeFigureOut">
              <a:rPr lang="en-US" smtClean="0"/>
              <a:t>11/4/2016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95E880C-88D3-394A-94F3-FC71E9310B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405792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7E0601E-E0FA-F94A-8AEF-5CFFC399EFB0}" type="datetimeFigureOut">
              <a:rPr lang="en-US" smtClean="0"/>
              <a:t>11/4/2016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C8FE9F7-F364-6046-AB68-A05908D344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28503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10D110-1F34-43F4-8C19-54C48DFE7DBB}" type="datetimeFigureOut">
              <a:rPr lang="en-US" smtClean="0"/>
              <a:t>11/4/2016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03CEB4-A857-4904-B558-671788F47C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32333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10D110-1F34-43F4-8C19-54C48DFE7DBB}" type="datetimeFigureOut">
              <a:rPr lang="en-US" smtClean="0"/>
              <a:t>11/4/2016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03CEB4-A857-4904-B558-671788F47C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99136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10D110-1F34-43F4-8C19-54C48DFE7DBB}" type="datetimeFigureOut">
              <a:rPr lang="en-US" smtClean="0"/>
              <a:t>11/4/2016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03CEB4-A857-4904-B558-671788F47C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94744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10D110-1F34-43F4-8C19-54C48DFE7DBB}" type="datetimeFigureOut">
              <a:rPr lang="en-US" smtClean="0"/>
              <a:t>11/4/2016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03CEB4-A857-4904-B558-671788F47C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39035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10D110-1F34-43F4-8C19-54C48DFE7DBB}" type="datetimeFigureOut">
              <a:rPr lang="en-US" smtClean="0"/>
              <a:t>11/4/2016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03CEB4-A857-4904-B558-671788F47C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94416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10D110-1F34-43F4-8C19-54C48DFE7DBB}" type="datetimeFigureOut">
              <a:rPr lang="en-US" smtClean="0"/>
              <a:t>11/4/2016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03CEB4-A857-4904-B558-671788F47C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73208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10D110-1F34-43F4-8C19-54C48DFE7DBB}" type="datetimeFigureOut">
              <a:rPr lang="en-US" smtClean="0"/>
              <a:t>11/4/2016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03CEB4-A857-4904-B558-671788F47C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26768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10D110-1F34-43F4-8C19-54C48DFE7DBB}" type="datetimeFigureOut">
              <a:rPr lang="en-US" smtClean="0"/>
              <a:t>11/4/2016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03CEB4-A857-4904-B558-671788F47C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32124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10D110-1F34-43F4-8C19-54C48DFE7DBB}" type="datetimeFigureOut">
              <a:rPr lang="en-US" smtClean="0"/>
              <a:t>11/4/2016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03CEB4-A857-4904-B558-671788F47C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47994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10D110-1F34-43F4-8C19-54C48DFE7DBB}" type="datetimeFigureOut">
              <a:rPr lang="en-US" smtClean="0"/>
              <a:t>11/4/2016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03CEB4-A857-4904-B558-671788F47C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79466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10D110-1F34-43F4-8C19-54C48DFE7DBB}" type="datetimeFigureOut">
              <a:rPr lang="en-US" smtClean="0"/>
              <a:t>11/4/2016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03CEB4-A857-4904-B558-671788F47C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97665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210D110-1F34-43F4-8C19-54C48DFE7DBB}" type="datetimeFigureOut">
              <a:rPr lang="en-US" smtClean="0"/>
              <a:t>11/4/2016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03CEB4-A857-4904-B558-671788F47C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77727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192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88492" y="682752"/>
            <a:ext cx="7367016" cy="2863787"/>
          </a:xfrm>
        </p:spPr>
        <p:txBody>
          <a:bodyPr>
            <a:noAutofit/>
          </a:bodyPr>
          <a:lstStyle/>
          <a:p>
            <a:pPr>
              <a:lnSpc>
                <a:spcPct val="140000"/>
              </a:lnSpc>
              <a:spcBef>
                <a:spcPts val="4800"/>
              </a:spcBef>
            </a:pPr>
            <a:r>
              <a:rPr lang="zh-TW" altLang="en-US" sz="54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我們所認識的耶穌</a:t>
            </a:r>
            <a:r>
              <a:rPr lang="en-US" altLang="zh-TW" sz="54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(5):</a:t>
            </a:r>
            <a:r>
              <a:rPr lang="en-US" altLang="zh-TW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/>
            </a:r>
            <a:br>
              <a:rPr lang="en-US" altLang="zh-TW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</a:br>
            <a:r>
              <a:rPr lang="zh-TW" altLang="en-US" sz="66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生命的糧</a:t>
            </a:r>
            <a:endParaRPr lang="en-US" dirty="0">
              <a:solidFill>
                <a:schemeClr val="bg1"/>
              </a:solidFill>
              <a:latin typeface="Times New Roman" panose="02020603050405020304" pitchFamily="18" charset="0"/>
              <a:ea typeface="AR Maokai Extra B5" panose="03000909000000000000" pitchFamily="65" charset="-120"/>
              <a:cs typeface="Times New Roman" panose="02020603050405020304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4406710"/>
            <a:ext cx="6858000" cy="1655762"/>
          </a:xfrm>
        </p:spPr>
        <p:txBody>
          <a:bodyPr>
            <a:normAutofit/>
          </a:bodyPr>
          <a:lstStyle/>
          <a:p>
            <a:r>
              <a:rPr lang="zh-TW" altLang="en-US" sz="4400" dirty="0">
                <a:solidFill>
                  <a:schemeClr val="bg1"/>
                </a:solidFill>
                <a:latin typeface="AR Maokai Extra B5" panose="03000909000000000000" pitchFamily="65" charset="-120"/>
                <a:ea typeface="AR Maokai Extra B5" panose="03000909000000000000" pitchFamily="65" charset="-120"/>
              </a:rPr>
              <a:t>黃嘉松牧師</a:t>
            </a:r>
            <a:endParaRPr lang="en-US" sz="4400" dirty="0">
              <a:solidFill>
                <a:schemeClr val="bg1"/>
              </a:solidFill>
              <a:latin typeface="AR Maokai Extra B5" panose="03000909000000000000" pitchFamily="65" charset="-120"/>
              <a:ea typeface="AR Maokai Extra B5" panose="030009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49001544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94438"/>
            <a:ext cx="7886700" cy="1325563"/>
          </a:xfrm>
        </p:spPr>
        <p:txBody>
          <a:bodyPr/>
          <a:lstStyle/>
          <a:p>
            <a:r>
              <a:rPr lang="zh-TW" altLang="en-US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經文</a:t>
            </a:r>
            <a:r>
              <a:rPr lang="en-US" altLang="zh-TW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: </a:t>
            </a:r>
            <a:r>
              <a:rPr lang="zh-TW" altLang="en-US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約</a:t>
            </a:r>
            <a:r>
              <a:rPr lang="en-US" altLang="zh-TW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6:25-59</a:t>
            </a:r>
            <a:endParaRPr lang="en-US" dirty="0">
              <a:solidFill>
                <a:schemeClr val="bg1"/>
              </a:solidFill>
              <a:latin typeface="Times New Roman" panose="02020603050405020304" pitchFamily="18" charset="0"/>
              <a:ea typeface="AR Maokai Extra B5" panose="03000909000000000000" pitchFamily="65" charset="-12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447673"/>
            <a:ext cx="7886700" cy="4351338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6:25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既在海那邊找著了，就對他說：「拉比，是幾時到這裡來的？」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6:26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耶穌回答說：「我實實在在地告訴你們，你們找我，並不是因見了神蹟，乃是因吃餅得飽。</a:t>
            </a:r>
            <a:endParaRPr 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Extra B5" panose="030009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461107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414528"/>
            <a:ext cx="7886700" cy="5762435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6:27 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不要為那必壞的食物勞力，要為那存到永生的食物勞力，就是人子要賜給你們的，因為人子是父　神所印證的。」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6:28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眾人問他說：「我們當行甚麼才算做神的工呢？」</a:t>
            </a:r>
            <a:endParaRPr 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Extra B5" panose="030009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3834223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414528"/>
            <a:ext cx="7886700" cy="5855200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6:29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耶穌回答說：「信神所差來的，這就是做神的工。」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6:30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他們又說：「你行甚麼神蹟，叫我們看見就信你；你到底做甚麼事呢？	</a:t>
            </a:r>
          </a:p>
        </p:txBody>
      </p:sp>
    </p:spTree>
    <p:extLst>
      <p:ext uri="{BB962C8B-B14F-4D97-AF65-F5344CB8AC3E}">
        <p14:creationId xmlns:p14="http://schemas.microsoft.com/office/powerpoint/2010/main" val="79499634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3306" y="353568"/>
            <a:ext cx="7886700" cy="5799011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6:31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我們的祖宗在曠野吃過嗎哪，如經上寫著說：</a:t>
            </a: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『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他從天上賜下糧來給他們吃。</a:t>
            </a: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』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」</a:t>
            </a:r>
            <a:endParaRPr 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Extra B5" panose="030009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6:32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耶穌說：「我實實在在地告訴你們，那從天上來的糧不是摩西賜給你們的，乃是我父將天上來的真糧賜給你們。</a:t>
            </a:r>
          </a:p>
        </p:txBody>
      </p:sp>
    </p:spTree>
    <p:extLst>
      <p:ext uri="{BB962C8B-B14F-4D97-AF65-F5344CB8AC3E}">
        <p14:creationId xmlns:p14="http://schemas.microsoft.com/office/powerpoint/2010/main" val="372977354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475488"/>
            <a:ext cx="7886700" cy="5701475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6:33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因為神的糧就是那從天上降下來、賜生命給世界的。」	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6:34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他們說：「主啊，常將這糧賜給我們！」</a:t>
            </a:r>
          </a:p>
        </p:txBody>
      </p:sp>
    </p:spTree>
    <p:extLst>
      <p:ext uri="{BB962C8B-B14F-4D97-AF65-F5344CB8AC3E}">
        <p14:creationId xmlns:p14="http://schemas.microsoft.com/office/powerpoint/2010/main" val="83909171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365760"/>
            <a:ext cx="7886700" cy="5811203"/>
          </a:xfrm>
        </p:spPr>
        <p:txBody>
          <a:bodyPr/>
          <a:lstStyle/>
          <a:p>
            <a:pPr marL="0" indent="0">
              <a:lnSpc>
                <a:spcPct val="100000"/>
              </a:lnSpc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6:35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耶穌說：「我就是生命的糧。到我這裡來的，必定不餓；信我的，永遠不渴。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6:36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只是我對你們說過，你們已經看見我，還是不信。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49137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451104"/>
            <a:ext cx="7886700" cy="5725859"/>
          </a:xfrm>
        </p:spPr>
        <p:txBody>
          <a:bodyPr/>
          <a:lstStyle/>
          <a:p>
            <a:pPr marL="0" indent="0">
              <a:lnSpc>
                <a:spcPct val="100000"/>
              </a:lnSpc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6:37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凡父所賜給我的人必到我這裡來；到我這裡來的，我總不丟棄他。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6:38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因為我從天上降下來，不是要按自己的意思行，乃是要按那差我來者的意思行。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3471315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499872"/>
            <a:ext cx="7886700" cy="5677091"/>
          </a:xfrm>
        </p:spPr>
        <p:txBody>
          <a:bodyPr/>
          <a:lstStyle/>
          <a:p>
            <a:pPr marL="0" indent="0">
              <a:lnSpc>
                <a:spcPct val="100000"/>
              </a:lnSpc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6:39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差我來者的意思就是：他所賜給我的，叫我一個也不失落，在末日卻叫他復活。	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6:40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因為我父的意思是叫一切見子而信的人得永生，並且在末日我要叫他復活。」	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4830589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304800"/>
            <a:ext cx="7886700" cy="5872163"/>
          </a:xfrm>
        </p:spPr>
        <p:txBody>
          <a:bodyPr/>
          <a:lstStyle/>
          <a:p>
            <a:pPr marL="0" indent="0">
              <a:lnSpc>
                <a:spcPct val="100000"/>
              </a:lnSpc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6:41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猶太人因為耶穌說「我是從天上降下來的糧」，就私下議論他，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6:42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說：「這不是約瑟的兒子耶穌嗎？他的父母我們豈不認得嗎？他如今怎麼說</a:t>
            </a: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『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我是從天上降下來的</a:t>
            </a: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』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呢？」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1681522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219456"/>
            <a:ext cx="7886700" cy="5957507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6:43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耶穌回答說：「你們不要大家議論。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6:44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若不是差我來的父吸引人，就沒有能到我這裡來的；到我這裡來的，在末日我要叫他復活。</a:t>
            </a:r>
          </a:p>
          <a:p>
            <a:pPr marL="0" indent="0">
              <a:lnSpc>
                <a:spcPct val="100000"/>
              </a:lnSpc>
              <a:buNone/>
            </a:pPr>
            <a:endParaRPr 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Extra B5" panose="030009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8511944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438912"/>
            <a:ext cx="7886700" cy="5738051"/>
          </a:xfrm>
        </p:spPr>
        <p:txBody>
          <a:bodyPr/>
          <a:lstStyle/>
          <a:p>
            <a:pPr marL="0" indent="0">
              <a:lnSpc>
                <a:spcPct val="100000"/>
              </a:lnSpc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6:45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在先知書上寫著說：</a:t>
            </a: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『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他們都要蒙神的教訓。</a:t>
            </a: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』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凡聽見父之教訓又學習的，就到我這裡來。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6:46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這不是說有人看見過父，惟獨從神來的，他看見過父。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6363336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329184"/>
            <a:ext cx="7886700" cy="5847779"/>
          </a:xfrm>
        </p:spPr>
        <p:txBody>
          <a:bodyPr/>
          <a:lstStyle/>
          <a:p>
            <a:pPr marL="0" indent="0">
              <a:lnSpc>
                <a:spcPct val="100000"/>
              </a:lnSpc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6:47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我實實在在地告訴你們，信的人有永生。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6:48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我就是生命的糧。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6423388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451104"/>
            <a:ext cx="7886700" cy="5725859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6:49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你們的祖宗在曠野吃過嗎哪，還是死了。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6:50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這是從天上降下來的糧，叫人吃了就不死。</a:t>
            </a:r>
            <a:endParaRPr 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Extra B5" panose="030009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7612797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414528"/>
            <a:ext cx="7886700" cy="5762435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6:51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我是從天上降下來生命的糧；人若吃這糧，就必永遠活著。我所要賜的糧就是我的肉，為世人之生命所賜的。」	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6:52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因此，猶太人彼此爭論說：「這個人怎能把他的肉給我們吃呢？」</a:t>
            </a:r>
            <a:endParaRPr 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Extra B5" panose="030009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8355190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597408"/>
            <a:ext cx="7886700" cy="5579555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6:53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耶穌說：「我實實在在地告訴你們，你們若不吃人子的肉，不喝人子的血，就沒有生命在你們裡面。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6:54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吃我肉、喝我血的人就有永生，在末日我要叫他復活。</a:t>
            </a:r>
            <a:endParaRPr 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Extra B5" panose="030009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5379395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597408"/>
            <a:ext cx="7886700" cy="5579555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6:55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我的肉真是可吃的，我的血真是可喝的。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6:56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吃我肉、喝我血的人常在我裡面，我也常在他裡面。</a:t>
            </a:r>
            <a:endParaRPr 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Extra B5" panose="030009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8397004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280416"/>
            <a:ext cx="7886700" cy="5689283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6:57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永活的父怎樣差我來，我又因父活著；照樣，吃我肉的人也要因我活著。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6:58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這就是從天上降下來的糧。吃這糧的人就永遠活著，不像你們的祖宗吃過嗎哪還是死了。」</a:t>
            </a:r>
            <a:endParaRPr lang="en-US" altLang="zh-TW" sz="4400" dirty="0">
              <a:solidFill>
                <a:schemeClr val="bg1"/>
              </a:solidFill>
              <a:latin typeface="Times New Roman" panose="02020603050405020304" pitchFamily="18" charset="0"/>
              <a:ea typeface="AR Maokai Extra B5" panose="030009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6:59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這些話是耶穌在迦百農會堂裡教訓人說的。</a:t>
            </a:r>
            <a:endParaRPr 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Extra B5" panose="030009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0491994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292608"/>
            <a:ext cx="7886700" cy="588435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背景：</a:t>
            </a:r>
            <a:endParaRPr lang="en-US" altLang="zh-TW" sz="4400" dirty="0">
              <a:solidFill>
                <a:schemeClr val="bg1"/>
              </a:solidFill>
              <a:latin typeface="Times New Roman" panose="02020603050405020304" pitchFamily="18" charset="0"/>
              <a:ea typeface="AR Maokai Extra B5" panose="03000909000000000000" pitchFamily="65" charset="-120"/>
              <a:cs typeface="Times New Roman" panose="02020603050405020304" pitchFamily="18" charset="0"/>
            </a:endParaRPr>
          </a:p>
          <a:p>
            <a:pPr marL="514350" indent="-514350">
              <a:buAutoNum type="arabicPeriod"/>
            </a:pP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耶穌行五餅二魚的神蹟 </a:t>
            </a: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(6:1-14)</a:t>
            </a:r>
          </a:p>
          <a:p>
            <a:pPr marL="514350" indent="-514350">
              <a:buAutoNum type="arabicPeriod"/>
            </a:pP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耶穌離開他們 </a:t>
            </a: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(6:15-21)</a:t>
            </a:r>
          </a:p>
          <a:p>
            <a:pPr marL="514350" indent="-514350">
              <a:buAutoNum type="arabicPeriod"/>
            </a:pP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眾人找耶穌  </a:t>
            </a: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(6:22-24)</a:t>
            </a:r>
          </a:p>
          <a:p>
            <a:pPr marL="514350" indent="-514350">
              <a:buAutoNum type="arabicPeriod"/>
            </a:pP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談話內容：永生的食物</a:t>
            </a:r>
            <a:endParaRPr 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Extra B5" panose="030009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8594190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487680"/>
            <a:ext cx="8271510" cy="5689283"/>
          </a:xfrm>
        </p:spPr>
        <p:txBody>
          <a:bodyPr/>
          <a:lstStyle/>
          <a:p>
            <a:pPr marL="0" indent="0">
              <a:lnSpc>
                <a:spcPct val="100000"/>
              </a:lnSpc>
              <a:buNone/>
            </a:pP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一</a:t>
            </a:r>
            <a:r>
              <a:rPr lang="en-US" altLang="zh-CN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. 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永生是甚麼？</a:t>
            </a:r>
            <a:endParaRPr lang="en-US" altLang="zh-TW" sz="4400" dirty="0">
              <a:solidFill>
                <a:schemeClr val="bg1"/>
              </a:solidFill>
              <a:latin typeface="Times New Roman" panose="02020603050405020304" pitchFamily="18" charset="0"/>
              <a:ea typeface="AR Maokai Extra B5" panose="03000909000000000000" pitchFamily="65" charset="-120"/>
              <a:cs typeface="Times New Roman" panose="02020603050405020304" pitchFamily="18" charset="0"/>
            </a:endParaRPr>
          </a:p>
          <a:p>
            <a:pPr marL="514350" indent="-514350">
              <a:lnSpc>
                <a:spcPct val="100000"/>
              </a:lnSpc>
              <a:buAutoNum type="arabicPeriod"/>
            </a:pP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永生是人的靈、魂、體都活出飽足的生命</a:t>
            </a:r>
            <a:endParaRPr lang="en-US" altLang="zh-TW" sz="4400" dirty="0">
              <a:solidFill>
                <a:schemeClr val="bg1"/>
              </a:solidFill>
              <a:latin typeface="Times New Roman" panose="02020603050405020304" pitchFamily="18" charset="0"/>
              <a:ea typeface="AR Maokai Extra B5" panose="03000909000000000000" pitchFamily="65" charset="-120"/>
              <a:cs typeface="Times New Roman" panose="02020603050405020304" pitchFamily="18" charset="0"/>
            </a:endParaRPr>
          </a:p>
          <a:p>
            <a:pPr indent="393700">
              <a:lnSpc>
                <a:spcPct val="100000"/>
              </a:lnSpc>
            </a:pP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體：食物、建康、體力</a:t>
            </a:r>
          </a:p>
          <a:p>
            <a:pPr indent="393700">
              <a:lnSpc>
                <a:spcPct val="100000"/>
              </a:lnSpc>
            </a:pP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魂：感情、情緒</a:t>
            </a:r>
          </a:p>
          <a:p>
            <a:pPr marL="715963" indent="-447675">
              <a:lnSpc>
                <a:spcPct val="100000"/>
              </a:lnSpc>
            </a:pP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靈：意志、意義、價值、信仰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6155152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499872"/>
            <a:ext cx="7886700" cy="5677091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2.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 人與神建立正常關係的生命</a:t>
            </a:r>
            <a:endParaRPr lang="en-US" altLang="zh-TW" sz="4400" dirty="0">
              <a:solidFill>
                <a:schemeClr val="bg1"/>
              </a:solidFill>
              <a:latin typeface="Times New Roman" panose="02020603050405020304" pitchFamily="18" charset="0"/>
              <a:ea typeface="AR Maokai Extra B5" panose="030009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(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信靠神，認識神，與神同行</a:t>
            </a: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)</a:t>
            </a:r>
            <a:endParaRPr lang="zh-TW" alt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Extra B5" panose="030009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buNone/>
            </a:pPr>
            <a:endParaRPr 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Extra B5" panose="030009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8421573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609600"/>
            <a:ext cx="7886700" cy="5700206"/>
          </a:xfrm>
        </p:spPr>
        <p:txBody>
          <a:bodyPr/>
          <a:lstStyle/>
          <a:p>
            <a:pPr marL="0" indent="0">
              <a:lnSpc>
                <a:spcPct val="100000"/>
              </a:lnSpc>
              <a:buNone/>
            </a:pP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［永生不只是數量還有品質］</a:t>
            </a:r>
            <a:endParaRPr lang="en-US" altLang="zh-TW" sz="4400" dirty="0">
              <a:solidFill>
                <a:schemeClr val="bg1"/>
              </a:solidFill>
              <a:latin typeface="Times New Roman" panose="02020603050405020304" pitchFamily="18" charset="0"/>
              <a:ea typeface="AR Maokai Extra B5" panose="030009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6:53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耶穌說：「我實實在在地告訴你們，你們若不吃人子的肉，不喝人子的血，就沒有生命在你們裡面。</a:t>
            </a:r>
            <a:endParaRPr lang="en-US" altLang="zh-TW" sz="4400" dirty="0">
              <a:solidFill>
                <a:schemeClr val="bg1"/>
              </a:solidFill>
              <a:latin typeface="Times New Roman" panose="02020603050405020304" pitchFamily="18" charset="0"/>
              <a:ea typeface="AR Maokai Extra B5" panose="030009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10:10 </a:t>
            </a: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……</a:t>
            </a:r>
            <a:r>
              <a:rPr 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.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我來了，是要叫人得生命，並且得更豐盛。</a:t>
            </a:r>
            <a:endParaRPr lang="en-US" altLang="zh-TW" sz="4400" dirty="0">
              <a:solidFill>
                <a:schemeClr val="bg1"/>
              </a:solidFill>
              <a:latin typeface="Times New Roman" panose="02020603050405020304" pitchFamily="18" charset="0"/>
              <a:ea typeface="AR Maokai Extra B5" panose="030009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4282328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390144"/>
            <a:ext cx="7886700" cy="5786819"/>
          </a:xfrm>
        </p:spPr>
        <p:txBody>
          <a:bodyPr/>
          <a:lstStyle/>
          <a:p>
            <a:pPr marL="0" indent="0">
              <a:lnSpc>
                <a:spcPct val="100000"/>
              </a:lnSpc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【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約翰一書</a:t>
            </a: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】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5:11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這見證就是神賜給我們永生；這永生也是在他兒子裡面。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5:12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人有了神的兒子就有生命，沒有神的兒子就沒有生命。</a:t>
            </a:r>
          </a:p>
          <a:p>
            <a:pPr marL="0" indent="0">
              <a:buNone/>
            </a:pP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833661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633984"/>
            <a:ext cx="7886700" cy="5489971"/>
          </a:xfrm>
        </p:spPr>
        <p:txBody>
          <a:bodyPr>
            <a:normAutofit lnSpcReduction="10000"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二</a:t>
            </a: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. 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永生是必需的</a:t>
            </a:r>
            <a:endParaRPr lang="en-US" altLang="zh-TW" sz="4400" dirty="0">
              <a:solidFill>
                <a:schemeClr val="bg1"/>
              </a:solidFill>
              <a:latin typeface="Times New Roman" panose="02020603050405020304" pitchFamily="18" charset="0"/>
              <a:ea typeface="AR Maokai Extra B5" panose="030009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6:27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不要為那必壞的食物勞力，要為那存到永生的食物勞力，就是人子要賜給你們的，因為人子是父神所印證的。」</a:t>
            </a:r>
            <a:endParaRPr 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Extra B5" panose="030009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6:35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耶穌說：「我就是生命的糧。到我這裡來的，必定不餓；信我的，永遠不渴。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3087292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95072"/>
            <a:ext cx="7886700" cy="5981891"/>
          </a:xfrm>
        </p:spPr>
        <p:txBody>
          <a:bodyPr/>
          <a:lstStyle/>
          <a:p>
            <a:pPr marL="0" indent="0">
              <a:lnSpc>
                <a:spcPct val="100000"/>
              </a:lnSpc>
              <a:buNone/>
            </a:pP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［人不只有物質的需要，還有靈與魂的需要］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6164369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33478"/>
            <a:ext cx="7886700" cy="1325563"/>
          </a:xfrm>
        </p:spPr>
        <p:txBody>
          <a:bodyPr/>
          <a:lstStyle/>
          <a:p>
            <a:r>
              <a:rPr lang="zh-TW" altLang="en-US" dirty="0">
                <a:solidFill>
                  <a:schemeClr val="bg1"/>
                </a:solidFill>
                <a:latin typeface="AR Maokai Extra B5" panose="03000909000000000000" pitchFamily="65" charset="-120"/>
                <a:ea typeface="AR Maokai Extra B5" panose="03000909000000000000" pitchFamily="65" charset="-120"/>
              </a:rPr>
              <a:t>三</a:t>
            </a:r>
            <a:r>
              <a:rPr lang="en-US" altLang="zh-TW" dirty="0">
                <a:solidFill>
                  <a:schemeClr val="bg1"/>
                </a:solidFill>
                <a:latin typeface="AR Maokai Extra B5" panose="03000909000000000000" pitchFamily="65" charset="-120"/>
                <a:ea typeface="AR Maokai Extra B5" panose="03000909000000000000" pitchFamily="65" charset="-120"/>
              </a:rPr>
              <a:t>. </a:t>
            </a:r>
            <a:r>
              <a:rPr lang="zh-TW" altLang="en-US" dirty="0">
                <a:solidFill>
                  <a:schemeClr val="bg1"/>
                </a:solidFill>
                <a:latin typeface="AR Maokai Extra B5" panose="03000909000000000000" pitchFamily="65" charset="-120"/>
                <a:ea typeface="AR Maokai Extra B5" panose="03000909000000000000" pitchFamily="65" charset="-120"/>
              </a:rPr>
              <a:t>我怎樣得永生</a:t>
            </a:r>
            <a:r>
              <a:rPr lang="en-US" altLang="zh-TW" dirty="0">
                <a:solidFill>
                  <a:schemeClr val="bg1"/>
                </a:solidFill>
                <a:latin typeface="AR Maokai Extra B5" panose="03000909000000000000" pitchFamily="65" charset="-120"/>
                <a:ea typeface="AR Maokai Extra B5" panose="03000909000000000000" pitchFamily="65" charset="-120"/>
              </a:rPr>
              <a:t>?</a:t>
            </a:r>
            <a:endParaRPr lang="en-US" dirty="0">
              <a:solidFill>
                <a:schemeClr val="bg1"/>
              </a:solidFill>
              <a:latin typeface="AR Maokai Extra B5" panose="03000909000000000000" pitchFamily="65" charset="-120"/>
              <a:ea typeface="AR Maokai Extra B5" panose="03000909000000000000" pitchFamily="65" charset="-12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298448"/>
            <a:ext cx="7886700" cy="5559552"/>
          </a:xfrm>
        </p:spPr>
        <p:txBody>
          <a:bodyPr>
            <a:normAutofit/>
          </a:bodyPr>
          <a:lstStyle/>
          <a:p>
            <a:pPr marL="514350" indent="-514350">
              <a:lnSpc>
                <a:spcPct val="110000"/>
              </a:lnSpc>
              <a:buAutoNum type="arabicPeriod"/>
            </a:pP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信耶穌是神</a:t>
            </a:r>
            <a:endParaRPr lang="en-US" altLang="zh-TW" sz="4400" dirty="0">
              <a:solidFill>
                <a:schemeClr val="bg1"/>
              </a:solidFill>
              <a:latin typeface="Times New Roman" panose="02020603050405020304" pitchFamily="18" charset="0"/>
              <a:ea typeface="AR Maokai Extra B5" panose="03000909000000000000" pitchFamily="65" charset="-120"/>
              <a:cs typeface="Times New Roman" panose="02020603050405020304" pitchFamily="18" charset="0"/>
            </a:endParaRPr>
          </a:p>
          <a:p>
            <a:pPr marL="622300" indent="-171450">
              <a:lnSpc>
                <a:spcPct val="110000"/>
              </a:lnSpc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 6:28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眾人問他說：「我們當  行甚麼才算做神的工呢？」</a:t>
            </a:r>
            <a:endParaRPr lang="en-US" altLang="zh-TW" sz="4400" dirty="0">
              <a:solidFill>
                <a:schemeClr val="bg1"/>
              </a:solidFill>
              <a:latin typeface="Times New Roman" panose="02020603050405020304" pitchFamily="18" charset="0"/>
              <a:ea typeface="AR Maokai Extra B5" panose="03000909000000000000" pitchFamily="65" charset="-120"/>
              <a:cs typeface="Times New Roman" panose="02020603050405020304" pitchFamily="18" charset="0"/>
            </a:endParaRPr>
          </a:p>
          <a:p>
            <a:pPr marL="536575" indent="0">
              <a:lnSpc>
                <a:spcPct val="110000"/>
              </a:lnSpc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6:29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耶穌回答說：「</a:t>
            </a:r>
            <a:r>
              <a:rPr lang="zh-TW" altLang="en-US" sz="4400" u="sng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信神所差來的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，這就是做神的工。」</a:t>
            </a:r>
            <a:endParaRPr lang="en-US" altLang="zh-TW" sz="4400" dirty="0">
              <a:solidFill>
                <a:schemeClr val="bg1"/>
              </a:solidFill>
              <a:latin typeface="Times New Roman" panose="02020603050405020304" pitchFamily="18" charset="0"/>
              <a:ea typeface="AR Maokai Extra B5" panose="030009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zh-TW" altLang="en-US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87668557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451104"/>
            <a:ext cx="7886700" cy="5725859"/>
          </a:xfrm>
        </p:spPr>
        <p:txBody>
          <a:bodyPr>
            <a:normAutofit/>
          </a:bodyPr>
          <a:lstStyle/>
          <a:p>
            <a:pPr marL="0" lvl="0" indent="0">
              <a:lnSpc>
                <a:spcPct val="110000"/>
              </a:lnSpc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2.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 把耶穌當成生命的糧食</a:t>
            </a:r>
            <a:endParaRPr lang="en-US" altLang="zh-TW" sz="4400" dirty="0">
              <a:solidFill>
                <a:schemeClr val="bg1"/>
              </a:solidFill>
              <a:latin typeface="Times New Roman" panose="02020603050405020304" pitchFamily="18" charset="0"/>
              <a:ea typeface="AR Maokai Extra B5" panose="03000909000000000000" pitchFamily="65" charset="-120"/>
              <a:cs typeface="Times New Roman" panose="02020603050405020304" pitchFamily="18" charset="0"/>
            </a:endParaRPr>
          </a:p>
          <a:p>
            <a:pPr marL="0" lvl="0" indent="0">
              <a:lnSpc>
                <a:spcPct val="110000"/>
              </a:lnSpc>
              <a:buNone/>
            </a:pPr>
            <a:endParaRPr lang="en-US" altLang="zh-TW" sz="1000" dirty="0">
              <a:solidFill>
                <a:schemeClr val="bg1"/>
              </a:solidFill>
              <a:latin typeface="Times New Roman" panose="02020603050405020304" pitchFamily="18" charset="0"/>
              <a:ea typeface="AR Maokai Extra B5" panose="03000909000000000000" pitchFamily="65" charset="-120"/>
              <a:cs typeface="Times New Roman" panose="02020603050405020304" pitchFamily="18" charset="0"/>
            </a:endParaRPr>
          </a:p>
          <a:p>
            <a:pPr marL="0" lvl="0" indent="0">
              <a:lnSpc>
                <a:spcPct val="110000"/>
              </a:lnSpc>
              <a:buNone/>
            </a:pPr>
            <a:r>
              <a:rPr 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6:</a:t>
            </a: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36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耶穌說：「我就是</a:t>
            </a:r>
            <a:r>
              <a:rPr lang="zh-TW" altLang="en-US" sz="4400" u="sng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生命的糧。到我這裡來的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，必定不餓；信我的，永遠不渴。</a:t>
            </a:r>
            <a:endParaRPr lang="en-US" altLang="zh-TW" sz="4400" dirty="0">
              <a:solidFill>
                <a:schemeClr val="bg1"/>
              </a:solidFill>
              <a:latin typeface="Times New Roman" panose="02020603050405020304" pitchFamily="18" charset="0"/>
              <a:ea typeface="AR Maokai Extra B5" panose="03000909000000000000" pitchFamily="65" charset="-120"/>
              <a:cs typeface="Times New Roman" panose="02020603050405020304" pitchFamily="18" charset="0"/>
            </a:endParaRPr>
          </a:p>
          <a:p>
            <a:pPr marL="0" lv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8847466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451104"/>
            <a:ext cx="7886700" cy="5725859"/>
          </a:xfrm>
        </p:spPr>
        <p:txBody>
          <a:bodyPr>
            <a:normAutofit/>
          </a:bodyPr>
          <a:lstStyle/>
          <a:p>
            <a:pPr marL="0" lvl="0" indent="0">
              <a:lnSpc>
                <a:spcPct val="110000"/>
              </a:lnSpc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6:53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耶穌說：「我實實在在地告訴你們，你們若不吃人子的肉，不喝人子的血，就沒有生命在你們裡面。</a:t>
            </a:r>
          </a:p>
          <a:p>
            <a:pPr marL="0" lvl="0" indent="0">
              <a:lnSpc>
                <a:spcPct val="110000"/>
              </a:lnSpc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6:54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吃我肉、喝我血的人就有永生，在末日我要叫他復活。</a:t>
            </a:r>
          </a:p>
          <a:p>
            <a:pPr marL="0" lv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434458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268224"/>
            <a:ext cx="8088630" cy="5908739"/>
          </a:xfrm>
        </p:spPr>
        <p:txBody>
          <a:bodyPr/>
          <a:lstStyle/>
          <a:p>
            <a:pPr marL="0" indent="0">
              <a:lnSpc>
                <a:spcPct val="100000"/>
              </a:lnSpc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【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耶穌是生命糧</a:t>
            </a: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】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•</a:t>
            </a:r>
            <a:r>
              <a:rPr lang="zh-CN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每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天吃</a:t>
            </a: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: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 </a:t>
            </a:r>
            <a:endParaRPr lang="en-US" altLang="zh-TW" sz="4400" dirty="0">
              <a:solidFill>
                <a:schemeClr val="bg1"/>
              </a:solidFill>
              <a:latin typeface="Times New Roman" panose="02020603050405020304" pitchFamily="18" charset="0"/>
              <a:ea typeface="AR Maokai Extra B5" panose="03000909000000000000" pitchFamily="65" charset="-120"/>
              <a:cs typeface="Times New Roman" panose="02020603050405020304" pitchFamily="18" charset="0"/>
            </a:endParaRPr>
          </a:p>
          <a:p>
            <a:pPr marL="182563" indent="-182563">
              <a:lnSpc>
                <a:spcPct val="100000"/>
              </a:lnSpc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•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要消化：慢慢的吃，品嚐</a:t>
            </a: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(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想</a:t>
            </a: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)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，親近神，禱告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•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運動：遵行神的話</a:t>
            </a:r>
          </a:p>
          <a:p>
            <a:pPr marL="0" indent="0">
              <a:buNone/>
            </a:pPr>
            <a:endParaRPr lang="zh-TW" alt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423177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560832"/>
            <a:ext cx="7886700" cy="561613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3.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 永生是神的恩典 </a:t>
            </a: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(6:36-47)</a:t>
            </a:r>
          </a:p>
          <a:p>
            <a:pPr marL="514350" indent="-514350">
              <a:buAutoNum type="arabicPeriod"/>
            </a:pPr>
            <a:endParaRPr lang="en-US" altLang="zh-TW" sz="4400" dirty="0">
              <a:solidFill>
                <a:schemeClr val="bg1"/>
              </a:solidFill>
              <a:latin typeface="Times New Roman" panose="02020603050405020304" pitchFamily="18" charset="0"/>
              <a:ea typeface="AR Maokai Extra B5" panose="030009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2848135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268224"/>
            <a:ext cx="7886700" cy="5908739"/>
          </a:xfrm>
        </p:spPr>
        <p:txBody>
          <a:bodyPr>
            <a:normAutofit lnSpcReduction="10000"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a. 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基督徒是神所賜</a:t>
            </a: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(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揀選的</a:t>
            </a: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)</a:t>
            </a:r>
          </a:p>
          <a:p>
            <a:pPr marL="0" indent="0">
              <a:lnSpc>
                <a:spcPct val="100000"/>
              </a:lnSpc>
              <a:spcBef>
                <a:spcPts val="3000"/>
              </a:spcBef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6:37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凡父所</a:t>
            </a:r>
            <a:r>
              <a:rPr lang="zh-TW" altLang="en-US" sz="4400" u="sng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賜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給我的人必到我這裡來；到我這裡來的，我總不丟棄他。</a:t>
            </a:r>
            <a:endParaRPr lang="en-US" altLang="zh-TW" sz="4400" dirty="0">
              <a:solidFill>
                <a:schemeClr val="bg1"/>
              </a:solidFill>
              <a:latin typeface="Times New Roman" panose="02020603050405020304" pitchFamily="18" charset="0"/>
              <a:ea typeface="AR Maokai Extra B5" panose="030009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6:44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若不是差我來的父</a:t>
            </a:r>
            <a:r>
              <a:rPr lang="zh-TW" altLang="en-US" sz="4400" u="sng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吸引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人，就沒有能到我這裡來的；到我這裡來的，在末日我要叫他復活。</a:t>
            </a:r>
            <a:endParaRPr lang="en-US" altLang="zh-TW" sz="4400" dirty="0">
              <a:solidFill>
                <a:schemeClr val="bg1"/>
              </a:solidFill>
              <a:latin typeface="Times New Roman" panose="02020603050405020304" pitchFamily="18" charset="0"/>
              <a:ea typeface="AR Maokai Extra B5" panose="030009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altLang="zh-TW" dirty="0"/>
          </a:p>
          <a:p>
            <a:pPr marL="514350" indent="-514350">
              <a:buAutoNum type="arabicPeriod"/>
            </a:pP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121669223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256032"/>
            <a:ext cx="7886700" cy="6601968"/>
          </a:xfrm>
        </p:spPr>
        <p:txBody>
          <a:bodyPr>
            <a:normAutofit/>
          </a:bodyPr>
          <a:lstStyle/>
          <a:p>
            <a:pPr marL="0" indent="0">
              <a:lnSpc>
                <a:spcPct val="110000"/>
              </a:lnSpc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【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羅馬書</a:t>
            </a: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】8:7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原來體貼肉體的，就是與神為仇；因為不服神的律法，也是不能服。</a:t>
            </a:r>
            <a:endParaRPr lang="en-US" altLang="zh-TW" sz="4400" dirty="0">
              <a:solidFill>
                <a:schemeClr val="bg1"/>
              </a:solidFill>
              <a:latin typeface="Times New Roman" panose="02020603050405020304" pitchFamily="18" charset="0"/>
              <a:ea typeface="AR Maokai Extra B5" panose="030009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521462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420624"/>
            <a:ext cx="7886700" cy="5756339"/>
          </a:xfrm>
        </p:spPr>
        <p:txBody>
          <a:bodyPr/>
          <a:lstStyle/>
          <a:p>
            <a:pPr marL="0" indent="0">
              <a:lnSpc>
                <a:spcPct val="100000"/>
              </a:lnSpc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【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使徒行傳</a:t>
            </a: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】16:14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有一個賣紫色布疋的婦人，名叫呂底亞，是推雅推喇城的人，素來敬拜神。她聽見了，主就開導她的心，叫她留心聽保羅所講的話。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2973408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292608"/>
            <a:ext cx="7886700" cy="5884355"/>
          </a:xfrm>
        </p:spPr>
        <p:txBody>
          <a:bodyPr/>
          <a:lstStyle/>
          <a:p>
            <a:pPr marL="0" indent="0">
              <a:lnSpc>
                <a:spcPct val="100000"/>
              </a:lnSpc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b. 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基督徒必蒙神保守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6:37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凡父所賜給我的人必到我這裡來；到我這裡來的，我總</a:t>
            </a:r>
            <a:r>
              <a:rPr lang="zh-TW" altLang="en-US" sz="4400" u="sng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不丟棄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他。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6:39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差我來者的意思就是：他所賜給我的，叫我一個也</a:t>
            </a:r>
            <a:r>
              <a:rPr lang="zh-TW" altLang="en-US" sz="4400" u="sng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不失落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，在末日卻叫他復活。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2987481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613</TotalTime>
  <Words>1835</Words>
  <Application>Microsoft Office PowerPoint</Application>
  <PresentationFormat>Letter Paper (8.5x11 in)</PresentationFormat>
  <Paragraphs>84</Paragraphs>
  <Slides>34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34</vt:i4>
      </vt:variant>
    </vt:vector>
  </HeadingPairs>
  <TitlesOfParts>
    <vt:vector size="35" baseType="lpstr">
      <vt:lpstr>Office Theme</vt:lpstr>
      <vt:lpstr>我們所認識的耶穌(5): 生命的糧</vt:lpstr>
      <vt:lpstr>經文: 約6:25-59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三. 我怎樣得永生?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我們所認識的耶穌(5): 生命的糧</dc:title>
  <dc:creator>Jiasong Huang</dc:creator>
  <cp:lastModifiedBy>TVCBC</cp:lastModifiedBy>
  <cp:revision>126</cp:revision>
  <dcterms:created xsi:type="dcterms:W3CDTF">2016-11-01T20:00:41Z</dcterms:created>
  <dcterms:modified xsi:type="dcterms:W3CDTF">2016-11-05T02:17:18Z</dcterms:modified>
</cp:coreProperties>
</file>