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85" r:id="rId17"/>
    <p:sldId id="273" r:id="rId18"/>
    <p:sldId id="272" r:id="rId19"/>
    <p:sldId id="268" r:id="rId20"/>
    <p:sldId id="277" r:id="rId21"/>
    <p:sldId id="274" r:id="rId22"/>
    <p:sldId id="276" r:id="rId23"/>
    <p:sldId id="278" r:id="rId24"/>
    <p:sldId id="279" r:id="rId25"/>
    <p:sldId id="280" r:id="rId26"/>
    <p:sldId id="275" r:id="rId27"/>
    <p:sldId id="281" r:id="rId28"/>
    <p:sldId id="283" r:id="rId29"/>
    <p:sldId id="282" r:id="rId30"/>
    <p:sldId id="284" r:id="rId31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8" d="100"/>
          <a:sy n="78" d="100"/>
        </p:scale>
        <p:origin x="-834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15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8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1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9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15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7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4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24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0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6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701A9-7237-495B-A876-D96CADD316FA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965B2-6239-42C3-8D10-90EA89C64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0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3712" y="1122363"/>
            <a:ext cx="7644384" cy="2387600"/>
          </a:xfrm>
        </p:spPr>
        <p:txBody>
          <a:bodyPr>
            <a:normAutofit/>
          </a:bodyPr>
          <a:lstStyle/>
          <a:p>
            <a:r>
              <a:rPr lang="zh-TW" altLang="en-US" sz="7200" dirty="0">
                <a:solidFill>
                  <a:schemeClr val="bg1"/>
                </a:solidFill>
                <a:latin typeface="AR Maokai Heavy B5" panose="03000909000000000000" pitchFamily="65" charset="-120"/>
                <a:ea typeface="AR Maokai Heavy B5" panose="03000909000000000000" pitchFamily="65" charset="-120"/>
              </a:rPr>
              <a:t>以利沙－讓大痲瘋得醫治</a:t>
            </a:r>
            <a:endParaRPr lang="en-US" sz="7200" dirty="0">
              <a:solidFill>
                <a:schemeClr val="bg1"/>
              </a:solidFill>
              <a:latin typeface="AR Maokai Heavy B5" panose="03000909000000000000" pitchFamily="65" charset="-120"/>
              <a:ea typeface="AR Maokai Heavy B5" panose="030009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8616" y="4357942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AR Maokai Heavy B5" panose="03000909000000000000" pitchFamily="65" charset="-120"/>
                <a:ea typeface="AR Maokai Heavy B5" panose="03000909000000000000" pitchFamily="65" charset="-120"/>
              </a:rPr>
              <a:t>黃嘉松牧師</a:t>
            </a:r>
            <a:endParaRPr lang="en-US" sz="4800" dirty="0">
              <a:solidFill>
                <a:schemeClr val="bg1"/>
              </a:solidFill>
              <a:latin typeface="AR Maokai Heavy B5" panose="03000909000000000000" pitchFamily="65" charset="-120"/>
              <a:ea typeface="AR Maokai Heavy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131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842" y="182246"/>
            <a:ext cx="7886700" cy="1325563"/>
          </a:xfrm>
        </p:spPr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經</a:t>
            </a:r>
            <a:r>
              <a:rPr lang="zh-TW" alt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文</a:t>
            </a:r>
            <a:r>
              <a:rPr lang="en-US" altLang="zh-TW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王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下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5:1-19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266" y="1459865"/>
            <a:ext cx="78867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蘭王的元帥乃縵在他主人面前為尊為大，因耶和華曾藉他使亞蘭人得勝；他又是大能的勇士，只是長了大痲瘋。	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先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前亞蘭人成群地出去，從以色列國擄了一個小女子，這女子就服事乃縵的妻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46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882" y="512064"/>
            <a:ext cx="7886700" cy="55917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她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對主母說：「巴不得我主人去見撒馬利亞的先知，必能治好他的大痲瘋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0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縵進去，告訴他主人說，以色列國的女子如此如此說。	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蘭王說：「你可以去，我也達信於以色列王。」於是乃縵帶銀子十他連得，金子六千舍客勒，衣裳十套，就去了；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75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85216"/>
            <a:ext cx="7886700" cy="5591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5:6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且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帶信給以色列王，信上說：「我打發臣僕乃縵去見你，你接到這信，就要治好他的大痲瘋。」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5:7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色列王看了信就撕裂衣服，說：「我豈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，能使人死使人活呢？這人竟打發人來，叫我治好他的大痲瘋。你們看一看，這人何以尋隙攻擊我呢？」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2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85216"/>
            <a:ext cx="7886700" cy="5591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人以利沙聽見以色列王撕裂衣服，就打發人去見王，說：「你為甚麼撕了衣服呢？可使那人到我這裡來，他就知道以色列中有先知了。」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5:9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是，乃縵帶著車馬到了以利沙的家，站在門前。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251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33984"/>
            <a:ext cx="7886700" cy="5542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5:10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利沙打發一個使者，對乃縵說：「你去在約旦河中沐浴七回，你的肉就必復原，而得潔淨。」	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5:11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縵卻發怒走了，說：「我想他必定出來見我，站著求告耶和華─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的名，在患處以上搖手，治好這大痲瘋。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654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6448"/>
            <a:ext cx="7886700" cy="564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5:12	</a:t>
            </a: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大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馬士革的河亞罷拿和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法</a:t>
            </a:r>
            <a:r>
              <a:rPr lang="zh-CN" altLang="en-US" sz="4000" b="1" dirty="0" smtClean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珥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法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豈不比以色列的一切水更好嗎？我在那裡沐浴不得潔淨嗎？」於是氣忿忿地轉身去了。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5:13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他的僕人進前來，對他說：「我父啊，先知若吩咐你做一件大事，你豈不做嗎？何況說你去沐浴而得潔淨呢？」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37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8640"/>
            <a:ext cx="7886700" cy="5628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5:14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於是乃縵下去，照著神人的話，在約旦河裡沐浴七回；他的肉復原，好像小孩子的肉，他就潔淨了。	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5:15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縵帶著一切跟隨他的人，回到神人那裡，站在他面前，說：「如今我知道，除了以色列之外，普天下沒有神。現在求你收點僕人的禮物。」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3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8640"/>
            <a:ext cx="7886700" cy="5628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5:16	</a:t>
            </a: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利沙說：「我指著所事奉永生的耶和華起誓，我必不受。」乃縵再三地求他，他卻不受。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5:17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縵說：「你若不肯受，請將兩騾子馱的土賜給僕人。從今以後，僕人必不再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將</a:t>
            </a:r>
            <a:r>
              <a:rPr lang="zh-CN" altLang="en-US" sz="4000" dirty="0" smtClean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祭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或平安祭獻與別神，只獻給耶和華。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6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144"/>
            <a:ext cx="7886700" cy="5786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5:18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惟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有一件事，願耶和華饒恕你僕人：我主人進臨門廟叩拜的時候，我用手攙他在臨門廟，我也屈身。我在臨門廟屈身的這事，願耶和華饒恕我。」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5:19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利沙對他說：「你可以平平安安地回去！」乃縵就離開他去了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243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6448"/>
            <a:ext cx="7886700" cy="564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誰是以利沙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?】</a:t>
            </a: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        －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他是以利亞的門徒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王下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2:9….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以利亞對以利沙說：「我未曾被接去離開你，你要我為你做甚麼，只管求我。」以利沙說：「願感動你的靈加倍地感動我。」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8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80288"/>
            <a:ext cx="7886700" cy="5396675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大痲瘋病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不只是肉體也是精神的痛苦，無治最後死亡。</a:t>
            </a:r>
            <a:endParaRPr lang="en-US" altLang="zh-TW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在聖經中常用來象徵人的罪，罪的功價乃是死。</a:t>
            </a:r>
            <a:endParaRPr lang="en-US" altLang="zh-TW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  <a:p>
            <a:pPr marL="0" indent="0">
              <a:buNone/>
            </a:pPr>
            <a:endParaRPr lang="en-US" altLang="zh-TW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86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60832"/>
            <a:ext cx="7886700" cy="56947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利未記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13:2-3】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「人的肉皮上若長了</a:t>
            </a:r>
            <a:r>
              <a:rPr lang="zh-TW" altLang="en-US" sz="40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癤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子，或長了癬，或長了火斑，在他肉皮上成了大痲瘋的災病，就要將他帶到祭司亞倫或亞倫作祭司的一個子孫面前。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祭司要察看肉皮上的災病，若災病處的毛已經變白，災病的現象深於肉上的皮，這便是大痲瘋的災病。祭司要察看他，定他為不潔淨。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840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利未記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13:45-46】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13:45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「身上有長大痲瘋災病的，他的衣服要撕裂，也要蓬頭散髮，蒙著上唇，喊叫說：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不潔淨了！不潔淨了！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13:46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災病在他身上的日子，他便是不潔淨；他既是不潔淨，就要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獨居營外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34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6132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民數記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5:2】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「你吩咐以色列人，使一切長大痲瘋的，患漏症的，並因死屍不潔淨的，都出營外去。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2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[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古猶太律法中，除了死，大痲瘋被看為最不聖潔，是神的咒詛；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必須和人保持至少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尺距離；若有風時，必需是至少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尺；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必需住在營外。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]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745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6720"/>
            <a:ext cx="7886700" cy="575024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在聖經中常用來象徵人的罪，罪的功價乃是死。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馬太福音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8:2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有一個長大痲瘋的來拜他，說：「主若肯，必能叫我潔淨了。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8:3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耶穌伸手摸他，說：「我肯，你潔淨了吧！」他的大痲瘋立刻就潔淨了。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7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144"/>
            <a:ext cx="7886700" cy="63154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以賽亞書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時我說：「禍哉！我滅亡了！因為我是嘴唇不潔的人，又住在嘴唇不潔的民中，又因我眼見大君王─萬軍之耶和華。」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6:6-7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一撒拉弗飛到我跟前，手裡拿著紅炭，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將炭沾我的口，說：看哪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，你的罪孽便除掉，你的罪惡就赦免了。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31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4256"/>
            <a:ext cx="7886700" cy="569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神的救恩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11:2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翰在監裡聽見基督所做的事，就打發兩個門徒去，		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11:4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穌回答說：「你們去，把所聽見、所看見的事告訴約翰。	</a:t>
            </a: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11:5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是瞎子看見，瘸子行走，長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大痲瘋的潔淨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，聾子聽見，死人復活，窮人有福音傳給他們。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375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09600"/>
            <a:ext cx="7886700" cy="5626355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人都有大痲瘋，需要福音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亞蘭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王的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元帥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乃縵在他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主人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面前為尊為大，因耶和華曾藉他使亞蘭人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得勝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；他又是大能的勇士，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只是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長了大痲瘋。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這個大將軍目前雖是很風光，但他知道有一天要失去一切。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111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6169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事實上他的人際關係已是在與人隔絕中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乃縵卻發怒走了，說：「我想他必定出來見我，站著求告耶和華─他神的名，在患處以上搖手，治好這大痲瘋。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5:12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大馬士革的河亞罷拿和法</a:t>
            </a:r>
            <a:r>
              <a:rPr lang="zh-TW" altLang="en-US" sz="40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法豈不比以色列的一切水更好嗎？我在那裡沐浴不得潔淨嗎？」於是氣忿忿地轉身去了。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508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064"/>
            <a:ext cx="7886700" cy="5664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就如經上所記：沒有義人，連一個也沒有。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3:23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因為世人都犯了罪，虧缺了神的榮耀。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哥羅西書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1:21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你們從前與神隔絕，因著惡行，心裡與他為敵。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82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38912"/>
            <a:ext cx="7886700" cy="5738051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我們應成為福音的出口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－ 無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名的僕女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她對主母說：「巴不得我主人去見撒馬利亞的先知，必能治好他的大痲瘋。」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25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9872"/>
            <a:ext cx="7886700" cy="5677091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－ 先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知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神人以利沙聽見以色列王撕裂衣服，就打發人去見王，說：「你為甚麼撕了衣服呢？可使那人到我這裡來，他就知道以色列中有先知了。」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978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80416"/>
            <a:ext cx="7886700" cy="5896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音怎樣使大痲瘋得醫治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1800"/>
              </a:spcBef>
              <a:buAutoNum type="arabicPeriod"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必</a:t>
            </a:r>
            <a:r>
              <a:rPr lang="zh-CN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須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先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承認問題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縵進去，告訴他主人說，以色列國的女子如此如此說。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蘭王說：「你可以去，我也達信於以色列王。」於是乃縵帶銀子十他連得，金子六千舍客勒，衣裳十套，就去了；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(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$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 Millions)</a:t>
            </a:r>
          </a:p>
        </p:txBody>
      </p:sp>
    </p:spTree>
    <p:extLst>
      <p:ext uri="{BB962C8B-B14F-4D97-AF65-F5344CB8AC3E}">
        <p14:creationId xmlns:p14="http://schemas.microsoft.com/office/powerpoint/2010/main" val="2197129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[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]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9:12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耶穌聽見，就說：「康健的人用不著醫生，有病的人才用得著。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195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1648"/>
            <a:ext cx="7886700" cy="6327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向神和人謙卑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以利沙打發一個使者，對乃縵說：「你去在約旦河中沐浴七回，你的肉就必復原，而得潔淨。」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乃縵卻發怒走了，說：「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我想他必定出來見我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，站著求告耶和華─他神的名，在患處以上搖手，治好這大痲瘋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0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5:12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大馬士革的河亞罷拿和法</a:t>
            </a:r>
            <a:r>
              <a:rPr lang="zh-TW" altLang="en-US" sz="40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珥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法豈不比以色列的一切水更好嗎？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82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7952"/>
            <a:ext cx="7886700" cy="621792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在那裡沐浴不得潔淨嗎？」於是氣忿忿地轉身去了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0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他的僕人進前來，對他說：「我父啊，先知若吩咐你做一件大事，你豈不做嗎？何況說你去沐浴而得潔淨呢？」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於是乃縵下去，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照著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神人的話，在約旦河裡沐浴七回；他的肉復原，好像小孩子的肉，他就潔淨了。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61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074" y="402336"/>
            <a:ext cx="7886700" cy="57014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林後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若有人在基督裡，他就是新造的人，舊事已過，都變成新的了。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你們得救是本乎恩，也因著信；這並不是出於自己，乃是　神所賜的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312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63296"/>
            <a:ext cx="7886700" cy="5713667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音帶來生命的轉變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謙卑的生命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乃縵帶著一切跟隨他的人，回到神人那裡，站在他面前，說：「如今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我知道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，除了以色列之外，普天下沒有神。現在求你收點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僕人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的禮物。」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82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1104"/>
            <a:ext cx="7886700" cy="57258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遠離偶象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乃縵說：「你若不肯受，請將兩騾子馱的土賜給僕人。從今以後，僕人必不再將</a:t>
            </a:r>
            <a:r>
              <a:rPr lang="zh-TW" altLang="en-US" sz="40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祭或平安祭獻與別神，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只獻給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耶和華。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惟有一件事，願耶和華饒恕你僕人：我主人進臨門廟叩拜的時候，我用手攙他在臨門廟，我也屈身。我在臨門廟屈身的這事，願耶和華饒恕我。」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52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1989</Words>
  <Application>Microsoft Office PowerPoint</Application>
  <PresentationFormat>Letter Paper (8.5x11 in)</PresentationFormat>
  <Paragraphs>91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以利沙－讓大痲瘋得醫治</vt:lpstr>
      <vt:lpstr>經文:王下5:1-19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以利沙－讓大痲瘋得醫治</dc:title>
  <dc:creator>Jay Huang</dc:creator>
  <cp:lastModifiedBy>TVCBC</cp:lastModifiedBy>
  <cp:revision>53</cp:revision>
  <dcterms:created xsi:type="dcterms:W3CDTF">2016-07-27T23:26:08Z</dcterms:created>
  <dcterms:modified xsi:type="dcterms:W3CDTF">2016-07-29T21:54:53Z</dcterms:modified>
</cp:coreProperties>
</file>