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89" r:id="rId14"/>
    <p:sldId id="257" r:id="rId15"/>
    <p:sldId id="258" r:id="rId16"/>
    <p:sldId id="272" r:id="rId17"/>
    <p:sldId id="290" r:id="rId18"/>
    <p:sldId id="274" r:id="rId19"/>
    <p:sldId id="291" r:id="rId20"/>
    <p:sldId id="288" r:id="rId21"/>
    <p:sldId id="292" r:id="rId22"/>
    <p:sldId id="273" r:id="rId23"/>
    <p:sldId id="275" r:id="rId24"/>
    <p:sldId id="279" r:id="rId25"/>
    <p:sldId id="293" r:id="rId26"/>
    <p:sldId id="281" r:id="rId27"/>
    <p:sldId id="294" r:id="rId28"/>
    <p:sldId id="282" r:id="rId29"/>
    <p:sldId id="284" r:id="rId30"/>
    <p:sldId id="295" r:id="rId31"/>
    <p:sldId id="285" r:id="rId32"/>
    <p:sldId id="286" r:id="rId33"/>
    <p:sldId id="296" r:id="rId34"/>
    <p:sldId id="297" r:id="rId35"/>
    <p:sldId id="298" r:id="rId36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4" d="100"/>
          <a:sy n="104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3F60-1FC5-4B2F-A512-0064D4D3AA4E}" type="datetimeFigureOut">
              <a:rPr lang="en-US" smtClean="0"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E789-339E-427A-864A-41674EFAA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7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3F60-1FC5-4B2F-A512-0064D4D3AA4E}" type="datetimeFigureOut">
              <a:rPr lang="en-US" smtClean="0"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E789-339E-427A-864A-41674EFAA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4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3F60-1FC5-4B2F-A512-0064D4D3AA4E}" type="datetimeFigureOut">
              <a:rPr lang="en-US" smtClean="0"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E789-339E-427A-864A-41674EFAA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08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3F60-1FC5-4B2F-A512-0064D4D3AA4E}" type="datetimeFigureOut">
              <a:rPr lang="en-US" smtClean="0"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E789-339E-427A-864A-41674EFAA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14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3F60-1FC5-4B2F-A512-0064D4D3AA4E}" type="datetimeFigureOut">
              <a:rPr lang="en-US" smtClean="0"/>
              <a:t>7/15/2016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E789-339E-427A-864A-41674EFAA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530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3F60-1FC5-4B2F-A512-0064D4D3AA4E}" type="datetimeFigureOut">
              <a:rPr lang="en-US" smtClean="0"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E789-339E-427A-864A-41674EFAA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50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3F60-1FC5-4B2F-A512-0064D4D3AA4E}" type="datetimeFigureOut">
              <a:rPr lang="en-US" smtClean="0"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E789-339E-427A-864A-41674EFAA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3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3F60-1FC5-4B2F-A512-0064D4D3AA4E}" type="datetimeFigureOut">
              <a:rPr lang="en-US" smtClean="0"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E789-339E-427A-864A-41674EFAA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153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3F60-1FC5-4B2F-A512-0064D4D3AA4E}" type="datetimeFigureOut">
              <a:rPr lang="en-US" smtClean="0"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E789-339E-427A-864A-41674EFAA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69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3F60-1FC5-4B2F-A512-0064D4D3AA4E}" type="datetimeFigureOut">
              <a:rPr lang="en-US" smtClean="0"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E789-339E-427A-864A-41674EFAA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8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3F60-1FC5-4B2F-A512-0064D4D3AA4E}" type="datetimeFigureOut">
              <a:rPr lang="en-US" smtClean="0"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E789-339E-427A-864A-41674EFAA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23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43F60-1FC5-4B2F-A512-0064D4D3AA4E}" type="datetimeFigureOut">
              <a:rPr lang="en-US" smtClean="0"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AE789-339E-427A-864A-41674EFAA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9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29882"/>
            <a:ext cx="6858000" cy="2888805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zh-TW" altLang="en-US" b="1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以利亞－讓人知道我們的神</a:t>
            </a:r>
            <a:endParaRPr lang="en-US" b="1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55478"/>
            <a:ext cx="6858000" cy="1655762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黃嘉松牧師</a:t>
            </a:r>
            <a:endParaRPr lang="en-US" sz="54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4277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列王紀上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18:1-45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11808"/>
            <a:ext cx="7886700" cy="466515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過了許久，到第三年，耶和華的話臨到以利亞說：「你去，使亞哈得見你；我要降雨在地上。」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以利亞就去，要使亞哈得見他。那時，撒馬利亞有大饑荒；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18:17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亞哈見了以利亞，便說：「使以色列遭災的就是你嗎？」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73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53568"/>
            <a:ext cx="7886700" cy="582339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18:18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以利亞說：「使以色列遭災的不是我，乃是你和你父家；因為你們離棄耶和華的誡命，去隨從巴力。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18:19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現在你當差遣人，招聚以色列眾人和事奉巴力的那四百五十個先知，並耶洗別所供養事奉亞舍拉的那四百個先知，使他們都上迦密山去見我。」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925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92608"/>
            <a:ext cx="7886700" cy="624230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18:20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亞哈就差遣人招聚以色列眾人和先知都上迦密山。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以利亞前來對眾民說：「你們心持兩意要到幾時呢？若耶和華是神，就當順從耶和華；若巴力是神，就當順從巴力。」眾民一言不答。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以利亞對眾民說：「作耶和華先知的只剩下我一個人；巴力的先知卻有四百五十個人。</a:t>
            </a:r>
            <a:r>
              <a:rPr lang="zh-TW" altLang="en-US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81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14528"/>
            <a:ext cx="7886700" cy="576243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當給我們兩隻牛犢，巴力的先知可以挑選一隻，切成塊子，放在柴上，不要點火；我也預備一隻牛犢放在柴上，也不點火。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18:24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你們求告你們神的名，我也求告耶和華的名。那降火顯應的神，就是神。」眾民回答說：「這話甚好。」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987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02336"/>
            <a:ext cx="7886700" cy="5774627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18:25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以利亞對巴力的先知說：「你們既是人多，當先挑選一隻牛犢，預備好了，就求告你們神的名，卻不要點火。」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18:26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他們將所得的牛犢預備好了，從早晨到午間，求告巴力的名說：「巴力啊，求你應允我們！」卻沒有聲音，沒有應允的。他們在所築的壇四圍</a:t>
            </a:r>
            <a:r>
              <a:rPr lang="zh-TW" altLang="en-US" sz="4000" b="1" dirty="0">
                <a:solidFill>
                  <a:schemeClr val="bg1"/>
                </a:solidFill>
                <a:latin typeface="AR Kaiti Medium B5S" panose="03000609000000000000" pitchFamily="65" charset="-120"/>
                <a:ea typeface="AR Kaiti Medium B5S" panose="03000609000000000000" pitchFamily="65" charset="-120"/>
                <a:cs typeface="Times New Roman" panose="02020603050405020304" pitchFamily="18" charset="0"/>
              </a:rPr>
              <a:t>踊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跳。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55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90144"/>
            <a:ext cx="7886700" cy="625449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18:27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到了正午，以利亞嬉笑他們，說：「大聲求告吧！因為他是神，他或默想，或走到一邊，或行路，或睡覺，你們當叫醒他。」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18:28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他們大聲求告，按著他們的規矩，用刀槍自割、自刺，直到身體流血。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18:29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從午後直到獻晚祭的時候，他們狂呼亂叫，卻沒有聲音，沒有應允的，也沒有理會的。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483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8224"/>
            <a:ext cx="7886700" cy="5908739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18:30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以利亞對眾民說：「你們到我這裡來。」眾民就到他那裡。他便重修已經毀壞耶和華的壇。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以利亞照雅各子孫支派的數目，取了十二塊石頭，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用這些石頭為耶和華的名築一座壇，在壇的四圍挖溝，可容穀種二細亞，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27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53568"/>
            <a:ext cx="7886700" cy="582339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又在壇上擺好了柴，把牛犢切成塊子放在柴上，對眾人說：「你們用四個桶盛滿水，倒在</a:t>
            </a:r>
            <a:r>
              <a:rPr lang="zh-TW" altLang="en-US" sz="4000" b="1" dirty="0">
                <a:solidFill>
                  <a:schemeClr val="bg1"/>
                </a:solidFill>
                <a:latin typeface="AR Kaiti Medium B5S" panose="03000609000000000000" pitchFamily="65" charset="-120"/>
                <a:ea typeface="AR Kaiti Medium B5S" panose="03000609000000000000" pitchFamily="65" charset="-120"/>
                <a:cs typeface="Times New Roman" panose="02020603050405020304" pitchFamily="18" charset="0"/>
              </a:rPr>
              <a:t>燔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祭和柴上」；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18:34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又說：「倒第二次。」他們就倒第二次；又說：「倒第三次。」他們就倒第三次。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18:35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水流在壇的四圍，溝裡也滿了水。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669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9456"/>
            <a:ext cx="7886700" cy="637641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18:36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到了獻晚祭的時候，先知以利亞近前來，說：「亞伯拉罕、以撒、以色列的神，耶和華啊，求你今日使人知道你是以色列的神，也知道我是你的僕人，又是奉你的命行這一切事。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18:37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耶和華啊，求你應允我，應允我！使這民知道你─耶和華是神，又知道是你叫這民的心回轉。」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671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92608"/>
            <a:ext cx="7886700" cy="66568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18:38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於是，耶和華降下火來，燒盡</a:t>
            </a:r>
            <a:r>
              <a:rPr lang="zh-TW" altLang="en-US" sz="4000" b="1" dirty="0">
                <a:solidFill>
                  <a:schemeClr val="bg1"/>
                </a:solidFill>
                <a:latin typeface="AR Kaiti Medium B5S" panose="03000609000000000000" pitchFamily="65" charset="-120"/>
                <a:ea typeface="AR Kaiti Medium B5S" panose="03000609000000000000" pitchFamily="65" charset="-120"/>
                <a:cs typeface="Times New Roman" panose="02020603050405020304" pitchFamily="18" charset="0"/>
              </a:rPr>
              <a:t>燔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祭、木柴、石頭、塵土，又燒乾溝裡的水。	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18:39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眾民看見了，就俯伏在地，說：「耶和華是神！耶和華是神！」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18:40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以利亞對他們說：「拿住巴力的先知，不容一人逃脫！」眾人就拿住他們。以利亞帶他們到基順河邊，在那裡殺了他們。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095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23088"/>
            <a:ext cx="7886700" cy="621182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18:41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以利亞對亞哈說：「你現在可以上去吃喝，因為有多雨的響聲了。」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18:42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亞哈就上去吃喝。以利亞上了迦密山頂，屈身在地，將臉伏在兩膝之中；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18:43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對僕人說：「你上去，向海觀看。」僕人就上去觀看，說：「沒有甚麼。」他說：「你再去觀看。」如此七次。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005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46176"/>
            <a:ext cx="7886700" cy="55307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18:44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第七次僕人說：「我看見有一小片雲從海裡上來，不過如人手那樣大。」以利亞說：「你上去告訴亞哈，當套車下去，免得被雨阻擋。」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18:45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霎時間，天因風雲黑暗，降下大雨。亞哈就坐車往耶斯列去了。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736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背景：</a:t>
            </a:r>
            <a:endParaRPr lang="en-US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以利亞是世代的明燈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2:15-16….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你們顯在這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彎曲悖謬的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世代中，好像明光照耀，將生命的道表明出來，叫我在基督的日子好誇我沒有空跑，也沒有徒勞。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919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12064"/>
            <a:ext cx="7886700" cy="5664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王上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17:1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基列寄居的提斯比人以利亞對亞哈說：「我指著所事奉永生耶和華─以色列的神起誓，這幾年我若不禱告，必不降露，不下雨。」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36575" indent="-354013">
              <a:lnSpc>
                <a:spcPct val="100000"/>
              </a:lnSpc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在信心裝備之後，現在神要使用他讓亞哈和所有百姓知道誰才是真神。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altLang="zh-CN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王上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－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45)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023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29184"/>
            <a:ext cx="7886700" cy="58477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對神不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要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我們心持兩意</a:t>
            </a: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全心的信他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18:19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現在你當差遣人，招聚以色列眾人和事奉巴力的那四百五十個先知，並耶洗別所供養事奉亞舍拉的那四百個先知，使他們都上迦密山去見我。」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930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29184"/>
            <a:ext cx="7886700" cy="584777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18:20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亞哈就差遣人招聚以色列眾人和先知都上迦密山。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以利亞前來對眾民說：「你們心持兩意要到幾時呢？若耶和華是神，就當順從耶和華；若巴力是神，就當順從巴力。」眾民一言不答。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257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12064"/>
            <a:ext cx="7886700" cy="5664899"/>
          </a:xfrm>
        </p:spPr>
        <p:txBody>
          <a:bodyPr>
            <a:normAutofit/>
          </a:bodyPr>
          <a:lstStyle/>
          <a:p>
            <a:pPr marL="450850" indent="-450850"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神一直用他的話叫我們與世界不同</a:t>
            </a:r>
            <a:r>
              <a:rPr lang="en-US" altLang="zh-TW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】</a:t>
            </a:r>
            <a:endParaRPr lang="en-US" sz="44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  <a:p>
            <a:pPr marL="0" indent="0">
              <a:buNone/>
            </a:pPr>
            <a:endParaRPr lang="en-US" altLang="zh-TW" sz="18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約書亞記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24:14	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「現在你們要敬畏耶和華，誠心實意地事奉他，將你們列祖在大河那邊和在埃及所事奉的神除掉，去事奉耶和華。</a:t>
            </a:r>
          </a:p>
        </p:txBody>
      </p:sp>
    </p:spTree>
    <p:extLst>
      <p:ext uri="{BB962C8B-B14F-4D97-AF65-F5344CB8AC3E}">
        <p14:creationId xmlns:p14="http://schemas.microsoft.com/office/powerpoint/2010/main" val="3736525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12064"/>
            <a:ext cx="7886700" cy="56648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24:15	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若是你們以事奉耶和華為不好，今日就可以選擇所要事奉的：是你們列祖在大河那邊所事奉的神呢？是你們所住這地的亞摩利人的神呢？至於我和我家，我們必定事奉耶和華。」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128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16992"/>
            <a:ext cx="7886700" cy="5859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羅馬書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不要效法這個世界，只要心意更新而變化，叫你們察驗何為神的善良、純全、可喜悅的旨意。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796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16992"/>
            <a:ext cx="7886700" cy="585997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彼得前書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2:11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親愛的弟兄啊，你們是客旅，是寄居的。我勸你們要禁戒肉體的私慾；這私慾是與靈魂爭戰的。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2:12	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你們在外邦人中，應當品行端正，叫那些毀謗你們是作惡的，因看見你們的好行為，便在鑒察的日子歸榮耀給神。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884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24256"/>
            <a:ext cx="7886700" cy="56527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我們必</a:t>
            </a:r>
            <a:r>
              <a:rPr lang="zh-CN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須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全心愛主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TW" sz="1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6:24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「一個人不能事奉兩個主；不是惡這個、愛那個，就是重這個、輕那個。你們不能又事奉神，又事奉瑪門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4520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146" y="512064"/>
            <a:ext cx="7886700" cy="5664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主寧可我們對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或冷或熱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勝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於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對他心持兩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意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啟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示錄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3:15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我知道你的行為，你也不冷也不熱；我巴不得你或冷或熱。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3:16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你既如溫水，也不冷也不熱，所以我必從我口中把你吐出去。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84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9456"/>
            <a:ext cx="7886700" cy="5957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對神和他的話有信心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1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18:23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當給我們兩隻牛犢，巴力的先知可以挑選一隻，切成塊子，放在柴上，不要點火；我也預備一隻牛犢放在柴上，也不點火。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196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9456"/>
            <a:ext cx="7886700" cy="59575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18:24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你們求告你們神的名，我也求告耶和華的名。那降火顯應的神，就是神。」眾民回答說：「這話甚好。」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18:25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以利亞對巴力的先知說：「你們既是人多，當先挑選一隻牛犢，預備好了，就求告你們神的名，卻不要點火。」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0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85216"/>
            <a:ext cx="7886700" cy="55917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深信假神無益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16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18:26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他們將所得的牛犢預備好了，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從早晨到午間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，求告巴力的名說：「巴力啊，求你應允我們！」卻沒有聲音，沒有應允的。他們在所築的壇四圍</a:t>
            </a:r>
            <a:r>
              <a:rPr lang="zh-TW" altLang="en-US" sz="4000" b="1" dirty="0">
                <a:solidFill>
                  <a:schemeClr val="bg1"/>
                </a:solidFill>
                <a:latin typeface="AR Kaiti Medium B5S" panose="03000609000000000000" pitchFamily="65" charset="-120"/>
                <a:ea typeface="AR Kaiti Medium B5S" panose="03000609000000000000" pitchFamily="65" charset="-120"/>
                <a:cs typeface="Times New Roman" panose="02020603050405020304" pitchFamily="18" charset="0"/>
              </a:rPr>
              <a:t>踊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跳。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5399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85216"/>
            <a:ext cx="7886700" cy="559174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18:28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他們大聲求告，按著他們的規矩，用刀槍自割、自刺，直到身體流血。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18:29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午後直到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獻晚祭的時候，他們狂呼亂叫，卻沒有聲音，沒有應允的，也沒有理會的。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474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80288"/>
            <a:ext cx="7886700" cy="5396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化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很多時間不能使生命真滿足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耗盡體力也不能使生命真滿足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獻祭犧牲也不能使生</a:t>
            </a:r>
            <a:r>
              <a:rPr lang="zh-CN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命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真滿足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669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92608"/>
            <a:ext cx="7886700" cy="5933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全心為神、事奉神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18:31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以利亞照雅各子孫支派的數目，取了十二塊石頭，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18:32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用這些石頭為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耶和華的名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築一座壇，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0211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92608"/>
            <a:ext cx="7886700" cy="59335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18:36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到了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獻晚祭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的時候，先知以利亞近前來，說：「亞伯拉罕、以撒、以色列的神，耶和華啊，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求你今日使人知道你是以色列的神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，也知道我是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你的僕人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，又是</a:t>
            </a:r>
            <a:r>
              <a:rPr lang="zh-TW" altLang="en-US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奉你的命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行這一切事。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7242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746" y="536448"/>
            <a:ext cx="7886700" cy="5505578"/>
          </a:xfrm>
        </p:spPr>
        <p:txBody>
          <a:bodyPr/>
          <a:lstStyle/>
          <a:p>
            <a:pPr marL="0" indent="0">
              <a:buNone/>
            </a:pPr>
            <a:endParaRPr lang="en-US" altLang="zh-TW" u="sng" dirty="0"/>
          </a:p>
          <a:p>
            <a:pPr marL="0" indent="0">
              <a:buNone/>
            </a:pPr>
            <a:r>
              <a:rPr lang="en-US" altLang="zh-TW" dirty="0"/>
              <a:t>	</a:t>
            </a:r>
            <a:r>
              <a:rPr lang="zh-TW" altLang="en-US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－</a:t>
            </a:r>
            <a:r>
              <a:rPr lang="en-US" altLang="zh-TW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他為神自己的榮耀</a:t>
            </a:r>
            <a:r>
              <a:rPr lang="en-US" altLang="zh-TW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】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	</a:t>
            </a:r>
            <a:r>
              <a:rPr lang="zh-TW" altLang="en-US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－</a:t>
            </a:r>
            <a:r>
              <a:rPr lang="en-US" altLang="zh-TW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他承認是神的僕人</a:t>
            </a:r>
            <a:r>
              <a:rPr lang="en-US" altLang="zh-TW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】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	</a:t>
            </a:r>
            <a:r>
              <a:rPr lang="zh-TW" altLang="en-US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－</a:t>
            </a:r>
            <a:r>
              <a:rPr lang="en-US" altLang="zh-TW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他遵行神的話行事</a:t>
            </a:r>
            <a:r>
              <a:rPr lang="en-US" altLang="zh-TW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】</a:t>
            </a:r>
          </a:p>
          <a:p>
            <a:pPr marL="0" indent="0">
              <a:buNone/>
            </a:pPr>
            <a:r>
              <a:rPr lang="en-US" altLang="zh-TW" dirty="0"/>
              <a:t>		</a:t>
            </a:r>
          </a:p>
          <a:p>
            <a:pPr marL="0" indent="0">
              <a:buNone/>
            </a:pPr>
            <a:endParaRPr lang="en-US" altLang="zh-TW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491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04800"/>
            <a:ext cx="7886700" cy="5872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全心為神的人必使人看到他的神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endParaRPr lang="en-US" altLang="zh-TW" sz="18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約翰福音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14:15	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「你們若愛我，就必遵守我的命令。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14:16	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我要求父，父就另外賜給你們一位保惠師，叫他永遠與你們同在。</a:t>
            </a:r>
            <a:endParaRPr lang="en-US" altLang="zh-TW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1675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04800"/>
            <a:ext cx="7886700" cy="58721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14:21	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有了我的命令又遵守的，這人就是愛我的；愛我的必蒙我父愛他，我也要愛他，並且要向他顯現。」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42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40080"/>
            <a:ext cx="7886700" cy="5536883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Dwight L. Moody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 God have your life; He can do more with it than you can</a:t>
            </a:r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  <a:cs typeface="Times New Roman" panose="02020603050405020304" pitchFamily="18" charset="0"/>
              </a:rPr>
              <a:t>讓神擁有你的生命，他可以比你用的更好</a:t>
            </a:r>
            <a:endParaRPr lang="en-US" sz="40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0172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40080"/>
            <a:ext cx="7886700" cy="55368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歷代志下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16:9</a:t>
            </a: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耶和華的眼目遍察全地，要顯大能幫助向他心存誠實的人。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79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2195</Words>
  <Application>Microsoft Office PowerPoint</Application>
  <PresentationFormat>Letter Paper (8.5x11 in)</PresentationFormat>
  <Paragraphs>96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以利亞－讓人知道我們的神</vt:lpstr>
      <vt:lpstr>列王紀上18:1-45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背景：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以利亞－讓人知道我們的神</dc:title>
  <dc:creator>Jay Huang</dc:creator>
  <cp:lastModifiedBy>TVCBC</cp:lastModifiedBy>
  <cp:revision>70</cp:revision>
  <dcterms:created xsi:type="dcterms:W3CDTF">2016-07-13T19:35:54Z</dcterms:created>
  <dcterms:modified xsi:type="dcterms:W3CDTF">2016-07-15T19:23:14Z</dcterms:modified>
</cp:coreProperties>
</file>