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1"/>
  </p:sldMasterIdLst>
  <p:notesMasterIdLst>
    <p:notesMasterId r:id="rId20"/>
  </p:notesMasterIdLst>
  <p:sldIdLst>
    <p:sldId id="256" r:id="rId2"/>
    <p:sldId id="265" r:id="rId3"/>
    <p:sldId id="257" r:id="rId4"/>
    <p:sldId id="258" r:id="rId5"/>
    <p:sldId id="278" r:id="rId6"/>
    <p:sldId id="259" r:id="rId7"/>
    <p:sldId id="282" r:id="rId8"/>
    <p:sldId id="266" r:id="rId9"/>
    <p:sldId id="267" r:id="rId10"/>
    <p:sldId id="279" r:id="rId11"/>
    <p:sldId id="280" r:id="rId12"/>
    <p:sldId id="260" r:id="rId13"/>
    <p:sldId id="263" r:id="rId14"/>
    <p:sldId id="283" r:id="rId15"/>
    <p:sldId id="271" r:id="rId16"/>
    <p:sldId id="277" r:id="rId17"/>
    <p:sldId id="281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9"/>
    <p:restoredTop sz="94830"/>
  </p:normalViewPr>
  <p:slideViewPr>
    <p:cSldViewPr snapToGrid="0">
      <p:cViewPr varScale="1">
        <p:scale>
          <a:sx n="62" d="100"/>
          <a:sy n="62" d="100"/>
        </p:scale>
        <p:origin x="749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58ECE-A7F3-43B5-8F83-C7AA88FDBA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2642CF-DEE6-4975-8363-1003241A5086}">
      <dgm:prSet custT="1"/>
      <dgm:spPr/>
      <dgm:t>
        <a:bodyPr/>
        <a:lstStyle/>
        <a:p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1.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如何追求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</a:t>
          </a:r>
          <a:r>
            <a:rPr lang="zh-TW" alt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合一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B6102346-91BD-4348-85AF-C3859D12C0B4}" type="parTrans" cxnId="{89919865-27FB-4E14-86E7-79E901D377EB}">
      <dgm:prSet/>
      <dgm:spPr/>
      <dgm:t>
        <a:bodyPr/>
        <a:lstStyle/>
        <a:p>
          <a:endParaRPr lang="en-US"/>
        </a:p>
      </dgm:t>
    </dgm:pt>
    <dgm:pt modelId="{D3845A1D-6110-4A95-90DF-A3874907071D}" type="sibTrans" cxnId="{89919865-27FB-4E14-86E7-79E901D377EB}">
      <dgm:prSet/>
      <dgm:spPr/>
      <dgm:t>
        <a:bodyPr/>
        <a:lstStyle/>
        <a:p>
          <a:endParaRPr lang="en-US"/>
        </a:p>
      </dgm:t>
    </dgm:pt>
    <dgm:pt modelId="{398568AD-ED35-479A-A3B2-B80F76A1384B}">
      <dgm:prSet custT="1"/>
      <dgm:spPr/>
      <dgm:t>
        <a:bodyPr/>
        <a:lstStyle/>
        <a:p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2.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如何追求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69853286-A2B1-4E15-BA43-4067C97333F4}" type="parTrans" cxnId="{AAA15F16-5EEB-4530-9A96-F510A7AF89DD}">
      <dgm:prSet/>
      <dgm:spPr/>
      <dgm:t>
        <a:bodyPr/>
        <a:lstStyle/>
        <a:p>
          <a:endParaRPr lang="en-US"/>
        </a:p>
      </dgm:t>
    </dgm:pt>
    <dgm:pt modelId="{F4B68A12-BE3E-4977-999E-8C84180CBF98}" type="sibTrans" cxnId="{AAA15F16-5EEB-4530-9A96-F510A7AF89DD}">
      <dgm:prSet/>
      <dgm:spPr/>
      <dgm:t>
        <a:bodyPr/>
        <a:lstStyle/>
        <a:p>
          <a:endParaRPr lang="en-US"/>
        </a:p>
      </dgm:t>
    </dgm:pt>
    <dgm:pt modelId="{064B87D6-3593-4962-8CBA-2C9AD4066B44}">
      <dgm:prSet custT="1"/>
      <dgm:spPr/>
      <dgm:t>
        <a:bodyPr/>
        <a:lstStyle/>
        <a:p>
          <a:r>
            <a:rPr lang="en-US" alt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3.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</a:t>
          </a:r>
          <a:r>
            <a:rPr lang="zh-TW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何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主內同行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gm:t>
    </dgm:pt>
    <dgm:pt modelId="{899F6D03-B609-4982-BBFF-818BFE016E59}" type="parTrans" cxnId="{60599C35-C679-412C-9D73-7008F082C73C}">
      <dgm:prSet/>
      <dgm:spPr/>
      <dgm:t>
        <a:bodyPr/>
        <a:lstStyle/>
        <a:p>
          <a:endParaRPr lang="en-US"/>
        </a:p>
      </dgm:t>
    </dgm:pt>
    <dgm:pt modelId="{D9B0E674-5842-4605-817D-745563A7AADD}" type="sibTrans" cxnId="{60599C35-C679-412C-9D73-7008F082C73C}">
      <dgm:prSet/>
      <dgm:spPr/>
      <dgm:t>
        <a:bodyPr/>
        <a:lstStyle/>
        <a:p>
          <a:endParaRPr lang="en-US"/>
        </a:p>
      </dgm:t>
    </dgm:pt>
    <dgm:pt modelId="{59939025-8639-AB45-8084-326587CE42C0}" type="pres">
      <dgm:prSet presAssocID="{7F758ECE-A7F3-43B5-8F83-C7AA88FDBAFB}" presName="linear" presStyleCnt="0">
        <dgm:presLayoutVars>
          <dgm:animLvl val="lvl"/>
          <dgm:resizeHandles val="exact"/>
        </dgm:presLayoutVars>
      </dgm:prSet>
      <dgm:spPr/>
    </dgm:pt>
    <dgm:pt modelId="{E2363726-8E0B-854F-8998-8C48A564D983}" type="pres">
      <dgm:prSet presAssocID="{002642CF-DEE6-4975-8363-1003241A50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292301-E82A-2D43-B8E2-B106EF520770}" type="pres">
      <dgm:prSet presAssocID="{D3845A1D-6110-4A95-90DF-A3874907071D}" presName="spacer" presStyleCnt="0"/>
      <dgm:spPr/>
    </dgm:pt>
    <dgm:pt modelId="{B7CEE69F-CD3D-F646-AEEF-A467E4775FD0}" type="pres">
      <dgm:prSet presAssocID="{398568AD-ED35-479A-A3B2-B80F76A1384B}" presName="parentText" presStyleLbl="node1" presStyleIdx="1" presStyleCnt="3" custLinFactY="-3884" custLinFactNeighborX="-12347" custLinFactNeighborY="-100000">
        <dgm:presLayoutVars>
          <dgm:chMax val="0"/>
          <dgm:bulletEnabled val="1"/>
        </dgm:presLayoutVars>
      </dgm:prSet>
      <dgm:spPr/>
    </dgm:pt>
    <dgm:pt modelId="{CBE5971C-DBD5-4347-A541-5AD12ABC65A1}" type="pres">
      <dgm:prSet presAssocID="{F4B68A12-BE3E-4977-999E-8C84180CBF98}" presName="spacer" presStyleCnt="0"/>
      <dgm:spPr/>
    </dgm:pt>
    <dgm:pt modelId="{CCF350E4-8C1A-E340-A7B7-772EC846A961}" type="pres">
      <dgm:prSet presAssocID="{064B87D6-3593-4962-8CBA-2C9AD4066B44}" presName="parentText" presStyleLbl="node1" presStyleIdx="2" presStyleCnt="3" custLinFactY="-675" custLinFactNeighborX="-30373" custLinFactNeighborY="-100000">
        <dgm:presLayoutVars>
          <dgm:chMax val="0"/>
          <dgm:bulletEnabled val="1"/>
        </dgm:presLayoutVars>
      </dgm:prSet>
      <dgm:spPr/>
    </dgm:pt>
  </dgm:ptLst>
  <dgm:cxnLst>
    <dgm:cxn modelId="{8F17E106-58D0-F943-89AF-B1F214855371}" type="presOf" srcId="{7F758ECE-A7F3-43B5-8F83-C7AA88FDBAFB}" destId="{59939025-8639-AB45-8084-326587CE42C0}" srcOrd="0" destOrd="0" presId="urn:microsoft.com/office/officeart/2005/8/layout/vList2"/>
    <dgm:cxn modelId="{7825BE0E-EFA0-6A46-88C1-FDD9B8A39698}" type="presOf" srcId="{398568AD-ED35-479A-A3B2-B80F76A1384B}" destId="{B7CEE69F-CD3D-F646-AEEF-A467E4775FD0}" srcOrd="0" destOrd="0" presId="urn:microsoft.com/office/officeart/2005/8/layout/vList2"/>
    <dgm:cxn modelId="{AAA15F16-5EEB-4530-9A96-F510A7AF89DD}" srcId="{7F758ECE-A7F3-43B5-8F83-C7AA88FDBAFB}" destId="{398568AD-ED35-479A-A3B2-B80F76A1384B}" srcOrd="1" destOrd="0" parTransId="{69853286-A2B1-4E15-BA43-4067C97333F4}" sibTransId="{F4B68A12-BE3E-4977-999E-8C84180CBF98}"/>
    <dgm:cxn modelId="{17CB5B35-1601-BA46-BDC6-03E3A9CE75CE}" type="presOf" srcId="{064B87D6-3593-4962-8CBA-2C9AD4066B44}" destId="{CCF350E4-8C1A-E340-A7B7-772EC846A961}" srcOrd="0" destOrd="0" presId="urn:microsoft.com/office/officeart/2005/8/layout/vList2"/>
    <dgm:cxn modelId="{60599C35-C679-412C-9D73-7008F082C73C}" srcId="{7F758ECE-A7F3-43B5-8F83-C7AA88FDBAFB}" destId="{064B87D6-3593-4962-8CBA-2C9AD4066B44}" srcOrd="2" destOrd="0" parTransId="{899F6D03-B609-4982-BBFF-818BFE016E59}" sibTransId="{D9B0E674-5842-4605-817D-745563A7AADD}"/>
    <dgm:cxn modelId="{89919865-27FB-4E14-86E7-79E901D377EB}" srcId="{7F758ECE-A7F3-43B5-8F83-C7AA88FDBAFB}" destId="{002642CF-DEE6-4975-8363-1003241A5086}" srcOrd="0" destOrd="0" parTransId="{B6102346-91BD-4348-85AF-C3859D12C0B4}" sibTransId="{D3845A1D-6110-4A95-90DF-A3874907071D}"/>
    <dgm:cxn modelId="{28EE7753-C75E-3245-9A3D-1962D3DE0171}" type="presOf" srcId="{002642CF-DEE6-4975-8363-1003241A5086}" destId="{E2363726-8E0B-854F-8998-8C48A564D983}" srcOrd="0" destOrd="0" presId="urn:microsoft.com/office/officeart/2005/8/layout/vList2"/>
    <dgm:cxn modelId="{ADDC5E59-5CCA-A74A-B99E-761CAFAD133F}" type="presParOf" srcId="{59939025-8639-AB45-8084-326587CE42C0}" destId="{E2363726-8E0B-854F-8998-8C48A564D983}" srcOrd="0" destOrd="0" presId="urn:microsoft.com/office/officeart/2005/8/layout/vList2"/>
    <dgm:cxn modelId="{7060799C-64AF-2640-B3D6-E123503853C7}" type="presParOf" srcId="{59939025-8639-AB45-8084-326587CE42C0}" destId="{2C292301-E82A-2D43-B8E2-B106EF520770}" srcOrd="1" destOrd="0" presId="urn:microsoft.com/office/officeart/2005/8/layout/vList2"/>
    <dgm:cxn modelId="{22375575-D2CE-4B47-9A23-0672090C66B1}" type="presParOf" srcId="{59939025-8639-AB45-8084-326587CE42C0}" destId="{B7CEE69F-CD3D-F646-AEEF-A467E4775FD0}" srcOrd="2" destOrd="0" presId="urn:microsoft.com/office/officeart/2005/8/layout/vList2"/>
    <dgm:cxn modelId="{7CA49474-F333-BA40-B6A9-16C362A5E7EC}" type="presParOf" srcId="{59939025-8639-AB45-8084-326587CE42C0}" destId="{CBE5971C-DBD5-4347-A541-5AD12ABC65A1}" srcOrd="3" destOrd="0" presId="urn:microsoft.com/office/officeart/2005/8/layout/vList2"/>
    <dgm:cxn modelId="{B0DF5CE2-DFEC-9940-A4D0-656189E67AA1}" type="presParOf" srcId="{59939025-8639-AB45-8084-326587CE42C0}" destId="{CCF350E4-8C1A-E340-A7B7-772EC846A9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63726-8E0B-854F-8998-8C48A564D983}">
      <dsp:nvSpPr>
        <dsp:cNvPr id="0" name=""/>
        <dsp:cNvSpPr/>
      </dsp:nvSpPr>
      <dsp:spPr>
        <a:xfrm>
          <a:off x="0" y="967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1.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如何追求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</a:t>
          </a:r>
          <a:r>
            <a:rPr lang="zh-TW" alt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合一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59085"/>
        <a:ext cx="10013988" cy="1074307"/>
      </dsp:txXfrm>
    </dsp:sp>
    <dsp:sp modelId="{B7CEE69F-CD3D-F646-AEEF-A467E4775FD0}">
      <dsp:nvSpPr>
        <dsp:cNvPr id="0" name=""/>
        <dsp:cNvSpPr/>
      </dsp:nvSpPr>
      <dsp:spPr>
        <a:xfrm>
          <a:off x="0" y="1145270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2.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如何追求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同心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1203388"/>
        <a:ext cx="10013988" cy="1074307"/>
      </dsp:txXfrm>
    </dsp:sp>
    <dsp:sp modelId="{CCF350E4-8C1A-E340-A7B7-772EC846A961}">
      <dsp:nvSpPr>
        <dsp:cNvPr id="0" name=""/>
        <dsp:cNvSpPr/>
      </dsp:nvSpPr>
      <dsp:spPr>
        <a:xfrm>
          <a:off x="0" y="2387841"/>
          <a:ext cx="10130224" cy="1190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3. 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如</a:t>
          </a:r>
          <a:r>
            <a:rPr lang="zh-TW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何</a:t>
          </a:r>
          <a:r>
            <a:rPr lang="en-US" sz="4000" b="1" i="0" kern="1200" dirty="0" err="1">
              <a:latin typeface="Microsoft JhengHei" panose="020B0604030504040204" pitchFamily="34" charset="-120"/>
              <a:ea typeface="Microsoft JhengHei" panose="020B0604030504040204" pitchFamily="34" charset="-120"/>
            </a:rPr>
            <a:t>追求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「</a:t>
          </a:r>
          <a:r>
            <a:rPr lang="en-US" sz="4000" b="1" i="0" kern="1200" dirty="0" err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主內同行</a:t>
          </a:r>
          <a:r>
            <a:rPr lang="zh-TW" altLang="en-US" sz="4000" b="1" i="0" kern="120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rPr>
            <a:t>」</a:t>
          </a:r>
          <a:r>
            <a:rPr lang="en-US" sz="4000" b="1" i="0" kern="1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？</a:t>
          </a:r>
        </a:p>
      </dsp:txBody>
      <dsp:txXfrm>
        <a:off x="58118" y="2445959"/>
        <a:ext cx="10013988" cy="1074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3FD0-8CD6-E541-8146-A1CBC40A5338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90B30-0F12-1140-A4EA-DB5C4E9E1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3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A2547-3E8A-7F2D-DF0A-5375A9035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50D945-F3B4-C199-9BC7-01969BF74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FFAB33-3CF6-E474-11AF-6245183A1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DE43F-B989-B440-CAD4-5853D4B01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90B30-0F12-1140-A4EA-DB5C4E9E12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76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3D7DE-E28C-B23E-6C7F-7FDBB0E3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EE902-44B7-7194-52CE-6B562FFC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16E5E2-BF09-31D7-C513-0143EE442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C0F60-086B-C66F-31EE-50434043A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90B30-0F12-1140-A4EA-DB5C4E9E12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24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33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87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79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2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80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6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50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34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033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27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20" r:id="rId6"/>
    <p:sldLayoutId id="2147483715" r:id="rId7"/>
    <p:sldLayoutId id="2147483716" r:id="rId8"/>
    <p:sldLayoutId id="2147483717" r:id="rId9"/>
    <p:sldLayoutId id="2147483719" r:id="rId10"/>
    <p:sldLayoutId id="214748371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5DDAA-9916-AC52-80FC-C58A62474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891" y="634455"/>
            <a:ext cx="4227567" cy="3026977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</a:t>
            </a:r>
            <a:br>
              <a:rPr 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同心同行</a:t>
            </a:r>
            <a:r>
              <a:rPr lang="zh-TW" alt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br>
              <a:rPr lang="en-US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的方法</a:t>
            </a:r>
            <a:endParaRPr lang="en-US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7CAD4-68D0-61BE-37BC-97A14246B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890" y="3711120"/>
            <a:ext cx="4227567" cy="1932638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</a:t>
            </a:r>
            <a:r>
              <a:rPr 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2:1-3:4</a:t>
            </a:r>
            <a:endParaRPr lang="en-US" sz="1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sz="36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陳肇兆牧師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9EB1944-E182-0E65-D736-1C2551C51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0" y="1096928"/>
            <a:ext cx="6193658" cy="43321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9B7E54-791C-C232-F352-18893BD21EC9}"/>
              </a:ext>
            </a:extLst>
          </p:cNvPr>
          <p:cNvSpPr txBox="1"/>
          <p:nvPr/>
        </p:nvSpPr>
        <p:spPr>
          <a:xfrm>
            <a:off x="-2890345" y="-6516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1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00BDF4-7643-A942-A588-F24E4E09A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90B25A21-16B9-8D47-928B-2367A0B8C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34">
              <a:extLst>
                <a:ext uri="{FF2B5EF4-FFF2-40B4-BE49-F238E27FC236}">
                  <a16:creationId xmlns:a16="http://schemas.microsoft.com/office/drawing/2014/main" id="{E5E64190-3AC0-0A48-9917-5FAE935A8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AE71CDB8-B430-F14E-99C8-E6AAB8E21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DCA37B0A-FCCC-7642-B70D-56AD5004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BB99A3-0751-62CE-A57A-C5E337F1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945" y="665428"/>
            <a:ext cx="8853035" cy="126898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4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的方法</a:t>
            </a:r>
            <a: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752D8-E849-16C1-8B6A-E45A2DD43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562" y="1640248"/>
            <a:ext cx="8438349" cy="4197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點題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>
              <a:spcBef>
                <a:spcPts val="1500"/>
              </a:spcBef>
            </a:pP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約拿書，一個先知的故事</a:t>
            </a:r>
            <a:endParaRPr lang="en-US" altLang="zh-TW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spcBef>
                <a:spcPts val="1500"/>
              </a:spcBef>
            </a:pP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的難處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>
              <a:spcBef>
                <a:spcPts val="1500"/>
              </a:spcBef>
            </a:pP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的方法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spcBef>
                <a:spcPts val="1500"/>
              </a:spcBef>
            </a:pP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合一、同心、同行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389A5E0-F026-F24B-14CF-D834E613E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02" r="30098"/>
          <a:stretch/>
        </p:blipFill>
        <p:spPr>
          <a:xfrm>
            <a:off x="20" y="1"/>
            <a:ext cx="3338925" cy="685799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E6DCB4-9488-1178-F628-65FA8217F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10130224" cy="1268984"/>
          </a:xfrm>
        </p:spPr>
        <p:txBody>
          <a:bodyPr>
            <a:normAutofit fontScale="90000"/>
          </a:bodyPr>
          <a:lstStyle/>
          <a:p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 的方法</a:t>
            </a:r>
            <a:br>
              <a:rPr lang="en-US" altLang="zh-TW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75228779-8932-015A-50D5-C35617621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458599"/>
              </p:ext>
            </p:extLst>
          </p:nvPr>
        </p:nvGraphicFramePr>
        <p:xfrm>
          <a:off x="565150" y="2160016"/>
          <a:ext cx="10130224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66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5B197-260A-C166-41F6-BD8D38FAC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76" y="870817"/>
            <a:ext cx="10255250" cy="805662"/>
          </a:xfrm>
        </p:spPr>
        <p:txBody>
          <a:bodyPr>
            <a:normAutofit fontScale="90000"/>
          </a:bodyPr>
          <a:lstStyle/>
          <a:p>
            <a:r>
              <a:rPr lang="en-US" sz="4900" b="1" i="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I. 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如何追求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合一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br>
              <a:rPr lang="en-US" sz="2800" dirty="0"/>
            </a:b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9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CF775-8187-AF8C-8180-67305B24A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88" y="2080466"/>
            <a:ext cx="6270365" cy="4875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u="none" strike="noStrike" baseline="30000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1:17</a:t>
            </a:r>
            <a:r>
              <a:rPr lang="en-US" altLang="zh-TW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耶和華安排一條大魚吞下約拿。約拿在魚腹中三天三夜。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30B600-877F-7746-B57D-25C3B476F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2C3F9BC4-CA61-1545-AFCA-2998DE0A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DF9667B-A221-FF48-BE03-0BCECE027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B043781C-7B99-5E41-ACB6-43554D9E3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4D64776-7D03-D04E-9D4F-4913424D1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4D49EAC-E325-E74E-9875-A5B09696F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A82CBB5F-9CE4-9F41-828D-030FF74AB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AC807-9FDE-674F-84BF-EC319D68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D1487AD-3609-FC16-CC78-2EAC60994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391" y="1918534"/>
            <a:ext cx="4593744" cy="342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21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301AA-0B88-4729-6858-7EB98561A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50" y="759333"/>
            <a:ext cx="8388350" cy="1268984"/>
          </a:xfrm>
        </p:spPr>
        <p:txBody>
          <a:bodyPr>
            <a:noAutofit/>
          </a:bodyPr>
          <a:lstStyle/>
          <a:p>
            <a:r>
              <a:rPr lang="en-US" sz="44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</a:t>
            </a:r>
            <a:r>
              <a:rPr lang="zh-TW" altLang="en-US" sz="44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為何要約拿在魚腹中三天三夜</a:t>
            </a:r>
            <a:r>
              <a:rPr lang="en-US" altLang="zh-TW" sz="44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?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F2A41-61BC-2AE4-E4F4-01FBBF22FA46}"/>
              </a:ext>
            </a:extLst>
          </p:cNvPr>
          <p:cNvSpPr txBox="1">
            <a:spLocks/>
          </p:cNvSpPr>
          <p:nvPr/>
        </p:nvSpPr>
        <p:spPr>
          <a:xfrm>
            <a:off x="717550" y="2291333"/>
            <a:ext cx="10504412" cy="48757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顯示誰在掌管主權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讓約拿安靜在神裏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sz="40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重新思想與神關係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CCE624-45BE-7088-6BDC-1A04ED657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364" y="2028317"/>
            <a:ext cx="4487598" cy="296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0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B5317-BAF6-DE21-D848-E11A7F2EA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69DCF-DE36-CB0C-C306-AB98FE694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81" y="846881"/>
            <a:ext cx="10130224" cy="8056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合一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br>
              <a:rPr lang="en-US" sz="40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D6CFA-A872-7C20-B2CF-3FB3202E6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081" y="1799688"/>
            <a:ext cx="9988550" cy="8056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kern="100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安靜在神面前，聽神親自教導</a:t>
            </a:r>
            <a:endParaRPr lang="en-US" altLang="zh-TW" sz="4400" b="1" kern="100" dirty="0">
              <a:solidFill>
                <a:srgbClr val="C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86FABD-873D-FE0B-BC71-B3A2CD3E0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603" y="2924761"/>
            <a:ext cx="3990925" cy="265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64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28078-2237-0E1A-20DD-F749C8D6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716E98-83F4-0805-6765-2566F8026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299" y="614876"/>
            <a:ext cx="3823301" cy="306501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24045C-1A57-10C5-2418-4DB24A9A91EA}"/>
              </a:ext>
            </a:extLst>
          </p:cNvPr>
          <p:cNvSpPr txBox="1">
            <a:spLocks/>
          </p:cNvSpPr>
          <p:nvPr/>
        </p:nvSpPr>
        <p:spPr>
          <a:xfrm>
            <a:off x="525791" y="3898149"/>
            <a:ext cx="11350625" cy="1396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但只有一件是需要的，馬利亞已經選擇了</a:t>
            </a: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最好的那一份，是不能從她那裡奪去的。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路加福音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10:42)</a:t>
            </a:r>
            <a:endParaRPr lang="en-US" altLang="zh-TW" sz="4000" b="1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57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B5EAF-A6D0-09E5-4526-BB83B338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169150" cy="1268984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II. </a:t>
            </a:r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如何追求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</a:t>
            </a:r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C6EE-8E7F-8D72-0529-7CF8CF23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2039874"/>
            <a:ext cx="6915150" cy="360121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2:1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約拿從魚腹中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向耶和華他的神禱告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2:10</a:t>
            </a:r>
            <a: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耶和華吩咐那魚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，魚就把約拿吐到乾地上。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186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D251E3-961F-2440-B872-1D266718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5558ED88-23E3-3941-8644-676CD732E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24B1447F-72DA-384E-9D7D-C33A13EF4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86089DDC-F160-E24D-A726-0082953C0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1A211FA8-50B3-3C4E-A234-1580EA200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6A73788D-F322-0047-BF9E-A8E69D845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E90A8A1-A164-EA41-86BB-166893179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894343D-4C51-384E-BEC6-1517A940C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silhouette of a person praying&#10;&#10;Description automatically generated">
            <a:extLst>
              <a:ext uri="{FF2B5EF4-FFF2-40B4-BE49-F238E27FC236}">
                <a16:creationId xmlns:a16="http://schemas.microsoft.com/office/drawing/2014/main" id="{D35B802A-7115-7993-C25C-73E312082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1" r="6144"/>
          <a:stretch/>
        </p:blipFill>
        <p:spPr>
          <a:xfrm>
            <a:off x="7835544" y="1371725"/>
            <a:ext cx="3970392" cy="3970392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2366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00BDF4-7643-A942-A588-F24E4E09A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90B25A21-16B9-8D47-928B-2367A0B8C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E5E64190-3AC0-0A48-9917-5FAE935A8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 47">
              <a:extLst>
                <a:ext uri="{FF2B5EF4-FFF2-40B4-BE49-F238E27FC236}">
                  <a16:creationId xmlns:a16="http://schemas.microsoft.com/office/drawing/2014/main" id="{AE71CDB8-B430-F14E-99C8-E6AAB8E21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 48">
              <a:extLst>
                <a:ext uri="{FF2B5EF4-FFF2-40B4-BE49-F238E27FC236}">
                  <a16:creationId xmlns:a16="http://schemas.microsoft.com/office/drawing/2014/main" id="{DCA37B0A-FCCC-7642-B70D-56AD5004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CAC232-0B3B-8DD5-A34F-8FC71B4B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58" y="562898"/>
            <a:ext cx="6400999" cy="789288"/>
          </a:xfrm>
        </p:spPr>
        <p:txBody>
          <a:bodyPr>
            <a:normAutofit/>
          </a:bodyPr>
          <a:lstStyle/>
          <a:p>
            <a:pPr lvl="0"/>
            <a:r>
              <a:rPr lang="zh-TW" altLang="en-US" sz="44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zh-TW" altLang="en-US" sz="44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合神心意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lang="zh-TW" altLang="en-US" sz="44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的禱告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217A-526F-7398-A970-C9FCA2C00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58" y="1883750"/>
            <a:ext cx="8628042" cy="55058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檢視自己</a:t>
            </a:r>
            <a:r>
              <a:rPr lang="en-US" altLang="zh-TW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(</a:t>
            </a:r>
            <a:r>
              <a:rPr lang="en-US" altLang="zh-TW" sz="4400" b="1" kern="1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Review) </a:t>
            </a:r>
            <a:endParaRPr lang="en-US" altLang="zh-TW" sz="4400" b="1" kern="100" dirty="0">
              <a:solidFill>
                <a:srgbClr val="0070C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altLang="zh-TW" sz="40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2:2-4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他說：“我從患難中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呼求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耶和華，他就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應允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我；我從陰間的深處求救，你就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垂聽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我的聲音。</a:t>
            </a:r>
            <a:endParaRPr lang="en-US" altLang="zh-TW" sz="40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silhouette of a person praying&#10;&#10;Description automatically generated">
            <a:extLst>
              <a:ext uri="{FF2B5EF4-FFF2-40B4-BE49-F238E27FC236}">
                <a16:creationId xmlns:a16="http://schemas.microsoft.com/office/drawing/2014/main" id="{9C27BDDA-9B7F-0C07-6355-CA95FB1F5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1" r="6144"/>
          <a:stretch/>
        </p:blipFill>
        <p:spPr>
          <a:xfrm>
            <a:off x="9432373" y="1883750"/>
            <a:ext cx="2490217" cy="2490217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53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064BF-15B0-16CA-0C95-A263FB41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360EF-7DC7-2B13-08E3-5A46D45006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4248" y="144462"/>
            <a:ext cx="9574452" cy="6472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認罪悔改</a:t>
            </a:r>
            <a:r>
              <a:rPr lang="en-US" altLang="zh-TW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(</a:t>
            </a:r>
            <a:r>
              <a:rPr lang="en-US" altLang="zh-TW" sz="4400" b="1" kern="1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Repent) </a:t>
            </a:r>
            <a:endParaRPr lang="en-US" altLang="zh-TW" sz="4400" b="1" kern="100" dirty="0">
              <a:solidFill>
                <a:srgbClr val="0070C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2:3-8</a:t>
            </a:r>
            <a:r>
              <a:rPr lang="en-US" altLang="zh-TW" sz="36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你把我投入深海，到海洋的深處，洪流圍困我；你的洪濤巨浪淹沒我。我想：‘雖然我被趕逐離開你的眼前，我仍要仰望你的聖殿。</a:t>
            </a:r>
            <a:r>
              <a:rPr 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’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海水包圍我，使我幾乎窒息；深淵環繞我，海草纏裹我的頭。我下到群山的根基，地的門閂把我永遠關在裡面。耶和華我的神啊，你卻把我的性命從坑裡拉上來！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我奄奄一息，就想念耶和華；我的禱告進入你的聖殿，直達你面前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40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Picture 5" descr="A silhouette of a person praying&#10;&#10;Description automatically generated">
            <a:extLst>
              <a:ext uri="{FF2B5EF4-FFF2-40B4-BE49-F238E27FC236}">
                <a16:creationId xmlns:a16="http://schemas.microsoft.com/office/drawing/2014/main" id="{890D7590-64D9-665E-7C0B-B9C7720EB4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1" r="6144"/>
          <a:stretch/>
        </p:blipFill>
        <p:spPr>
          <a:xfrm>
            <a:off x="10309016" y="2386582"/>
            <a:ext cx="1754636" cy="1754636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4498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7DAFD-A358-3C74-9858-0A9F8B3C1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534E5-26DA-57B8-7DB9-96395FF1DCD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3948" y="1122362"/>
            <a:ext cx="7936152" cy="6230938"/>
          </a:xfrm>
        </p:spPr>
        <p:txBody>
          <a:bodyPr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zh-TW" altLang="en-US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許願償還</a:t>
            </a:r>
            <a:r>
              <a:rPr lang="en-US" altLang="zh-TW" sz="4400" b="1" kern="100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(</a:t>
            </a:r>
            <a:r>
              <a:rPr lang="en-US" altLang="zh-TW" sz="4400" b="1" kern="1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Repay)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altLang="zh-TW" sz="4400" b="1" kern="1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2:8-9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那些敬奉虛無神明的人離棄忠誠之愛；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而我，卻要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以感謝之聲向你獻祭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我許的願，我必償還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救恩來自耶和華</a:t>
            </a:r>
            <a:r>
              <a:rPr lang="zh-TW" altLang="en-US" sz="4000" b="1" u="none" strike="noStrike" dirty="0">
                <a:solidFill>
                  <a:srgbClr val="333333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！”</a:t>
            </a:r>
            <a:endParaRPr lang="en-US" altLang="zh-TW" sz="40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Picture 5" descr="A silhouette of a person praying&#10;&#10;Description automatically generated">
            <a:extLst>
              <a:ext uri="{FF2B5EF4-FFF2-40B4-BE49-F238E27FC236}">
                <a16:creationId xmlns:a16="http://schemas.microsoft.com/office/drawing/2014/main" id="{136C963A-3AF2-9968-AE4A-B569FACDFF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1" r="6144"/>
          <a:stretch/>
        </p:blipFill>
        <p:spPr>
          <a:xfrm>
            <a:off x="8788400" y="1615266"/>
            <a:ext cx="3059352" cy="3059352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021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F20E1-67CF-A52A-7EB1-8ABB5855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6C7AE-92E5-A53A-9BAF-950359BF6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992" y="523093"/>
            <a:ext cx="8253419" cy="8337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br>
              <a:rPr lang="en-US" sz="5000" dirty="0"/>
            </a:br>
            <a:br>
              <a:rPr lang="en-US" sz="5000" dirty="0"/>
            </a:br>
            <a:endParaRPr lang="en-US" sz="5300" dirty="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99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6756E35-E702-7A82-48D5-FA1781F2D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038" y="1371725"/>
            <a:ext cx="6429923" cy="35343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9732DA-C9CD-9F7D-E4FD-888EB4E41857}"/>
              </a:ext>
            </a:extLst>
          </p:cNvPr>
          <p:cNvSpPr txBox="1"/>
          <p:nvPr/>
        </p:nvSpPr>
        <p:spPr>
          <a:xfrm>
            <a:off x="3213591" y="5107566"/>
            <a:ext cx="5764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800" b="1" u="none" strike="noStrike" dirty="0">
                <a:solidFill>
                  <a:srgbClr val="0070C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合神心意的禱告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3975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317E9-858F-6032-55E0-9F85EA27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EBDB1D-17AA-8140-B216-35CBA8C9E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98E3FFBE-BCB2-4744-8CA3-BC11F11AD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BBD5B432-1551-644A-B937-54EFF4201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BDCFB512-5A0E-0143-B5B7-6A965E100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50">
              <a:extLst>
                <a:ext uri="{FF2B5EF4-FFF2-40B4-BE49-F238E27FC236}">
                  <a16:creationId xmlns:a16="http://schemas.microsoft.com/office/drawing/2014/main" id="{EEDAA716-EDDF-5941-A55E-C12C893A3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D091EE-1997-B3EB-A3D8-0EF1BCF6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522" y="281449"/>
            <a:ext cx="11803326" cy="1759861"/>
          </a:xfrm>
        </p:spPr>
        <p:txBody>
          <a:bodyPr>
            <a:normAutofit fontScale="90000"/>
          </a:bodyPr>
          <a:lstStyle/>
          <a:p>
            <a:r>
              <a:rPr lang="en-US" altLang="zh-TW" sz="490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III. 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</a:t>
            </a:r>
            <a:r>
              <a:rPr lang="zh-TW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何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主內同行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br>
              <a:rPr lang="en-US" sz="4400" b="1" i="0" kern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1900" dirty="0"/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1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B5CAF-B835-29FB-D283-CE8DEBD68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522" y="1105249"/>
            <a:ext cx="8524411" cy="582217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en-US" altLang="zh-TW" sz="40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:10 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吩咐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那魚，魚就把約拿吐到乾地上。</a:t>
            </a: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en-US" altLang="zh-TW" sz="4000" b="1" u="none" strike="noStrike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:1</a:t>
            </a:r>
            <a:r>
              <a:rPr lang="en-US" altLang="zh-TW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耶和華的話第二次臨到約拿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，說：</a:t>
            </a: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3:2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“立刻動身去尼尼微大城！向那城的居民</a:t>
            </a:r>
            <a:r>
              <a:rPr lang="zh-TW" altLang="en-US" sz="40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宣告我吩咐</a:t>
            </a:r>
            <a:r>
              <a:rPr lang="zh-TW" altLang="en-US" sz="40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你的話。”</a:t>
            </a: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200" dirty="0">
              <a:solidFill>
                <a:srgbClr val="333333"/>
              </a:solidFill>
              <a:latin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200" b="0" i="0" u="none" strike="noStrike" dirty="0">
              <a:solidFill>
                <a:srgbClr val="333333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93279" y="6087110"/>
            <a:ext cx="413356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887302-568B-F356-0785-6FBAFC475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933" y="635000"/>
            <a:ext cx="3192067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7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6351D-8B9B-7FFB-85F0-AC50442D8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E745-4BFE-9797-A1AF-6FC0751A7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522" y="281449"/>
            <a:ext cx="11803326" cy="1759861"/>
          </a:xfrm>
        </p:spPr>
        <p:txBody>
          <a:bodyPr>
            <a:normAutofit fontScale="90000"/>
          </a:bodyPr>
          <a:lstStyle/>
          <a:p>
            <a:r>
              <a:rPr lang="en-US" altLang="zh-TW" sz="490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III. 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</a:t>
            </a:r>
            <a:r>
              <a:rPr lang="zh-TW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何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9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主內同行</a:t>
            </a:r>
            <a:r>
              <a:rPr lang="zh-TW" alt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lang="en-US" sz="49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br>
              <a:rPr lang="en-US" sz="4400" b="1" i="0" kern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1900" dirty="0"/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1900" b="1" i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1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787D2-E6F4-51EB-3FB2-2E6D4AEE8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522" y="1105249"/>
            <a:ext cx="8153471" cy="582217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3:3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約拿開始進入城內，走了一天的路程，就宣告說：“再過四十天，尼尼微就要覆滅了！”</a:t>
            </a:r>
            <a:endParaRPr lang="en-US" altLang="zh-TW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0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3:4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尼尼微人相信神，</a:t>
            </a:r>
            <a:r>
              <a:rPr lang="zh-TW" alt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就宣告禁食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，他們從最大的到最小的都披上粗毛布。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40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200" dirty="0">
              <a:solidFill>
                <a:srgbClr val="333333"/>
              </a:solidFill>
              <a:latin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200" b="0" i="0" u="none" strike="noStrike" dirty="0">
              <a:solidFill>
                <a:srgbClr val="333333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DBE46E-1A9F-05AF-ECDA-A4FF8A866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933" y="635000"/>
            <a:ext cx="3192067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7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DC59-A986-4C9D-8E8F-92C787B0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733" y="348787"/>
            <a:ext cx="7335835" cy="1268984"/>
          </a:xfrm>
        </p:spPr>
        <p:txBody>
          <a:bodyPr>
            <a:normAutofit/>
          </a:bodyPr>
          <a:lstStyle/>
          <a:p>
            <a:pPr algn="ctr"/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lang="en-US" sz="4400" b="1" i="0" kern="12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主內同行</a:t>
            </a:r>
            <a:r>
              <a:rPr lang="zh-TW" altLang="en-US" sz="4400" b="1" i="0" kern="12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23E4-E193-EB32-4639-F816BB63BBCB}"/>
              </a:ext>
            </a:extLst>
          </p:cNvPr>
          <p:cNvSpPr txBox="1">
            <a:spLocks/>
          </p:cNvSpPr>
          <p:nvPr/>
        </p:nvSpPr>
        <p:spPr>
          <a:xfrm>
            <a:off x="831273" y="1272104"/>
            <a:ext cx="10529454" cy="51854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按神的時間和吩咐</a:t>
            </a:r>
            <a:endParaRPr lang="en-US" altLang="zh-TW" sz="44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EB386-17FE-9B9F-F7DB-ADD6A0AC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307" y="2360545"/>
            <a:ext cx="5781386" cy="35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87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27E9-6C39-BA7D-6426-2C998054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2308B-69A0-7D5B-5582-4944E6EA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37" y="401547"/>
            <a:ext cx="10558788" cy="147805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spcAft>
                <a:spcPts val="1800"/>
              </a:spcAft>
            </a:pP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總結</a:t>
            </a: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追求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9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」的方法</a:t>
            </a:r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4000" b="1" kern="100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</a:br>
            <a:br>
              <a:rPr 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A704-8ACB-CCCB-E06A-BC6F1137A71F}"/>
              </a:ext>
            </a:extLst>
          </p:cNvPr>
          <p:cNvSpPr txBox="1">
            <a:spLocks/>
          </p:cNvSpPr>
          <p:nvPr/>
        </p:nvSpPr>
        <p:spPr>
          <a:xfrm>
            <a:off x="742137" y="2131678"/>
            <a:ext cx="10529454" cy="51854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4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合一</a:t>
            </a:r>
            <a:r>
              <a:rPr 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zh-TW" altLang="en-US" sz="4400" b="1" kern="100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聽</a:t>
            </a:r>
            <a:r>
              <a:rPr lang="zh-TW" altLang="en-US" sz="44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神親自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教導</a:t>
            </a:r>
            <a:endParaRPr lang="en-US" altLang="zh-TW" sz="44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4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</a:t>
            </a:r>
            <a:r>
              <a:rPr 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: </a:t>
            </a:r>
            <a:r>
              <a:rPr lang="zh-TW" altLang="en-US" sz="44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合神心意</a:t>
            </a:r>
            <a:r>
              <a:rPr lang="zh-TW" altLang="en-US" sz="4400" b="1" u="none" strike="noStrike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禱</a:t>
            </a:r>
            <a:r>
              <a:rPr lang="zh-TW" altLang="en-US" sz="4400" b="1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告</a:t>
            </a:r>
            <a:endParaRPr lang="en-US" altLang="zh-TW" sz="4400" b="1" u="none" strike="noStrike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4400" b="1" kern="12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同行</a:t>
            </a:r>
            <a:r>
              <a:rPr lang="en-US" sz="4400" b="1" kern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按神時間</a:t>
            </a:r>
            <a:r>
              <a:rPr lang="zh-TW" alt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行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動</a:t>
            </a: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39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5468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BBC54-6133-E354-178C-227A15982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D9BB62-305B-AFFD-D5D9-4B4DA217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263360"/>
            <a:ext cx="8624345" cy="55240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同心合意</a:t>
            </a:r>
            <a:r>
              <a:rPr lang="zh-TW" altLang="en-US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興旺福音</a:t>
            </a:r>
            <a:b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他們天天堅持不懈一同在聖殿聚集，又在各家各戶擘餅，存著歡樂和誠懇的心用餐，讚美神，並且得到全民的喜愛。主天天都把得救的人加給他們。 </a:t>
            </a:r>
            <a:r>
              <a:rPr lang="en-US" altLang="zh-TW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使徒行傳</a:t>
            </a:r>
            <a:r>
              <a:rPr lang="en-US" altLang="zh-TW" u="none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2:46-47)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A39A476-3C38-DF49-AF15-DCD544878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44" name="Freeform 84">
              <a:extLst>
                <a:ext uri="{FF2B5EF4-FFF2-40B4-BE49-F238E27FC236}">
                  <a16:creationId xmlns:a16="http://schemas.microsoft.com/office/drawing/2014/main" id="{AAABD392-16C1-C54D-AB57-070C5A4BD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 85">
              <a:extLst>
                <a:ext uri="{FF2B5EF4-FFF2-40B4-BE49-F238E27FC236}">
                  <a16:creationId xmlns:a16="http://schemas.microsoft.com/office/drawing/2014/main" id="{5F57E2AB-5B82-4844-9285-6ED2B6BD1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 86">
              <a:extLst>
                <a:ext uri="{FF2B5EF4-FFF2-40B4-BE49-F238E27FC236}">
                  <a16:creationId xmlns:a16="http://schemas.microsoft.com/office/drawing/2014/main" id="{F3442265-4334-B946-8484-DA12AA980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87">
              <a:extLst>
                <a:ext uri="{FF2B5EF4-FFF2-40B4-BE49-F238E27FC236}">
                  <a16:creationId xmlns:a16="http://schemas.microsoft.com/office/drawing/2014/main" id="{C58748C4-FD86-7B40-9C86-28E49E769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 88">
              <a:extLst>
                <a:ext uri="{FF2B5EF4-FFF2-40B4-BE49-F238E27FC236}">
                  <a16:creationId xmlns:a16="http://schemas.microsoft.com/office/drawing/2014/main" id="{DBF8EB40-832E-684F-A21C-75F00702F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89">
              <a:extLst>
                <a:ext uri="{FF2B5EF4-FFF2-40B4-BE49-F238E27FC236}">
                  <a16:creationId xmlns:a16="http://schemas.microsoft.com/office/drawing/2014/main" id="{D10DE451-58C6-874B-B97C-F202AA582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5FCE2B4-0593-7749-B653-D27EBD3C7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Arrows in a target with arrows in it&#10;&#10;Description automatically generated">
            <a:extLst>
              <a:ext uri="{FF2B5EF4-FFF2-40B4-BE49-F238E27FC236}">
                <a16:creationId xmlns:a16="http://schemas.microsoft.com/office/drawing/2014/main" id="{7092847A-4B34-7D7C-C585-53B154AD4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9378288" y="2034440"/>
            <a:ext cx="2537714" cy="2537714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67111D-A48C-F848-49EF-8CEC1FA5A61E}"/>
              </a:ext>
            </a:extLst>
          </p:cNvPr>
          <p:cNvSpPr txBox="1"/>
          <p:nvPr/>
        </p:nvSpPr>
        <p:spPr>
          <a:xfrm>
            <a:off x="481555" y="423371"/>
            <a:ext cx="96466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2024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4400" b="1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44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」的目標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12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CA366-B858-7E81-400B-6132E2F0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CE2C2-EC2E-EE3D-6AB4-07EDDAD98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169" y="-871475"/>
            <a:ext cx="9962155" cy="29401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br>
              <a:rPr lang="en-US" sz="49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2024</a:t>
            </a: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5300" dirty="0" err="1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主內合一，同心同行</a:t>
            </a:r>
            <a:r>
              <a:rPr lang="zh-TW" altLang="en-US" sz="53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 </a:t>
            </a: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sz="4400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4400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243CB18-51A6-B944-FB65-C0F88DD6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031" y="1577134"/>
            <a:ext cx="3223466" cy="322346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FD0F97-E5E2-39A5-FEB6-ECEA4FAC8177}"/>
              </a:ext>
            </a:extLst>
          </p:cNvPr>
          <p:cNvSpPr txBox="1">
            <a:spLocks/>
          </p:cNvSpPr>
          <p:nvPr/>
        </p:nvSpPr>
        <p:spPr>
          <a:xfrm>
            <a:off x="771088" y="1399743"/>
            <a:ext cx="10649823" cy="49884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起點</a:t>
            </a: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b="1" kern="0" baseline="300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1:1</a:t>
            </a:r>
            <a:r>
              <a:rPr lang="en-US" altLang="zh-TW" sz="44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 </a:t>
            </a:r>
            <a:r>
              <a:rPr lang="zh-TW" sz="44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耶和華的話臨到</a:t>
            </a:r>
            <a:r>
              <a:rPr lang="en-US" altLang="zh-TW" sz="4400" b="1" kern="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ahoma" panose="020B0604030504040204" pitchFamily="34" charset="0"/>
              </a:rPr>
              <a:t> … </a:t>
            </a:r>
            <a:endParaRPr lang="en-US" altLang="zh-TW" sz="44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1:2</a:t>
            </a:r>
            <a:r>
              <a:rPr lang="en-US" altLang="zh-TW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立刻動身去</a:t>
            </a:r>
            <a:r>
              <a:rPr lang="en-US" altLang="zh-TW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…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終點</a:t>
            </a: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4:11</a:t>
            </a:r>
            <a:r>
              <a:rPr lang="en-US" altLang="zh-TW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我怎能不愛惜呢</a:t>
            </a:r>
            <a:r>
              <a:rPr lang="en-US" altLang="zh-TW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(</a:t>
            </a:r>
            <a:r>
              <a:rPr lang="zh-TW" alt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經歷神的愛</a:t>
            </a:r>
            <a:r>
              <a:rPr lang="en-US" altLang="zh-TW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/</a:t>
            </a:r>
            <a:r>
              <a:rPr lang="zh-TW" alt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恩典</a:t>
            </a:r>
            <a:r>
              <a:rPr lang="en-US" altLang="zh-TW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6027610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</TotalTime>
  <Words>889</Words>
  <Application>Microsoft Office PowerPoint</Application>
  <PresentationFormat>Widescreen</PresentationFormat>
  <Paragraphs>67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Microsoft JhengHei</vt:lpstr>
      <vt:lpstr>Arial</vt:lpstr>
      <vt:lpstr>Calibri</vt:lpstr>
      <vt:lpstr>Neue Haas Grotesk Text Pro</vt:lpstr>
      <vt:lpstr>Tahoma</vt:lpstr>
      <vt:lpstr>PunchcardVTI</vt:lpstr>
      <vt:lpstr>「主內合一 同心同行」  的方法</vt:lpstr>
      <vt:lpstr>「主內合一，同心同行」的方法 </vt:lpstr>
      <vt:lpstr>「主內合一，同心同行」 的方法 </vt:lpstr>
      <vt:lpstr>I. 如何追求「主內合一」？  </vt:lpstr>
      <vt:lpstr>神為何要約拿在魚腹中三天三夜 ?</vt:lpstr>
      <vt:lpstr>追求「主內合一」 </vt:lpstr>
      <vt:lpstr>PowerPoint Presentation</vt:lpstr>
      <vt:lpstr>II. 如何追求「主內同心」？</vt:lpstr>
      <vt:lpstr>約拿「合神心意」的禱告</vt:lpstr>
      <vt:lpstr>PowerPoint Presentation</vt:lpstr>
      <vt:lpstr>PowerPoint Presentation</vt:lpstr>
      <vt:lpstr>追求「主內同心」  </vt:lpstr>
      <vt:lpstr>III. 如何追求「主內同行」？    </vt:lpstr>
      <vt:lpstr>III. 如何追求「主內同行」？    </vt:lpstr>
      <vt:lpstr>追求「主內同行」</vt:lpstr>
      <vt:lpstr>總結 追求「主內合一，同心同行」的方法    </vt:lpstr>
      <vt:lpstr>同心合意，興旺福音  他們天天堅持不懈一同在聖殿聚集，又在各家各戶擘餅，存著歡樂和誠懇的心用餐，讚美神，並且得到全民的喜愛。主天天都把得救的人加給他們。 (使徒行傳 2:46-47)</vt:lpstr>
      <vt:lpstr>  2024「主內合一，同心同行」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「主內合一 同心同行」  的難處</dc:title>
  <dc:creator>Microsoft Office User</dc:creator>
  <cp:lastModifiedBy>CL-Grp2</cp:lastModifiedBy>
  <cp:revision>33</cp:revision>
  <dcterms:created xsi:type="dcterms:W3CDTF">2024-01-18T05:31:36Z</dcterms:created>
  <dcterms:modified xsi:type="dcterms:W3CDTF">2024-01-30T22:19:11Z</dcterms:modified>
</cp:coreProperties>
</file>