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835" r:id="rId2"/>
    <p:sldId id="1006" r:id="rId3"/>
    <p:sldId id="997" r:id="rId4"/>
    <p:sldId id="1047" r:id="rId5"/>
    <p:sldId id="609" r:id="rId6"/>
    <p:sldId id="1000" r:id="rId7"/>
    <p:sldId id="1048" r:id="rId8"/>
    <p:sldId id="1041" r:id="rId9"/>
    <p:sldId id="1040" r:id="rId10"/>
    <p:sldId id="1049" r:id="rId11"/>
    <p:sldId id="1042" r:id="rId12"/>
    <p:sldId id="1026" r:id="rId13"/>
    <p:sldId id="1050" r:id="rId14"/>
    <p:sldId id="1025" r:id="rId15"/>
    <p:sldId id="1010" r:id="rId16"/>
    <p:sldId id="1046" r:id="rId17"/>
    <p:sldId id="1032" r:id="rId18"/>
    <p:sldId id="1044" r:id="rId19"/>
    <p:sldId id="1051" r:id="rId20"/>
    <p:sldId id="1043" r:id="rId21"/>
    <p:sldId id="1036" r:id="rId22"/>
    <p:sldId id="1052" r:id="rId23"/>
    <p:sldId id="1053" r:id="rId24"/>
    <p:sldId id="1054" r:id="rId25"/>
    <p:sldId id="1045" r:id="rId26"/>
    <p:sldId id="1033" r:id="rId27"/>
    <p:sldId id="872" r:id="rId28"/>
    <p:sldId id="87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unping Xu" initials="CX" lastIdx="2" clrIdx="0">
    <p:extLst>
      <p:ext uri="{19B8F6BF-5375-455C-9EA6-DF929625EA0E}">
        <p15:presenceInfo xmlns:p15="http://schemas.microsoft.com/office/powerpoint/2012/main" userId="a5962ba47313b1f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D5094F-6E9F-460D-98B7-1064F47F1CC6}" v="744" dt="2021-01-23T02:35:58.8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4660"/>
  </p:normalViewPr>
  <p:slideViewPr>
    <p:cSldViewPr snapToGrid="0">
      <p:cViewPr varScale="1">
        <p:scale>
          <a:sx n="81" d="100"/>
          <a:sy n="81" d="100"/>
        </p:scale>
        <p:origin x="40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unping Xu" userId="a5962ba47313b1f5" providerId="LiveId" clId="{15BB0F91-5615-45D9-B8BF-A940431C52C5}"/>
    <pc:docChg chg="undo redo custSel addSld delSld modSld sldOrd">
      <pc:chgData name="Chunping Xu" userId="a5962ba47313b1f5" providerId="LiveId" clId="{15BB0F91-5615-45D9-B8BF-A940431C52C5}" dt="2021-01-16T03:38:26.269" v="1433" actId="14100"/>
      <pc:docMkLst>
        <pc:docMk/>
      </pc:docMkLst>
      <pc:sldChg chg="delSp modSp add modAnim">
        <pc:chgData name="Chunping Xu" userId="a5962ba47313b1f5" providerId="LiveId" clId="{15BB0F91-5615-45D9-B8BF-A940431C52C5}" dt="2021-01-13T19:25:56.651" v="1411"/>
        <pc:sldMkLst>
          <pc:docMk/>
          <pc:sldMk cId="0" sldId="496"/>
        </pc:sldMkLst>
        <pc:spChg chg="del">
          <ac:chgData name="Chunping Xu" userId="a5962ba47313b1f5" providerId="LiveId" clId="{15BB0F91-5615-45D9-B8BF-A940431C52C5}" dt="2021-01-13T07:08:55.150" v="294" actId="21"/>
          <ac:spMkLst>
            <pc:docMk/>
            <pc:sldMk cId="0" sldId="496"/>
            <ac:spMk id="270338" creationId="{A2623806-C0C1-4C4A-B2B7-90161A93AFF9}"/>
          </ac:spMkLst>
        </pc:spChg>
        <pc:spChg chg="mod">
          <ac:chgData name="Chunping Xu" userId="a5962ba47313b1f5" providerId="LiveId" clId="{15BB0F91-5615-45D9-B8BF-A940431C52C5}" dt="2021-01-13T07:10:42.645" v="301" actId="1076"/>
          <ac:spMkLst>
            <pc:docMk/>
            <pc:sldMk cId="0" sldId="496"/>
            <ac:spMk id="270340" creationId="{002F8C49-1AA4-498D-A0CA-1A0E96CCEC01}"/>
          </ac:spMkLst>
        </pc:spChg>
        <pc:spChg chg="mod">
          <ac:chgData name="Chunping Xu" userId="a5962ba47313b1f5" providerId="LiveId" clId="{15BB0F91-5615-45D9-B8BF-A940431C52C5}" dt="2021-01-13T07:10:05.868" v="298" actId="1076"/>
          <ac:spMkLst>
            <pc:docMk/>
            <pc:sldMk cId="0" sldId="496"/>
            <ac:spMk id="270341" creationId="{1715D80F-F753-4943-91C6-26168B32B45A}"/>
          </ac:spMkLst>
        </pc:spChg>
        <pc:spChg chg="mod">
          <ac:chgData name="Chunping Xu" userId="a5962ba47313b1f5" providerId="LiveId" clId="{15BB0F91-5615-45D9-B8BF-A940431C52C5}" dt="2021-01-13T07:10:15.776" v="299" actId="1076"/>
          <ac:spMkLst>
            <pc:docMk/>
            <pc:sldMk cId="0" sldId="496"/>
            <ac:spMk id="270342" creationId="{6BA766C2-C777-4541-AD09-35B1C34944EB}"/>
          </ac:spMkLst>
        </pc:spChg>
        <pc:spChg chg="mod">
          <ac:chgData name="Chunping Xu" userId="a5962ba47313b1f5" providerId="LiveId" clId="{15BB0F91-5615-45D9-B8BF-A940431C52C5}" dt="2021-01-13T07:14:06.088" v="321" actId="1076"/>
          <ac:spMkLst>
            <pc:docMk/>
            <pc:sldMk cId="0" sldId="496"/>
            <ac:spMk id="270343" creationId="{539B61E8-A2E2-4835-9C44-F183299216C7}"/>
          </ac:spMkLst>
        </pc:spChg>
        <pc:spChg chg="mod">
          <ac:chgData name="Chunping Xu" userId="a5962ba47313b1f5" providerId="LiveId" clId="{15BB0F91-5615-45D9-B8BF-A940431C52C5}" dt="2021-01-13T07:09:56.031" v="297" actId="1076"/>
          <ac:spMkLst>
            <pc:docMk/>
            <pc:sldMk cId="0" sldId="496"/>
            <ac:spMk id="270344" creationId="{0E030F9D-3452-4522-9C3D-1DE91330DADA}"/>
          </ac:spMkLst>
        </pc:spChg>
        <pc:picChg chg="mod">
          <ac:chgData name="Chunping Xu" userId="a5962ba47313b1f5" providerId="LiveId" clId="{15BB0F91-5615-45D9-B8BF-A940431C52C5}" dt="2021-01-13T07:09:07.176" v="296" actId="1076"/>
          <ac:picMkLst>
            <pc:docMk/>
            <pc:sldMk cId="0" sldId="496"/>
            <ac:picMk id="270339" creationId="{0CB6593A-5F48-4417-A168-F9EECC2EFA51}"/>
          </ac:picMkLst>
        </pc:picChg>
      </pc:sldChg>
      <pc:sldChg chg="delSp add modAnim">
        <pc:chgData name="Chunping Xu" userId="a5962ba47313b1f5" providerId="LiveId" clId="{15BB0F91-5615-45D9-B8BF-A940431C52C5}" dt="2021-01-13T19:26:12.800" v="1412"/>
        <pc:sldMkLst>
          <pc:docMk/>
          <pc:sldMk cId="0" sldId="497"/>
        </pc:sldMkLst>
        <pc:spChg chg="del">
          <ac:chgData name="Chunping Xu" userId="a5962ba47313b1f5" providerId="LiveId" clId="{15BB0F91-5615-45D9-B8BF-A940431C52C5}" dt="2021-01-13T07:11:18.890" v="302" actId="21"/>
          <ac:spMkLst>
            <pc:docMk/>
            <pc:sldMk cId="0" sldId="497"/>
            <ac:spMk id="271375" creationId="{8BE50581-BB0A-46C6-94B9-39379948184F}"/>
          </ac:spMkLst>
        </pc:spChg>
      </pc:sldChg>
      <pc:sldChg chg="add del">
        <pc:chgData name="Chunping Xu" userId="a5962ba47313b1f5" providerId="LiveId" clId="{15BB0F91-5615-45D9-B8BF-A940431C52C5}" dt="2021-01-13T07:14:58.460" v="322" actId="47"/>
        <pc:sldMkLst>
          <pc:docMk/>
          <pc:sldMk cId="0" sldId="498"/>
        </pc:sldMkLst>
      </pc:sldChg>
      <pc:sldChg chg="delSp modSp add del modAnim">
        <pc:chgData name="Chunping Xu" userId="a5962ba47313b1f5" providerId="LiveId" clId="{15BB0F91-5615-45D9-B8BF-A940431C52C5}" dt="2021-01-13T07:25:39.443" v="344" actId="47"/>
        <pc:sldMkLst>
          <pc:docMk/>
          <pc:sldMk cId="0" sldId="503"/>
        </pc:sldMkLst>
        <pc:spChg chg="del">
          <ac:chgData name="Chunping Xu" userId="a5962ba47313b1f5" providerId="LiveId" clId="{15BB0F91-5615-45D9-B8BF-A940431C52C5}" dt="2021-01-13T07:21:53.429" v="334" actId="21"/>
          <ac:spMkLst>
            <pc:docMk/>
            <pc:sldMk cId="0" sldId="503"/>
            <ac:spMk id="277506" creationId="{91C75E22-9882-4F68-BF13-B2D41DAA2626}"/>
          </ac:spMkLst>
        </pc:spChg>
        <pc:spChg chg="mod">
          <ac:chgData name="Chunping Xu" userId="a5962ba47313b1f5" providerId="LiveId" clId="{15BB0F91-5615-45D9-B8BF-A940431C52C5}" dt="2021-01-13T07:22:26.362" v="337" actId="1076"/>
          <ac:spMkLst>
            <pc:docMk/>
            <pc:sldMk cId="0" sldId="503"/>
            <ac:spMk id="277508" creationId="{860ED1F6-4233-40E5-B0C2-620853E2BB68}"/>
          </ac:spMkLst>
        </pc:spChg>
        <pc:picChg chg="mod">
          <ac:chgData name="Chunping Xu" userId="a5962ba47313b1f5" providerId="LiveId" clId="{15BB0F91-5615-45D9-B8BF-A940431C52C5}" dt="2021-01-13T07:22:01.474" v="336" actId="1076"/>
          <ac:picMkLst>
            <pc:docMk/>
            <pc:sldMk cId="0" sldId="503"/>
            <ac:picMk id="277507" creationId="{43D612BA-3346-4002-8172-25F5E310C18D}"/>
          </ac:picMkLst>
        </pc:picChg>
      </pc:sldChg>
      <pc:sldChg chg="modSp add mod">
        <pc:chgData name="Chunping Xu" userId="a5962ba47313b1f5" providerId="LiveId" clId="{15BB0F91-5615-45D9-B8BF-A940431C52C5}" dt="2021-01-13T19:09:34.971" v="576"/>
        <pc:sldMkLst>
          <pc:docMk/>
          <pc:sldMk cId="0" sldId="609"/>
        </pc:sldMkLst>
        <pc:spChg chg="mod">
          <ac:chgData name="Chunping Xu" userId="a5962ba47313b1f5" providerId="LiveId" clId="{15BB0F91-5615-45D9-B8BF-A940431C52C5}" dt="2021-01-13T19:09:34.971" v="576"/>
          <ac:spMkLst>
            <pc:docMk/>
            <pc:sldMk cId="0" sldId="609"/>
            <ac:spMk id="387075" creationId="{0F1611A3-398F-439F-9448-F507E7A557EE}"/>
          </ac:spMkLst>
        </pc:spChg>
        <pc:picChg chg="mod">
          <ac:chgData name="Chunping Xu" userId="a5962ba47313b1f5" providerId="LiveId" clId="{15BB0F91-5615-45D9-B8BF-A940431C52C5}" dt="2021-01-13T00:11:14.663" v="151" actId="14100"/>
          <ac:picMkLst>
            <pc:docMk/>
            <pc:sldMk cId="0" sldId="609"/>
            <ac:picMk id="387074" creationId="{AD12EA9F-6683-4054-BFA3-258A2B50A446}"/>
          </ac:picMkLst>
        </pc:picChg>
      </pc:sldChg>
      <pc:sldChg chg="delSp modSp add modAnim">
        <pc:chgData name="Chunping Xu" userId="a5962ba47313b1f5" providerId="LiveId" clId="{15BB0F91-5615-45D9-B8BF-A940431C52C5}" dt="2021-01-13T19:27:16.601" v="1414"/>
        <pc:sldMkLst>
          <pc:docMk/>
          <pc:sldMk cId="0" sldId="789"/>
        </pc:sldMkLst>
        <pc:spChg chg="mod">
          <ac:chgData name="Chunping Xu" userId="a5962ba47313b1f5" providerId="LiveId" clId="{15BB0F91-5615-45D9-B8BF-A940431C52C5}" dt="2021-01-13T07:50:53.847" v="476" actId="14100"/>
          <ac:spMkLst>
            <pc:docMk/>
            <pc:sldMk cId="0" sldId="789"/>
            <ac:spMk id="622601" creationId="{3C61DA97-874E-4FAC-9D3C-A5B605E6DACB}"/>
          </ac:spMkLst>
        </pc:spChg>
        <pc:spChg chg="mod">
          <ac:chgData name="Chunping Xu" userId="a5962ba47313b1f5" providerId="LiveId" clId="{15BB0F91-5615-45D9-B8BF-A940431C52C5}" dt="2021-01-13T07:50:57.974" v="477" actId="14100"/>
          <ac:spMkLst>
            <pc:docMk/>
            <pc:sldMk cId="0" sldId="789"/>
            <ac:spMk id="622602" creationId="{D53CDB2F-A43A-415F-874C-31F4819339E0}"/>
          </ac:spMkLst>
        </pc:spChg>
        <pc:spChg chg="del mod">
          <ac:chgData name="Chunping Xu" userId="a5962ba47313b1f5" providerId="LiveId" clId="{15BB0F91-5615-45D9-B8BF-A940431C52C5}" dt="2021-01-13T07:50:15.250" v="471" actId="478"/>
          <ac:spMkLst>
            <pc:docMk/>
            <pc:sldMk cId="0" sldId="789"/>
            <ac:spMk id="622611" creationId="{EC46D206-9F71-43A2-A76D-C4F722FF06AB}"/>
          </ac:spMkLst>
        </pc:spChg>
        <pc:spChg chg="del">
          <ac:chgData name="Chunping Xu" userId="a5962ba47313b1f5" providerId="LiveId" clId="{15BB0F91-5615-45D9-B8BF-A940431C52C5}" dt="2021-01-13T07:50:17.828" v="472" actId="478"/>
          <ac:spMkLst>
            <pc:docMk/>
            <pc:sldMk cId="0" sldId="789"/>
            <ac:spMk id="622612" creationId="{D39752D5-8692-4F6D-972F-20ACBD79205E}"/>
          </ac:spMkLst>
        </pc:spChg>
        <pc:spChg chg="del">
          <ac:chgData name="Chunping Xu" userId="a5962ba47313b1f5" providerId="LiveId" clId="{15BB0F91-5615-45D9-B8BF-A940431C52C5}" dt="2021-01-13T07:50:20.008" v="473" actId="478"/>
          <ac:spMkLst>
            <pc:docMk/>
            <pc:sldMk cId="0" sldId="789"/>
            <ac:spMk id="622613" creationId="{32A1537C-9FE2-409D-A25C-8E036E66C046}"/>
          </ac:spMkLst>
        </pc:spChg>
        <pc:spChg chg="mod">
          <ac:chgData name="Chunping Xu" userId="a5962ba47313b1f5" providerId="LiveId" clId="{15BB0F91-5615-45D9-B8BF-A940431C52C5}" dt="2021-01-13T07:50:32.614" v="474" actId="1076"/>
          <ac:spMkLst>
            <pc:docMk/>
            <pc:sldMk cId="0" sldId="789"/>
            <ac:spMk id="622614" creationId="{86ABFF7C-F5D0-41B2-B13C-20F3FEC1A57E}"/>
          </ac:spMkLst>
        </pc:spChg>
        <pc:spChg chg="mod">
          <ac:chgData name="Chunping Xu" userId="a5962ba47313b1f5" providerId="LiveId" clId="{15BB0F91-5615-45D9-B8BF-A940431C52C5}" dt="2021-01-13T07:50:37.553" v="475" actId="1076"/>
          <ac:spMkLst>
            <pc:docMk/>
            <pc:sldMk cId="0" sldId="789"/>
            <ac:spMk id="622615" creationId="{D175B30C-45E0-4358-8DCC-D9E7F5B7A38C}"/>
          </ac:spMkLst>
        </pc:spChg>
      </pc:sldChg>
      <pc:sldChg chg="add">
        <pc:chgData name="Chunping Xu" userId="a5962ba47313b1f5" providerId="LiveId" clId="{15BB0F91-5615-45D9-B8BF-A940431C52C5}" dt="2021-01-13T07:55:20.038" v="550"/>
        <pc:sldMkLst>
          <pc:docMk/>
          <pc:sldMk cId="0" sldId="795"/>
        </pc:sldMkLst>
      </pc:sldChg>
      <pc:sldChg chg="addSp delSp modSp add">
        <pc:chgData name="Chunping Xu" userId="a5962ba47313b1f5" providerId="LiveId" clId="{15BB0F91-5615-45D9-B8BF-A940431C52C5}" dt="2021-01-13T06:59:42.586" v="277" actId="14100"/>
        <pc:sldMkLst>
          <pc:docMk/>
          <pc:sldMk cId="0" sldId="804"/>
        </pc:sldMkLst>
        <pc:spChg chg="add mod">
          <ac:chgData name="Chunping Xu" userId="a5962ba47313b1f5" providerId="LiveId" clId="{15BB0F91-5615-45D9-B8BF-A940431C52C5}" dt="2021-01-13T06:59:42.586" v="277" actId="14100"/>
          <ac:spMkLst>
            <pc:docMk/>
            <pc:sldMk cId="0" sldId="804"/>
            <ac:spMk id="4" creationId="{D43D29B2-A01A-43A9-8753-21B5F46B0DB1}"/>
          </ac:spMkLst>
        </pc:spChg>
        <pc:spChg chg="del">
          <ac:chgData name="Chunping Xu" userId="a5962ba47313b1f5" providerId="LiveId" clId="{15BB0F91-5615-45D9-B8BF-A940431C52C5}" dt="2021-01-13T06:58:01.636" v="269" actId="21"/>
          <ac:spMkLst>
            <pc:docMk/>
            <pc:sldMk cId="0" sldId="804"/>
            <ac:spMk id="640003" creationId="{552AF636-B9AC-4D77-AB94-1FFB7928F9DF}"/>
          </ac:spMkLst>
        </pc:spChg>
        <pc:picChg chg="mod">
          <ac:chgData name="Chunping Xu" userId="a5962ba47313b1f5" providerId="LiveId" clId="{15BB0F91-5615-45D9-B8BF-A940431C52C5}" dt="2021-01-13T06:59:10.048" v="273" actId="1076"/>
          <ac:picMkLst>
            <pc:docMk/>
            <pc:sldMk cId="0" sldId="804"/>
            <ac:picMk id="640002" creationId="{7F34C477-B6F9-4FC5-8349-667A9FD52CB3}"/>
          </ac:picMkLst>
        </pc:picChg>
      </pc:sldChg>
      <pc:sldChg chg="modSp mod">
        <pc:chgData name="Chunping Xu" userId="a5962ba47313b1f5" providerId="LiveId" clId="{15BB0F91-5615-45D9-B8BF-A940431C52C5}" dt="2021-01-13T19:09:26.519" v="570"/>
        <pc:sldMkLst>
          <pc:docMk/>
          <pc:sldMk cId="2574250617" sldId="835"/>
        </pc:sldMkLst>
        <pc:spChg chg="mod">
          <ac:chgData name="Chunping Xu" userId="a5962ba47313b1f5" providerId="LiveId" clId="{15BB0F91-5615-45D9-B8BF-A940431C52C5}" dt="2021-01-13T19:09:26.519" v="570"/>
          <ac:spMkLst>
            <pc:docMk/>
            <pc:sldMk cId="2574250617" sldId="835"/>
            <ac:spMk id="441" creationId="{00000000-0000-0000-0000-000000000000}"/>
          </ac:spMkLst>
        </pc:spChg>
      </pc:sldChg>
      <pc:sldChg chg="modSp">
        <pc:chgData name="Chunping Xu" userId="a5962ba47313b1f5" providerId="LiveId" clId="{15BB0F91-5615-45D9-B8BF-A940431C52C5}" dt="2021-01-13T19:24:10.021" v="1405"/>
        <pc:sldMkLst>
          <pc:docMk/>
          <pc:sldMk cId="2226330514" sldId="872"/>
        </pc:sldMkLst>
        <pc:spChg chg="mod">
          <ac:chgData name="Chunping Xu" userId="a5962ba47313b1f5" providerId="LiveId" clId="{15BB0F91-5615-45D9-B8BF-A940431C52C5}" dt="2021-01-13T19:24:10.021" v="1405"/>
          <ac:spMkLst>
            <pc:docMk/>
            <pc:sldMk cId="2226330514" sldId="872"/>
            <ac:spMk id="3" creationId="{00000000-0000-0000-0000-000000000000}"/>
          </ac:spMkLst>
        </pc:spChg>
      </pc:sldChg>
      <pc:sldChg chg="modSp mod">
        <pc:chgData name="Chunping Xu" userId="a5962ba47313b1f5" providerId="LiveId" clId="{15BB0F91-5615-45D9-B8BF-A940431C52C5}" dt="2021-01-13T07:53:45.065" v="549" actId="20577"/>
        <pc:sldMkLst>
          <pc:docMk/>
          <pc:sldMk cId="1666369413" sldId="873"/>
        </pc:sldMkLst>
        <pc:spChg chg="mod">
          <ac:chgData name="Chunping Xu" userId="a5962ba47313b1f5" providerId="LiveId" clId="{15BB0F91-5615-45D9-B8BF-A940431C52C5}" dt="2021-01-13T07:53:45.065" v="549" actId="20577"/>
          <ac:spMkLst>
            <pc:docMk/>
            <pc:sldMk cId="1666369413" sldId="873"/>
            <ac:spMk id="3" creationId="{00000000-0000-0000-0000-000000000000}"/>
          </ac:spMkLst>
        </pc:spChg>
      </pc:sldChg>
      <pc:sldChg chg="modSp mod modAnim">
        <pc:chgData name="Chunping Xu" userId="a5962ba47313b1f5" providerId="LiveId" clId="{15BB0F91-5615-45D9-B8BF-A940431C52C5}" dt="2021-01-15T22:43:47.013" v="1426"/>
        <pc:sldMkLst>
          <pc:docMk/>
          <pc:sldMk cId="1678551957" sldId="988"/>
        </pc:sldMkLst>
        <pc:spChg chg="mod">
          <ac:chgData name="Chunping Xu" userId="a5962ba47313b1f5" providerId="LiveId" clId="{15BB0F91-5615-45D9-B8BF-A940431C52C5}" dt="2021-01-15T22:43:47.013" v="1426"/>
          <ac:spMkLst>
            <pc:docMk/>
            <pc:sldMk cId="1678551957" sldId="988"/>
            <ac:spMk id="160782" creationId="{BDFD54D5-728E-4DE0-B8CD-BB0D37C84E5C}"/>
          </ac:spMkLst>
        </pc:spChg>
      </pc:sldChg>
      <pc:sldChg chg="modSp mod">
        <pc:chgData name="Chunping Xu" userId="a5962ba47313b1f5" providerId="LiveId" clId="{15BB0F91-5615-45D9-B8BF-A940431C52C5}" dt="2021-01-13T00:05:49.202" v="77" actId="255"/>
        <pc:sldMkLst>
          <pc:docMk/>
          <pc:sldMk cId="302137505" sldId="997"/>
        </pc:sldMkLst>
        <pc:spChg chg="mod">
          <ac:chgData name="Chunping Xu" userId="a5962ba47313b1f5" providerId="LiveId" clId="{15BB0F91-5615-45D9-B8BF-A940431C52C5}" dt="2021-01-13T00:05:49.202" v="77" actId="255"/>
          <ac:spMkLst>
            <pc:docMk/>
            <pc:sldMk cId="302137505" sldId="997"/>
            <ac:spMk id="160782" creationId="{BDFD54D5-728E-4DE0-B8CD-BB0D37C84E5C}"/>
          </ac:spMkLst>
        </pc:spChg>
      </pc:sldChg>
      <pc:sldChg chg="del">
        <pc:chgData name="Chunping Xu" userId="a5962ba47313b1f5" providerId="LiveId" clId="{15BB0F91-5615-45D9-B8BF-A940431C52C5}" dt="2021-01-12T18:12:30.740" v="66" actId="47"/>
        <pc:sldMkLst>
          <pc:docMk/>
          <pc:sldMk cId="2876378921" sldId="998"/>
        </pc:sldMkLst>
      </pc:sldChg>
      <pc:sldChg chg="del">
        <pc:chgData name="Chunping Xu" userId="a5962ba47313b1f5" providerId="LiveId" clId="{15BB0F91-5615-45D9-B8BF-A940431C52C5}" dt="2021-01-13T07:51:19.585" v="478" actId="47"/>
        <pc:sldMkLst>
          <pc:docMk/>
          <pc:sldMk cId="3219226973" sldId="999"/>
        </pc:sldMkLst>
      </pc:sldChg>
      <pc:sldChg chg="modSp mod modAnim">
        <pc:chgData name="Chunping Xu" userId="a5962ba47313b1f5" providerId="LiveId" clId="{15BB0F91-5615-45D9-B8BF-A940431C52C5}" dt="2021-01-13T00:05:40.106" v="76" actId="255"/>
        <pc:sldMkLst>
          <pc:docMk/>
          <pc:sldMk cId="3473911688" sldId="1000"/>
        </pc:sldMkLst>
        <pc:spChg chg="mod">
          <ac:chgData name="Chunping Xu" userId="a5962ba47313b1f5" providerId="LiveId" clId="{15BB0F91-5615-45D9-B8BF-A940431C52C5}" dt="2021-01-13T00:05:40.106" v="76" actId="255"/>
          <ac:spMkLst>
            <pc:docMk/>
            <pc:sldMk cId="3473911688" sldId="1000"/>
            <ac:spMk id="160782" creationId="{BDFD54D5-728E-4DE0-B8CD-BB0D37C84E5C}"/>
          </ac:spMkLst>
        </pc:spChg>
      </pc:sldChg>
      <pc:sldChg chg="del">
        <pc:chgData name="Chunping Xu" userId="a5962ba47313b1f5" providerId="LiveId" clId="{15BB0F91-5615-45D9-B8BF-A940431C52C5}" dt="2021-01-11T03:05:44.669" v="16" actId="47"/>
        <pc:sldMkLst>
          <pc:docMk/>
          <pc:sldMk cId="3665882052" sldId="1008"/>
        </pc:sldMkLst>
      </pc:sldChg>
      <pc:sldChg chg="modSp del mod">
        <pc:chgData name="Chunping Xu" userId="a5962ba47313b1f5" providerId="LiveId" clId="{15BB0F91-5615-45D9-B8BF-A940431C52C5}" dt="2021-01-13T00:06:50.689" v="84" actId="47"/>
        <pc:sldMkLst>
          <pc:docMk/>
          <pc:sldMk cId="2157856618" sldId="1009"/>
        </pc:sldMkLst>
        <pc:spChg chg="mod">
          <ac:chgData name="Chunping Xu" userId="a5962ba47313b1f5" providerId="LiveId" clId="{15BB0F91-5615-45D9-B8BF-A940431C52C5}" dt="2021-01-13T00:06:17.593" v="79" actId="255"/>
          <ac:spMkLst>
            <pc:docMk/>
            <pc:sldMk cId="2157856618" sldId="1009"/>
            <ac:spMk id="160782" creationId="{BDFD54D5-728E-4DE0-B8CD-BB0D37C84E5C}"/>
          </ac:spMkLst>
        </pc:spChg>
      </pc:sldChg>
      <pc:sldChg chg="modSp mod">
        <pc:chgData name="Chunping Xu" userId="a5962ba47313b1f5" providerId="LiveId" clId="{15BB0F91-5615-45D9-B8BF-A940431C52C5}" dt="2021-01-13T00:06:46.829" v="83" actId="948"/>
        <pc:sldMkLst>
          <pc:docMk/>
          <pc:sldMk cId="609872020" sldId="1010"/>
        </pc:sldMkLst>
        <pc:spChg chg="mod">
          <ac:chgData name="Chunping Xu" userId="a5962ba47313b1f5" providerId="LiveId" clId="{15BB0F91-5615-45D9-B8BF-A940431C52C5}" dt="2021-01-13T00:06:46.829" v="83" actId="948"/>
          <ac:spMkLst>
            <pc:docMk/>
            <pc:sldMk cId="609872020" sldId="1010"/>
            <ac:spMk id="160782" creationId="{BDFD54D5-728E-4DE0-B8CD-BB0D37C84E5C}"/>
          </ac:spMkLst>
        </pc:spChg>
      </pc:sldChg>
      <pc:sldChg chg="del">
        <pc:chgData name="Chunping Xu" userId="a5962ba47313b1f5" providerId="LiveId" clId="{15BB0F91-5615-45D9-B8BF-A940431C52C5}" dt="2021-01-12T18:12:30.740" v="66" actId="47"/>
        <pc:sldMkLst>
          <pc:docMk/>
          <pc:sldMk cId="1798282792" sldId="1011"/>
        </pc:sldMkLst>
      </pc:sldChg>
      <pc:sldChg chg="del">
        <pc:chgData name="Chunping Xu" userId="a5962ba47313b1f5" providerId="LiveId" clId="{15BB0F91-5615-45D9-B8BF-A940431C52C5}" dt="2021-01-12T18:12:30.740" v="66" actId="47"/>
        <pc:sldMkLst>
          <pc:docMk/>
          <pc:sldMk cId="862725308" sldId="1022"/>
        </pc:sldMkLst>
      </pc:sldChg>
      <pc:sldChg chg="del">
        <pc:chgData name="Chunping Xu" userId="a5962ba47313b1f5" providerId="LiveId" clId="{15BB0F91-5615-45D9-B8BF-A940431C52C5}" dt="2021-01-12T18:12:30.740" v="66" actId="47"/>
        <pc:sldMkLst>
          <pc:docMk/>
          <pc:sldMk cId="508894491" sldId="1023"/>
        </pc:sldMkLst>
      </pc:sldChg>
      <pc:sldChg chg="del">
        <pc:chgData name="Chunping Xu" userId="a5962ba47313b1f5" providerId="LiveId" clId="{15BB0F91-5615-45D9-B8BF-A940431C52C5}" dt="2021-01-13T07:51:19.585" v="478" actId="47"/>
        <pc:sldMkLst>
          <pc:docMk/>
          <pc:sldMk cId="2757870086" sldId="1024"/>
        </pc:sldMkLst>
      </pc:sldChg>
      <pc:sldChg chg="modSp modAnim">
        <pc:chgData name="Chunping Xu" userId="a5962ba47313b1f5" providerId="LiveId" clId="{15BB0F91-5615-45D9-B8BF-A940431C52C5}" dt="2021-01-12T18:07:22.863" v="30"/>
        <pc:sldMkLst>
          <pc:docMk/>
          <pc:sldMk cId="600637141" sldId="1025"/>
        </pc:sldMkLst>
        <pc:spChg chg="mod">
          <ac:chgData name="Chunping Xu" userId="a5962ba47313b1f5" providerId="LiveId" clId="{15BB0F91-5615-45D9-B8BF-A940431C52C5}" dt="2021-01-12T18:07:22.863" v="30"/>
          <ac:spMkLst>
            <pc:docMk/>
            <pc:sldMk cId="600637141" sldId="1025"/>
            <ac:spMk id="160782" creationId="{BDFD54D5-728E-4DE0-B8CD-BB0D37C84E5C}"/>
          </ac:spMkLst>
        </pc:spChg>
      </pc:sldChg>
      <pc:sldChg chg="modSp modAnim">
        <pc:chgData name="Chunping Xu" userId="a5962ba47313b1f5" providerId="LiveId" clId="{15BB0F91-5615-45D9-B8BF-A940431C52C5}" dt="2021-01-13T19:25:18.812" v="1409"/>
        <pc:sldMkLst>
          <pc:docMk/>
          <pc:sldMk cId="3496616242" sldId="1026"/>
        </pc:sldMkLst>
        <pc:spChg chg="mod">
          <ac:chgData name="Chunping Xu" userId="a5962ba47313b1f5" providerId="LiveId" clId="{15BB0F91-5615-45D9-B8BF-A940431C52C5}" dt="2021-01-13T07:01:57.564" v="289" actId="20577"/>
          <ac:spMkLst>
            <pc:docMk/>
            <pc:sldMk cId="3496616242" sldId="1026"/>
            <ac:spMk id="160782" creationId="{BDFD54D5-728E-4DE0-B8CD-BB0D37C84E5C}"/>
          </ac:spMkLst>
        </pc:spChg>
      </pc:sldChg>
      <pc:sldChg chg="del">
        <pc:chgData name="Chunping Xu" userId="a5962ba47313b1f5" providerId="LiveId" clId="{15BB0F91-5615-45D9-B8BF-A940431C52C5}" dt="2021-01-12T18:08:11.613" v="37" actId="47"/>
        <pc:sldMkLst>
          <pc:docMk/>
          <pc:sldMk cId="1987469209" sldId="1027"/>
        </pc:sldMkLst>
      </pc:sldChg>
      <pc:sldChg chg="del">
        <pc:chgData name="Chunping Xu" userId="a5962ba47313b1f5" providerId="LiveId" clId="{15BB0F91-5615-45D9-B8BF-A940431C52C5}" dt="2021-01-13T07:03:14.825" v="290" actId="47"/>
        <pc:sldMkLst>
          <pc:docMk/>
          <pc:sldMk cId="4154747119" sldId="1029"/>
        </pc:sldMkLst>
      </pc:sldChg>
      <pc:sldChg chg="del">
        <pc:chgData name="Chunping Xu" userId="a5962ba47313b1f5" providerId="LiveId" clId="{15BB0F91-5615-45D9-B8BF-A940431C52C5}" dt="2021-01-13T07:03:15.903" v="291" actId="47"/>
        <pc:sldMkLst>
          <pc:docMk/>
          <pc:sldMk cId="2922730317" sldId="1030"/>
        </pc:sldMkLst>
      </pc:sldChg>
      <pc:sldChg chg="modSp mod">
        <pc:chgData name="Chunping Xu" userId="a5962ba47313b1f5" providerId="LiveId" clId="{15BB0F91-5615-45D9-B8BF-A940431C52C5}" dt="2021-01-13T07:15:21.196" v="324" actId="20577"/>
        <pc:sldMkLst>
          <pc:docMk/>
          <pc:sldMk cId="1158396385" sldId="1032"/>
        </pc:sldMkLst>
        <pc:spChg chg="mod">
          <ac:chgData name="Chunping Xu" userId="a5962ba47313b1f5" providerId="LiveId" clId="{15BB0F91-5615-45D9-B8BF-A940431C52C5}" dt="2021-01-13T07:15:21.196" v="324" actId="20577"/>
          <ac:spMkLst>
            <pc:docMk/>
            <pc:sldMk cId="1158396385" sldId="1032"/>
            <ac:spMk id="160782" creationId="{BDFD54D5-728E-4DE0-B8CD-BB0D37C84E5C}"/>
          </ac:spMkLst>
        </pc:spChg>
      </pc:sldChg>
      <pc:sldChg chg="addSp modSp mod modAnim">
        <pc:chgData name="Chunping Xu" userId="a5962ba47313b1f5" providerId="LiveId" clId="{15BB0F91-5615-45D9-B8BF-A940431C52C5}" dt="2021-01-13T19:28:16.437" v="1418"/>
        <pc:sldMkLst>
          <pc:docMk/>
          <pc:sldMk cId="3564216362" sldId="1033"/>
        </pc:sldMkLst>
        <pc:spChg chg="add mod">
          <ac:chgData name="Chunping Xu" userId="a5962ba47313b1f5" providerId="LiveId" clId="{15BB0F91-5615-45D9-B8BF-A940431C52C5}" dt="2021-01-13T07:40:26.648" v="404" actId="13822"/>
          <ac:spMkLst>
            <pc:docMk/>
            <pc:sldMk cId="3564216362" sldId="1033"/>
            <ac:spMk id="2" creationId="{CC708E91-ECF9-4E01-B1D0-D309C3B14537}"/>
          </ac:spMkLst>
        </pc:spChg>
        <pc:spChg chg="mod">
          <ac:chgData name="Chunping Xu" userId="a5962ba47313b1f5" providerId="LiveId" clId="{15BB0F91-5615-45D9-B8BF-A940431C52C5}" dt="2021-01-13T07:47:19.383" v="468" actId="1076"/>
          <ac:spMkLst>
            <pc:docMk/>
            <pc:sldMk cId="3564216362" sldId="1033"/>
            <ac:spMk id="3" creationId="{00000000-0000-0000-0000-000000000000}"/>
          </ac:spMkLst>
        </pc:spChg>
        <pc:spChg chg="mod">
          <ac:chgData name="Chunping Xu" userId="a5962ba47313b1f5" providerId="LiveId" clId="{15BB0F91-5615-45D9-B8BF-A940431C52C5}" dt="2021-01-13T07:45:40.396" v="461" actId="1076"/>
          <ac:spMkLst>
            <pc:docMk/>
            <pc:sldMk cId="3564216362" sldId="1033"/>
            <ac:spMk id="13" creationId="{3BE27500-0D38-41F6-AF4A-9CBE62289124}"/>
          </ac:spMkLst>
        </pc:spChg>
        <pc:spChg chg="mod">
          <ac:chgData name="Chunping Xu" userId="a5962ba47313b1f5" providerId="LiveId" clId="{15BB0F91-5615-45D9-B8BF-A940431C52C5}" dt="2021-01-13T07:45:33.768" v="460" actId="1076"/>
          <ac:spMkLst>
            <pc:docMk/>
            <pc:sldMk cId="3564216362" sldId="1033"/>
            <ac:spMk id="14" creationId="{E54314A1-F883-4C78-A618-2BDCAEE3F764}"/>
          </ac:spMkLst>
        </pc:spChg>
        <pc:spChg chg="mod">
          <ac:chgData name="Chunping Xu" userId="a5962ba47313b1f5" providerId="LiveId" clId="{15BB0F91-5615-45D9-B8BF-A940431C52C5}" dt="2021-01-13T07:45:02.489" v="457" actId="1076"/>
          <ac:spMkLst>
            <pc:docMk/>
            <pc:sldMk cId="3564216362" sldId="1033"/>
            <ac:spMk id="21" creationId="{8C079745-1D79-49FB-83C7-601878A539C8}"/>
          </ac:spMkLst>
        </pc:spChg>
        <pc:spChg chg="mod">
          <ac:chgData name="Chunping Xu" userId="a5962ba47313b1f5" providerId="LiveId" clId="{15BB0F91-5615-45D9-B8BF-A940431C52C5}" dt="2021-01-13T07:45:45.496" v="462" actId="14100"/>
          <ac:spMkLst>
            <pc:docMk/>
            <pc:sldMk cId="3564216362" sldId="1033"/>
            <ac:spMk id="22" creationId="{DE0EBF72-164D-4024-82A9-645DFE396E1B}"/>
          </ac:spMkLst>
        </pc:spChg>
        <pc:spChg chg="mod">
          <ac:chgData name="Chunping Xu" userId="a5962ba47313b1f5" providerId="LiveId" clId="{15BB0F91-5615-45D9-B8BF-A940431C52C5}" dt="2021-01-13T07:46:01.928" v="464" actId="1076"/>
          <ac:spMkLst>
            <pc:docMk/>
            <pc:sldMk cId="3564216362" sldId="1033"/>
            <ac:spMk id="24" creationId="{DB11A6F1-3FB2-41C5-9D27-16D1461FE6C5}"/>
          </ac:spMkLst>
        </pc:spChg>
        <pc:spChg chg="mod">
          <ac:chgData name="Chunping Xu" userId="a5962ba47313b1f5" providerId="LiveId" clId="{15BB0F91-5615-45D9-B8BF-A940431C52C5}" dt="2021-01-13T07:46:39.909" v="467" actId="255"/>
          <ac:spMkLst>
            <pc:docMk/>
            <pc:sldMk cId="3564216362" sldId="1033"/>
            <ac:spMk id="25" creationId="{C7F4821A-FDAB-48AC-ACF3-DFE2BFCFF504}"/>
          </ac:spMkLst>
        </pc:spChg>
        <pc:spChg chg="add mod">
          <ac:chgData name="Chunping Xu" userId="a5962ba47313b1f5" providerId="LiveId" clId="{15BB0F91-5615-45D9-B8BF-A940431C52C5}" dt="2021-01-13T07:39:48.843" v="401" actId="1076"/>
          <ac:spMkLst>
            <pc:docMk/>
            <pc:sldMk cId="3564216362" sldId="1033"/>
            <ac:spMk id="31" creationId="{B699CBF8-78A4-48AE-8087-E480832080A6}"/>
          </ac:spMkLst>
        </pc:spChg>
        <pc:spChg chg="add mod">
          <ac:chgData name="Chunping Xu" userId="a5962ba47313b1f5" providerId="LiveId" clId="{15BB0F91-5615-45D9-B8BF-A940431C52C5}" dt="2021-01-13T07:46:19.752" v="466" actId="1076"/>
          <ac:spMkLst>
            <pc:docMk/>
            <pc:sldMk cId="3564216362" sldId="1033"/>
            <ac:spMk id="32" creationId="{91423C4C-D07D-479D-9E0C-73D50CCEF66D}"/>
          </ac:spMkLst>
        </pc:spChg>
      </pc:sldChg>
      <pc:sldChg chg="del">
        <pc:chgData name="Chunping Xu" userId="a5962ba47313b1f5" providerId="LiveId" clId="{15BB0F91-5615-45D9-B8BF-A940431C52C5}" dt="2021-01-12T18:10:06.846" v="49" actId="47"/>
        <pc:sldMkLst>
          <pc:docMk/>
          <pc:sldMk cId="1953323311" sldId="1034"/>
        </pc:sldMkLst>
      </pc:sldChg>
      <pc:sldChg chg="del">
        <pc:chgData name="Chunping Xu" userId="a5962ba47313b1f5" providerId="LiveId" clId="{15BB0F91-5615-45D9-B8BF-A940431C52C5}" dt="2021-01-12T18:10:06.846" v="49" actId="47"/>
        <pc:sldMkLst>
          <pc:docMk/>
          <pc:sldMk cId="1260947858" sldId="1035"/>
        </pc:sldMkLst>
      </pc:sldChg>
      <pc:sldChg chg="addSp delSp modSp add mod">
        <pc:chgData name="Chunping Xu" userId="a5962ba47313b1f5" providerId="LiveId" clId="{15BB0F91-5615-45D9-B8BF-A940431C52C5}" dt="2021-01-13T00:07:28.705" v="90" actId="20577"/>
        <pc:sldMkLst>
          <pc:docMk/>
          <pc:sldMk cId="3549514790" sldId="1036"/>
        </pc:sldMkLst>
        <pc:spChg chg="add del">
          <ac:chgData name="Chunping Xu" userId="a5962ba47313b1f5" providerId="LiveId" clId="{15BB0F91-5615-45D9-B8BF-A940431C52C5}" dt="2021-01-12T18:11:56.264" v="61" actId="22"/>
          <ac:spMkLst>
            <pc:docMk/>
            <pc:sldMk cId="3549514790" sldId="1036"/>
            <ac:spMk id="4" creationId="{CC7A3504-E900-4650-830D-2116D3BFE47F}"/>
          </ac:spMkLst>
        </pc:spChg>
        <pc:spChg chg="mod">
          <ac:chgData name="Chunping Xu" userId="a5962ba47313b1f5" providerId="LiveId" clId="{15BB0F91-5615-45D9-B8BF-A940431C52C5}" dt="2021-01-13T00:07:28.705" v="90" actId="20577"/>
          <ac:spMkLst>
            <pc:docMk/>
            <pc:sldMk cId="3549514790" sldId="1036"/>
            <ac:spMk id="160782" creationId="{BDFD54D5-728E-4DE0-B8CD-BB0D37C84E5C}"/>
          </ac:spMkLst>
        </pc:spChg>
      </pc:sldChg>
      <pc:sldChg chg="modSp add del mod">
        <pc:chgData name="Chunping Xu" userId="a5962ba47313b1f5" providerId="LiveId" clId="{15BB0F91-5615-45D9-B8BF-A940431C52C5}" dt="2021-01-13T07:19:04.562" v="331" actId="47"/>
        <pc:sldMkLst>
          <pc:docMk/>
          <pc:sldMk cId="3904792428" sldId="1037"/>
        </pc:sldMkLst>
        <pc:spChg chg="mod">
          <ac:chgData name="Chunping Xu" userId="a5962ba47313b1f5" providerId="LiveId" clId="{15BB0F91-5615-45D9-B8BF-A940431C52C5}" dt="2021-01-13T00:07:19.617" v="87" actId="255"/>
          <ac:spMkLst>
            <pc:docMk/>
            <pc:sldMk cId="3904792428" sldId="1037"/>
            <ac:spMk id="160782" creationId="{BDFD54D5-728E-4DE0-B8CD-BB0D37C84E5C}"/>
          </ac:spMkLst>
        </pc:spChg>
      </pc:sldChg>
      <pc:sldChg chg="addSp modSp add mod modAnim">
        <pc:chgData name="Chunping Xu" userId="a5962ba47313b1f5" providerId="LiveId" clId="{15BB0F91-5615-45D9-B8BF-A940431C52C5}" dt="2021-01-13T07:25:33.830" v="343" actId="1076"/>
        <pc:sldMkLst>
          <pc:docMk/>
          <pc:sldMk cId="2265217839" sldId="1038"/>
        </pc:sldMkLst>
        <pc:spChg chg="add mod">
          <ac:chgData name="Chunping Xu" userId="a5962ba47313b1f5" providerId="LiveId" clId="{15BB0F91-5615-45D9-B8BF-A940431C52C5}" dt="2021-01-13T07:25:33.830" v="343" actId="1076"/>
          <ac:spMkLst>
            <pc:docMk/>
            <pc:sldMk cId="2265217839" sldId="1038"/>
            <ac:spMk id="4" creationId="{2833D6EB-4310-4FDA-9740-C1A51D7F16D1}"/>
          </ac:spMkLst>
        </pc:spChg>
        <pc:spChg chg="mod">
          <ac:chgData name="Chunping Xu" userId="a5962ba47313b1f5" providerId="LiveId" clId="{15BB0F91-5615-45D9-B8BF-A940431C52C5}" dt="2021-01-13T07:23:52.496" v="338" actId="20577"/>
          <ac:spMkLst>
            <pc:docMk/>
            <pc:sldMk cId="2265217839" sldId="1038"/>
            <ac:spMk id="160782" creationId="{BDFD54D5-728E-4DE0-B8CD-BB0D37C84E5C}"/>
          </ac:spMkLst>
        </pc:spChg>
        <pc:picChg chg="add mod">
          <ac:chgData name="Chunping Xu" userId="a5962ba47313b1f5" providerId="LiveId" clId="{15BB0F91-5615-45D9-B8BF-A940431C52C5}" dt="2021-01-13T07:24:20.564" v="340" actId="1076"/>
          <ac:picMkLst>
            <pc:docMk/>
            <pc:sldMk cId="2265217839" sldId="1038"/>
            <ac:picMk id="2" creationId="{349A7D81-6060-4FBA-965C-EA2AC4BFDE3D}"/>
          </ac:picMkLst>
        </pc:picChg>
      </pc:sldChg>
      <pc:sldChg chg="modSp add mod">
        <pc:chgData name="Chunping Xu" userId="a5962ba47313b1f5" providerId="LiveId" clId="{15BB0F91-5615-45D9-B8BF-A940431C52C5}" dt="2021-01-13T07:26:20.146" v="349" actId="20577"/>
        <pc:sldMkLst>
          <pc:docMk/>
          <pc:sldMk cId="97459168" sldId="1039"/>
        </pc:sldMkLst>
        <pc:spChg chg="mod">
          <ac:chgData name="Chunping Xu" userId="a5962ba47313b1f5" providerId="LiveId" clId="{15BB0F91-5615-45D9-B8BF-A940431C52C5}" dt="2021-01-13T07:26:20.146" v="349" actId="20577"/>
          <ac:spMkLst>
            <pc:docMk/>
            <pc:sldMk cId="97459168" sldId="1039"/>
            <ac:spMk id="160782" creationId="{BDFD54D5-728E-4DE0-B8CD-BB0D37C84E5C}"/>
          </ac:spMkLst>
        </pc:spChg>
      </pc:sldChg>
      <pc:sldChg chg="add del">
        <pc:chgData name="Chunping Xu" userId="a5962ba47313b1f5" providerId="LiveId" clId="{15BB0F91-5615-45D9-B8BF-A940431C52C5}" dt="2021-01-13T00:07:52.764" v="93" actId="47"/>
        <pc:sldMkLst>
          <pc:docMk/>
          <pc:sldMk cId="3785108087" sldId="1040"/>
        </pc:sldMkLst>
      </pc:sldChg>
      <pc:sldChg chg="modSp add mod modAnim">
        <pc:chgData name="Chunping Xu" userId="a5962ba47313b1f5" providerId="LiveId" clId="{15BB0F91-5615-45D9-B8BF-A940431C52C5}" dt="2021-01-13T19:24:55.335" v="1407"/>
        <pc:sldMkLst>
          <pc:docMk/>
          <pc:sldMk cId="4271881536" sldId="1040"/>
        </pc:sldMkLst>
        <pc:spChg chg="mod">
          <ac:chgData name="Chunping Xu" userId="a5962ba47313b1f5" providerId="LiveId" clId="{15BB0F91-5615-45D9-B8BF-A940431C52C5}" dt="2021-01-13T06:47:44.386" v="173" actId="20577"/>
          <ac:spMkLst>
            <pc:docMk/>
            <pc:sldMk cId="4271881536" sldId="1040"/>
            <ac:spMk id="160782" creationId="{BDFD54D5-728E-4DE0-B8CD-BB0D37C84E5C}"/>
          </ac:spMkLst>
        </pc:spChg>
      </pc:sldChg>
      <pc:sldChg chg="modSp add mod ord modAnim">
        <pc:chgData name="Chunping Xu" userId="a5962ba47313b1f5" providerId="LiveId" clId="{15BB0F91-5615-45D9-B8BF-A940431C52C5}" dt="2021-01-13T19:24:42.319" v="1406"/>
        <pc:sldMkLst>
          <pc:docMk/>
          <pc:sldMk cId="379811706" sldId="1041"/>
        </pc:sldMkLst>
        <pc:spChg chg="mod">
          <ac:chgData name="Chunping Xu" userId="a5962ba47313b1f5" providerId="LiveId" clId="{15BB0F91-5615-45D9-B8BF-A940431C52C5}" dt="2021-01-13T06:48:42.407" v="177" actId="20577"/>
          <ac:spMkLst>
            <pc:docMk/>
            <pc:sldMk cId="379811706" sldId="1041"/>
            <ac:spMk id="160782" creationId="{BDFD54D5-728E-4DE0-B8CD-BB0D37C84E5C}"/>
          </ac:spMkLst>
        </pc:spChg>
      </pc:sldChg>
      <pc:sldChg chg="modSp add mod modAnim">
        <pc:chgData name="Chunping Xu" userId="a5962ba47313b1f5" providerId="LiveId" clId="{15BB0F91-5615-45D9-B8BF-A940431C52C5}" dt="2021-01-13T19:25:12.220" v="1408"/>
        <pc:sldMkLst>
          <pc:docMk/>
          <pc:sldMk cId="3397784243" sldId="1042"/>
        </pc:sldMkLst>
        <pc:spChg chg="mod">
          <ac:chgData name="Chunping Xu" userId="a5962ba47313b1f5" providerId="LiveId" clId="{15BB0F91-5615-45D9-B8BF-A940431C52C5}" dt="2021-01-13T06:50:13.859" v="182" actId="20577"/>
          <ac:spMkLst>
            <pc:docMk/>
            <pc:sldMk cId="3397784243" sldId="1042"/>
            <ac:spMk id="160782" creationId="{BDFD54D5-728E-4DE0-B8CD-BB0D37C84E5C}"/>
          </ac:spMkLst>
        </pc:spChg>
      </pc:sldChg>
      <pc:sldChg chg="modSp add del mod">
        <pc:chgData name="Chunping Xu" userId="a5962ba47313b1f5" providerId="LiveId" clId="{15BB0F91-5615-45D9-B8BF-A940431C52C5}" dt="2021-01-13T06:59:49.444" v="278" actId="47"/>
        <pc:sldMkLst>
          <pc:docMk/>
          <pc:sldMk cId="1049016044" sldId="1043"/>
        </pc:sldMkLst>
        <pc:spChg chg="mod">
          <ac:chgData name="Chunping Xu" userId="a5962ba47313b1f5" providerId="LiveId" clId="{15BB0F91-5615-45D9-B8BF-A940431C52C5}" dt="2021-01-13T06:56:06.202" v="267" actId="20577"/>
          <ac:spMkLst>
            <pc:docMk/>
            <pc:sldMk cId="1049016044" sldId="1043"/>
            <ac:spMk id="160782" creationId="{BDFD54D5-728E-4DE0-B8CD-BB0D37C84E5C}"/>
          </ac:spMkLst>
        </pc:spChg>
      </pc:sldChg>
      <pc:sldChg chg="modSp add mod">
        <pc:chgData name="Chunping Xu" userId="a5962ba47313b1f5" providerId="LiveId" clId="{15BB0F91-5615-45D9-B8BF-A940431C52C5}" dt="2021-01-13T07:15:14.089" v="323" actId="20577"/>
        <pc:sldMkLst>
          <pc:docMk/>
          <pc:sldMk cId="2454816566" sldId="1043"/>
        </pc:sldMkLst>
        <pc:spChg chg="mod">
          <ac:chgData name="Chunping Xu" userId="a5962ba47313b1f5" providerId="LiveId" clId="{15BB0F91-5615-45D9-B8BF-A940431C52C5}" dt="2021-01-13T07:15:14.089" v="323" actId="20577"/>
          <ac:spMkLst>
            <pc:docMk/>
            <pc:sldMk cId="2454816566" sldId="1043"/>
            <ac:spMk id="160782" creationId="{BDFD54D5-728E-4DE0-B8CD-BB0D37C84E5C}"/>
          </ac:spMkLst>
        </pc:spChg>
      </pc:sldChg>
      <pc:sldChg chg="modSp add mod modAnim">
        <pc:chgData name="Chunping Xu" userId="a5962ba47313b1f5" providerId="LiveId" clId="{15BB0F91-5615-45D9-B8BF-A940431C52C5}" dt="2021-01-13T19:26:34.387" v="1413"/>
        <pc:sldMkLst>
          <pc:docMk/>
          <pc:sldMk cId="4043576453" sldId="1044"/>
        </pc:sldMkLst>
        <pc:spChg chg="mod">
          <ac:chgData name="Chunping Xu" userId="a5962ba47313b1f5" providerId="LiveId" clId="{15BB0F91-5615-45D9-B8BF-A940431C52C5}" dt="2021-01-13T07:18:06.354" v="330"/>
          <ac:spMkLst>
            <pc:docMk/>
            <pc:sldMk cId="4043576453" sldId="1044"/>
            <ac:spMk id="160782" creationId="{BDFD54D5-728E-4DE0-B8CD-BB0D37C84E5C}"/>
          </ac:spMkLst>
        </pc:spChg>
      </pc:sldChg>
      <pc:sldChg chg="modSp add mod">
        <pc:chgData name="Chunping Xu" userId="a5962ba47313b1f5" providerId="LiveId" clId="{15BB0F91-5615-45D9-B8BF-A940431C52C5}" dt="2021-01-13T07:26:14.429" v="348" actId="20577"/>
        <pc:sldMkLst>
          <pc:docMk/>
          <pc:sldMk cId="3181376313" sldId="1045"/>
        </pc:sldMkLst>
        <pc:spChg chg="mod">
          <ac:chgData name="Chunping Xu" userId="a5962ba47313b1f5" providerId="LiveId" clId="{15BB0F91-5615-45D9-B8BF-A940431C52C5}" dt="2021-01-13T07:26:14.429" v="348" actId="20577"/>
          <ac:spMkLst>
            <pc:docMk/>
            <pc:sldMk cId="3181376313" sldId="1045"/>
            <ac:spMk id="160782" creationId="{BDFD54D5-728E-4DE0-B8CD-BB0D37C84E5C}"/>
          </ac:spMkLst>
        </pc:spChg>
      </pc:sldChg>
      <pc:sldChg chg="addSp modSp new mod">
        <pc:chgData name="Chunping Xu" userId="a5962ba47313b1f5" providerId="LiveId" clId="{15BB0F91-5615-45D9-B8BF-A940431C52C5}" dt="2021-01-16T03:38:26.269" v="1433" actId="14100"/>
        <pc:sldMkLst>
          <pc:docMk/>
          <pc:sldMk cId="2375133797" sldId="1046"/>
        </pc:sldMkLst>
        <pc:picChg chg="add mod">
          <ac:chgData name="Chunping Xu" userId="a5962ba47313b1f5" providerId="LiveId" clId="{15BB0F91-5615-45D9-B8BF-A940431C52C5}" dt="2021-01-16T03:38:26.269" v="1433" actId="14100"/>
          <ac:picMkLst>
            <pc:docMk/>
            <pc:sldMk cId="2375133797" sldId="1046"/>
            <ac:picMk id="2" creationId="{41080D5C-D8B6-4F79-8726-2CC90A6C9B52}"/>
          </ac:picMkLst>
        </pc:picChg>
      </pc:sldChg>
    </pc:docChg>
  </pc:docChgLst>
  <pc:docChgLst>
    <pc:chgData name="Chunping Xu" userId="a5962ba47313b1f5" providerId="LiveId" clId="{F7D5094F-6E9F-460D-98B7-1064F47F1CC6}"/>
    <pc:docChg chg="undo redo custSel addSld delSld modSld sldOrd">
      <pc:chgData name="Chunping Xu" userId="a5962ba47313b1f5" providerId="LiveId" clId="{F7D5094F-6E9F-460D-98B7-1064F47F1CC6}" dt="2021-01-23T02:35:58.843" v="1249"/>
      <pc:docMkLst>
        <pc:docMk/>
      </pc:docMkLst>
      <pc:sldChg chg="del">
        <pc:chgData name="Chunping Xu" userId="a5962ba47313b1f5" providerId="LiveId" clId="{F7D5094F-6E9F-460D-98B7-1064F47F1CC6}" dt="2021-01-23T01:04:05.058" v="126" actId="47"/>
        <pc:sldMkLst>
          <pc:docMk/>
          <pc:sldMk cId="0" sldId="496"/>
        </pc:sldMkLst>
      </pc:sldChg>
      <pc:sldChg chg="del">
        <pc:chgData name="Chunping Xu" userId="a5962ba47313b1f5" providerId="LiveId" clId="{F7D5094F-6E9F-460D-98B7-1064F47F1CC6}" dt="2021-01-23T01:04:05.058" v="126" actId="47"/>
        <pc:sldMkLst>
          <pc:docMk/>
          <pc:sldMk cId="0" sldId="497"/>
        </pc:sldMkLst>
      </pc:sldChg>
      <pc:sldChg chg="modSp mod">
        <pc:chgData name="Chunping Xu" userId="a5962ba47313b1f5" providerId="LiveId" clId="{F7D5094F-6E9F-460D-98B7-1064F47F1CC6}" dt="2021-01-22T23:10:31.681" v="77" actId="1076"/>
        <pc:sldMkLst>
          <pc:docMk/>
          <pc:sldMk cId="0" sldId="609"/>
        </pc:sldMkLst>
        <pc:spChg chg="mod">
          <ac:chgData name="Chunping Xu" userId="a5962ba47313b1f5" providerId="LiveId" clId="{F7D5094F-6E9F-460D-98B7-1064F47F1CC6}" dt="2021-01-22T23:10:31.681" v="77" actId="1076"/>
          <ac:spMkLst>
            <pc:docMk/>
            <pc:sldMk cId="0" sldId="609"/>
            <ac:spMk id="387075" creationId="{0F1611A3-398F-439F-9448-F507E7A557EE}"/>
          </ac:spMkLst>
        </pc:spChg>
        <pc:picChg chg="mod">
          <ac:chgData name="Chunping Xu" userId="a5962ba47313b1f5" providerId="LiveId" clId="{F7D5094F-6E9F-460D-98B7-1064F47F1CC6}" dt="2021-01-22T23:10:27.491" v="76" actId="14100"/>
          <ac:picMkLst>
            <pc:docMk/>
            <pc:sldMk cId="0" sldId="609"/>
            <ac:picMk id="387074" creationId="{AD12EA9F-6683-4054-BFA3-258A2B50A446}"/>
          </ac:picMkLst>
        </pc:picChg>
      </pc:sldChg>
      <pc:sldChg chg="del">
        <pc:chgData name="Chunping Xu" userId="a5962ba47313b1f5" providerId="LiveId" clId="{F7D5094F-6E9F-460D-98B7-1064F47F1CC6}" dt="2021-01-23T01:06:54.392" v="148" actId="47"/>
        <pc:sldMkLst>
          <pc:docMk/>
          <pc:sldMk cId="0" sldId="789"/>
        </pc:sldMkLst>
      </pc:sldChg>
      <pc:sldChg chg="del">
        <pc:chgData name="Chunping Xu" userId="a5962ba47313b1f5" providerId="LiveId" clId="{F7D5094F-6E9F-460D-98B7-1064F47F1CC6}" dt="2021-01-23T01:06:54.392" v="148" actId="47"/>
        <pc:sldMkLst>
          <pc:docMk/>
          <pc:sldMk cId="0" sldId="795"/>
        </pc:sldMkLst>
      </pc:sldChg>
      <pc:sldChg chg="del">
        <pc:chgData name="Chunping Xu" userId="a5962ba47313b1f5" providerId="LiveId" clId="{F7D5094F-6E9F-460D-98B7-1064F47F1CC6}" dt="2021-01-23T01:01:03.119" v="97" actId="47"/>
        <pc:sldMkLst>
          <pc:docMk/>
          <pc:sldMk cId="0" sldId="804"/>
        </pc:sldMkLst>
      </pc:sldChg>
      <pc:sldChg chg="modSp mod">
        <pc:chgData name="Chunping Xu" userId="a5962ba47313b1f5" providerId="LiveId" clId="{F7D5094F-6E9F-460D-98B7-1064F47F1CC6}" dt="2021-01-22T19:32:28.885" v="28"/>
        <pc:sldMkLst>
          <pc:docMk/>
          <pc:sldMk cId="2574250617" sldId="835"/>
        </pc:sldMkLst>
        <pc:spChg chg="mod">
          <ac:chgData name="Chunping Xu" userId="a5962ba47313b1f5" providerId="LiveId" clId="{F7D5094F-6E9F-460D-98B7-1064F47F1CC6}" dt="2021-01-22T19:32:28.885" v="28"/>
          <ac:spMkLst>
            <pc:docMk/>
            <pc:sldMk cId="2574250617" sldId="835"/>
            <ac:spMk id="441" creationId="{00000000-0000-0000-0000-000000000000}"/>
          </ac:spMkLst>
        </pc:spChg>
      </pc:sldChg>
      <pc:sldChg chg="modSp modAnim">
        <pc:chgData name="Chunping Xu" userId="a5962ba47313b1f5" providerId="LiveId" clId="{F7D5094F-6E9F-460D-98B7-1064F47F1CC6}" dt="2021-01-23T02:21:50.087" v="1030"/>
        <pc:sldMkLst>
          <pc:docMk/>
          <pc:sldMk cId="2226330514" sldId="872"/>
        </pc:sldMkLst>
        <pc:spChg chg="mod">
          <ac:chgData name="Chunping Xu" userId="a5962ba47313b1f5" providerId="LiveId" clId="{F7D5094F-6E9F-460D-98B7-1064F47F1CC6}" dt="2021-01-23T02:21:50.087" v="1030"/>
          <ac:spMkLst>
            <pc:docMk/>
            <pc:sldMk cId="2226330514" sldId="872"/>
            <ac:spMk id="3" creationId="{00000000-0000-0000-0000-000000000000}"/>
          </ac:spMkLst>
        </pc:spChg>
      </pc:sldChg>
      <pc:sldChg chg="modSp mod">
        <pc:chgData name="Chunping Xu" userId="a5962ba47313b1f5" providerId="LiveId" clId="{F7D5094F-6E9F-460D-98B7-1064F47F1CC6}" dt="2021-01-23T02:35:58.843" v="1249"/>
        <pc:sldMkLst>
          <pc:docMk/>
          <pc:sldMk cId="1666369413" sldId="873"/>
        </pc:sldMkLst>
        <pc:spChg chg="mod">
          <ac:chgData name="Chunping Xu" userId="a5962ba47313b1f5" providerId="LiveId" clId="{F7D5094F-6E9F-460D-98B7-1064F47F1CC6}" dt="2021-01-23T02:35:58.843" v="1249"/>
          <ac:spMkLst>
            <pc:docMk/>
            <pc:sldMk cId="1666369413" sldId="873"/>
            <ac:spMk id="3" creationId="{00000000-0000-0000-0000-000000000000}"/>
          </ac:spMkLst>
        </pc:spChg>
      </pc:sldChg>
      <pc:sldChg chg="del">
        <pc:chgData name="Chunping Xu" userId="a5962ba47313b1f5" providerId="LiveId" clId="{F7D5094F-6E9F-460D-98B7-1064F47F1CC6}" dt="2021-01-23T02:12:20.017" v="466" actId="47"/>
        <pc:sldMkLst>
          <pc:docMk/>
          <pc:sldMk cId="1678551957" sldId="988"/>
        </pc:sldMkLst>
      </pc:sldChg>
      <pc:sldChg chg="modSp mod ord">
        <pc:chgData name="Chunping Xu" userId="a5962ba47313b1f5" providerId="LiveId" clId="{F7D5094F-6E9F-460D-98B7-1064F47F1CC6}" dt="2021-01-23T00:59:20.787" v="91" actId="20577"/>
        <pc:sldMkLst>
          <pc:docMk/>
          <pc:sldMk cId="302137505" sldId="997"/>
        </pc:sldMkLst>
        <pc:spChg chg="mod">
          <ac:chgData name="Chunping Xu" userId="a5962ba47313b1f5" providerId="LiveId" clId="{F7D5094F-6E9F-460D-98B7-1064F47F1CC6}" dt="2021-01-23T00:59:20.787" v="91" actId="20577"/>
          <ac:spMkLst>
            <pc:docMk/>
            <pc:sldMk cId="302137505" sldId="997"/>
            <ac:spMk id="160782" creationId="{BDFD54D5-728E-4DE0-B8CD-BB0D37C84E5C}"/>
          </ac:spMkLst>
        </pc:spChg>
      </pc:sldChg>
      <pc:sldChg chg="modSp mod">
        <pc:chgData name="Chunping Xu" userId="a5962ba47313b1f5" providerId="LiveId" clId="{F7D5094F-6E9F-460D-98B7-1064F47F1CC6}" dt="2021-01-23T00:58:07.107" v="85" actId="207"/>
        <pc:sldMkLst>
          <pc:docMk/>
          <pc:sldMk cId="3473911688" sldId="1000"/>
        </pc:sldMkLst>
        <pc:spChg chg="mod">
          <ac:chgData name="Chunping Xu" userId="a5962ba47313b1f5" providerId="LiveId" clId="{F7D5094F-6E9F-460D-98B7-1064F47F1CC6}" dt="2021-01-23T00:58:07.107" v="85" actId="207"/>
          <ac:spMkLst>
            <pc:docMk/>
            <pc:sldMk cId="3473911688" sldId="1000"/>
            <ac:spMk id="160782" creationId="{BDFD54D5-728E-4DE0-B8CD-BB0D37C84E5C}"/>
          </ac:spMkLst>
        </pc:spChg>
      </pc:sldChg>
      <pc:sldChg chg="modSp mod">
        <pc:chgData name="Chunping Xu" userId="a5962ba47313b1f5" providerId="LiveId" clId="{F7D5094F-6E9F-460D-98B7-1064F47F1CC6}" dt="2021-01-23T01:03:42.744" v="125" actId="20577"/>
        <pc:sldMkLst>
          <pc:docMk/>
          <pc:sldMk cId="609872020" sldId="1010"/>
        </pc:sldMkLst>
        <pc:spChg chg="mod">
          <ac:chgData name="Chunping Xu" userId="a5962ba47313b1f5" providerId="LiveId" clId="{F7D5094F-6E9F-460D-98B7-1064F47F1CC6}" dt="2021-01-23T01:03:42.744" v="125" actId="20577"/>
          <ac:spMkLst>
            <pc:docMk/>
            <pc:sldMk cId="609872020" sldId="1010"/>
            <ac:spMk id="160782" creationId="{BDFD54D5-728E-4DE0-B8CD-BB0D37C84E5C}"/>
          </ac:spMkLst>
        </pc:spChg>
      </pc:sldChg>
      <pc:sldChg chg="modSp mod">
        <pc:chgData name="Chunping Xu" userId="a5962ba47313b1f5" providerId="LiveId" clId="{F7D5094F-6E9F-460D-98B7-1064F47F1CC6}" dt="2021-01-23T01:03:11.425" v="110"/>
        <pc:sldMkLst>
          <pc:docMk/>
          <pc:sldMk cId="600637141" sldId="1025"/>
        </pc:sldMkLst>
        <pc:spChg chg="mod">
          <ac:chgData name="Chunping Xu" userId="a5962ba47313b1f5" providerId="LiveId" clId="{F7D5094F-6E9F-460D-98B7-1064F47F1CC6}" dt="2021-01-23T01:03:11.425" v="110"/>
          <ac:spMkLst>
            <pc:docMk/>
            <pc:sldMk cId="600637141" sldId="1025"/>
            <ac:spMk id="160782" creationId="{BDFD54D5-728E-4DE0-B8CD-BB0D37C84E5C}"/>
          </ac:spMkLst>
        </pc:spChg>
      </pc:sldChg>
      <pc:sldChg chg="modSp modAnim">
        <pc:chgData name="Chunping Xu" userId="a5962ba47313b1f5" providerId="LiveId" clId="{F7D5094F-6E9F-460D-98B7-1064F47F1CC6}" dt="2021-01-23T01:02:07.791" v="106"/>
        <pc:sldMkLst>
          <pc:docMk/>
          <pc:sldMk cId="3496616242" sldId="1026"/>
        </pc:sldMkLst>
        <pc:spChg chg="mod">
          <ac:chgData name="Chunping Xu" userId="a5962ba47313b1f5" providerId="LiveId" clId="{F7D5094F-6E9F-460D-98B7-1064F47F1CC6}" dt="2021-01-23T01:02:07.791" v="106"/>
          <ac:spMkLst>
            <pc:docMk/>
            <pc:sldMk cId="3496616242" sldId="1026"/>
            <ac:spMk id="160782" creationId="{BDFD54D5-728E-4DE0-B8CD-BB0D37C84E5C}"/>
          </ac:spMkLst>
        </pc:spChg>
      </pc:sldChg>
      <pc:sldChg chg="modSp mod">
        <pc:chgData name="Chunping Xu" userId="a5962ba47313b1f5" providerId="LiveId" clId="{F7D5094F-6E9F-460D-98B7-1064F47F1CC6}" dt="2021-01-23T01:05:03.361" v="129"/>
        <pc:sldMkLst>
          <pc:docMk/>
          <pc:sldMk cId="1158396385" sldId="1032"/>
        </pc:sldMkLst>
        <pc:spChg chg="mod">
          <ac:chgData name="Chunping Xu" userId="a5962ba47313b1f5" providerId="LiveId" clId="{F7D5094F-6E9F-460D-98B7-1064F47F1CC6}" dt="2021-01-23T01:05:03.361" v="129"/>
          <ac:spMkLst>
            <pc:docMk/>
            <pc:sldMk cId="1158396385" sldId="1032"/>
            <ac:spMk id="160782" creationId="{BDFD54D5-728E-4DE0-B8CD-BB0D37C84E5C}"/>
          </ac:spMkLst>
        </pc:spChg>
      </pc:sldChg>
      <pc:sldChg chg="modAnim">
        <pc:chgData name="Chunping Xu" userId="a5962ba47313b1f5" providerId="LiveId" clId="{F7D5094F-6E9F-460D-98B7-1064F47F1CC6}" dt="2021-01-23T02:27:02.264" v="1034"/>
        <pc:sldMkLst>
          <pc:docMk/>
          <pc:sldMk cId="3564216362" sldId="1033"/>
        </pc:sldMkLst>
      </pc:sldChg>
      <pc:sldChg chg="modSp mod">
        <pc:chgData name="Chunping Xu" userId="a5962ba47313b1f5" providerId="LiveId" clId="{F7D5094F-6E9F-460D-98B7-1064F47F1CC6}" dt="2021-01-23T01:06:09.598" v="142"/>
        <pc:sldMkLst>
          <pc:docMk/>
          <pc:sldMk cId="3549514790" sldId="1036"/>
        </pc:sldMkLst>
        <pc:spChg chg="mod">
          <ac:chgData name="Chunping Xu" userId="a5962ba47313b1f5" providerId="LiveId" clId="{F7D5094F-6E9F-460D-98B7-1064F47F1CC6}" dt="2021-01-23T01:06:09.598" v="142"/>
          <ac:spMkLst>
            <pc:docMk/>
            <pc:sldMk cId="3549514790" sldId="1036"/>
            <ac:spMk id="160782" creationId="{BDFD54D5-728E-4DE0-B8CD-BB0D37C84E5C}"/>
          </ac:spMkLst>
        </pc:spChg>
      </pc:sldChg>
      <pc:sldChg chg="del">
        <pc:chgData name="Chunping Xu" userId="a5962ba47313b1f5" providerId="LiveId" clId="{F7D5094F-6E9F-460D-98B7-1064F47F1CC6}" dt="2021-01-23T01:06:14.201" v="143" actId="47"/>
        <pc:sldMkLst>
          <pc:docMk/>
          <pc:sldMk cId="2265217839" sldId="1038"/>
        </pc:sldMkLst>
      </pc:sldChg>
      <pc:sldChg chg="del">
        <pc:chgData name="Chunping Xu" userId="a5962ba47313b1f5" providerId="LiveId" clId="{F7D5094F-6E9F-460D-98B7-1064F47F1CC6}" dt="2021-01-23T01:06:39.422" v="147" actId="47"/>
        <pc:sldMkLst>
          <pc:docMk/>
          <pc:sldMk cId="97459168" sldId="1039"/>
        </pc:sldMkLst>
      </pc:sldChg>
      <pc:sldChg chg="modSp modAnim">
        <pc:chgData name="Chunping Xu" userId="a5962ba47313b1f5" providerId="LiveId" clId="{F7D5094F-6E9F-460D-98B7-1064F47F1CC6}" dt="2021-01-23T01:42:28.432" v="425" actId="20577"/>
        <pc:sldMkLst>
          <pc:docMk/>
          <pc:sldMk cId="4271881536" sldId="1040"/>
        </pc:sldMkLst>
        <pc:spChg chg="mod">
          <ac:chgData name="Chunping Xu" userId="a5962ba47313b1f5" providerId="LiveId" clId="{F7D5094F-6E9F-460D-98B7-1064F47F1CC6}" dt="2021-01-23T01:42:28.432" v="425" actId="20577"/>
          <ac:spMkLst>
            <pc:docMk/>
            <pc:sldMk cId="4271881536" sldId="1040"/>
            <ac:spMk id="160782" creationId="{BDFD54D5-728E-4DE0-B8CD-BB0D37C84E5C}"/>
          </ac:spMkLst>
        </pc:spChg>
      </pc:sldChg>
      <pc:sldChg chg="modSp modAnim">
        <pc:chgData name="Chunping Xu" userId="a5962ba47313b1f5" providerId="LiveId" clId="{F7D5094F-6E9F-460D-98B7-1064F47F1CC6}" dt="2021-01-23T01:00:56.692" v="96"/>
        <pc:sldMkLst>
          <pc:docMk/>
          <pc:sldMk cId="379811706" sldId="1041"/>
        </pc:sldMkLst>
        <pc:spChg chg="mod">
          <ac:chgData name="Chunping Xu" userId="a5962ba47313b1f5" providerId="LiveId" clId="{F7D5094F-6E9F-460D-98B7-1064F47F1CC6}" dt="2021-01-23T01:00:56.692" v="96"/>
          <ac:spMkLst>
            <pc:docMk/>
            <pc:sldMk cId="379811706" sldId="1041"/>
            <ac:spMk id="160782" creationId="{BDFD54D5-728E-4DE0-B8CD-BB0D37C84E5C}"/>
          </ac:spMkLst>
        </pc:spChg>
      </pc:sldChg>
      <pc:sldChg chg="modSp modAnim">
        <pc:chgData name="Chunping Xu" userId="a5962ba47313b1f5" providerId="LiveId" clId="{F7D5094F-6E9F-460D-98B7-1064F47F1CC6}" dt="2021-01-23T01:42:44.082" v="426" actId="20577"/>
        <pc:sldMkLst>
          <pc:docMk/>
          <pc:sldMk cId="3397784243" sldId="1042"/>
        </pc:sldMkLst>
        <pc:spChg chg="mod">
          <ac:chgData name="Chunping Xu" userId="a5962ba47313b1f5" providerId="LiveId" clId="{F7D5094F-6E9F-460D-98B7-1064F47F1CC6}" dt="2021-01-23T01:42:44.082" v="426" actId="20577"/>
          <ac:spMkLst>
            <pc:docMk/>
            <pc:sldMk cId="3397784243" sldId="1042"/>
            <ac:spMk id="160782" creationId="{BDFD54D5-728E-4DE0-B8CD-BB0D37C84E5C}"/>
          </ac:spMkLst>
        </pc:spChg>
      </pc:sldChg>
      <pc:sldChg chg="modSp mod">
        <pc:chgData name="Chunping Xu" userId="a5962ba47313b1f5" providerId="LiveId" clId="{F7D5094F-6E9F-460D-98B7-1064F47F1CC6}" dt="2021-01-23T01:05:49.190" v="139"/>
        <pc:sldMkLst>
          <pc:docMk/>
          <pc:sldMk cId="2454816566" sldId="1043"/>
        </pc:sldMkLst>
        <pc:spChg chg="mod">
          <ac:chgData name="Chunping Xu" userId="a5962ba47313b1f5" providerId="LiveId" clId="{F7D5094F-6E9F-460D-98B7-1064F47F1CC6}" dt="2021-01-23T01:05:49.190" v="139"/>
          <ac:spMkLst>
            <pc:docMk/>
            <pc:sldMk cId="2454816566" sldId="1043"/>
            <ac:spMk id="160782" creationId="{BDFD54D5-728E-4DE0-B8CD-BB0D37C84E5C}"/>
          </ac:spMkLst>
        </pc:spChg>
      </pc:sldChg>
      <pc:sldChg chg="modSp modAnim">
        <pc:chgData name="Chunping Xu" userId="a5962ba47313b1f5" providerId="LiveId" clId="{F7D5094F-6E9F-460D-98B7-1064F47F1CC6}" dt="2021-01-23T01:05:20.768" v="134"/>
        <pc:sldMkLst>
          <pc:docMk/>
          <pc:sldMk cId="4043576453" sldId="1044"/>
        </pc:sldMkLst>
        <pc:spChg chg="mod">
          <ac:chgData name="Chunping Xu" userId="a5962ba47313b1f5" providerId="LiveId" clId="{F7D5094F-6E9F-460D-98B7-1064F47F1CC6}" dt="2021-01-23T01:05:20.768" v="134"/>
          <ac:spMkLst>
            <pc:docMk/>
            <pc:sldMk cId="4043576453" sldId="1044"/>
            <ac:spMk id="160782" creationId="{BDFD54D5-728E-4DE0-B8CD-BB0D37C84E5C}"/>
          </ac:spMkLst>
        </pc:spChg>
      </pc:sldChg>
      <pc:sldChg chg="modSp mod">
        <pc:chgData name="Chunping Xu" userId="a5962ba47313b1f5" providerId="LiveId" clId="{F7D5094F-6E9F-460D-98B7-1064F47F1CC6}" dt="2021-01-23T01:06:31.306" v="146"/>
        <pc:sldMkLst>
          <pc:docMk/>
          <pc:sldMk cId="3181376313" sldId="1045"/>
        </pc:sldMkLst>
        <pc:spChg chg="mod">
          <ac:chgData name="Chunping Xu" userId="a5962ba47313b1f5" providerId="LiveId" clId="{F7D5094F-6E9F-460D-98B7-1064F47F1CC6}" dt="2021-01-23T01:06:31.306" v="146"/>
          <ac:spMkLst>
            <pc:docMk/>
            <pc:sldMk cId="3181376313" sldId="1045"/>
            <ac:spMk id="160782" creationId="{BDFD54D5-728E-4DE0-B8CD-BB0D37C84E5C}"/>
          </ac:spMkLst>
        </pc:spChg>
      </pc:sldChg>
      <pc:sldChg chg="del">
        <pc:chgData name="Chunping Xu" userId="a5962ba47313b1f5" providerId="LiveId" clId="{F7D5094F-6E9F-460D-98B7-1064F47F1CC6}" dt="2021-01-23T01:02:10.987" v="107" actId="47"/>
        <pc:sldMkLst>
          <pc:docMk/>
          <pc:sldMk cId="2375133797" sldId="1046"/>
        </pc:sldMkLst>
      </pc:sldChg>
      <pc:sldChg chg="modSp add mod">
        <pc:chgData name="Chunping Xu" userId="a5962ba47313b1f5" providerId="LiveId" clId="{F7D5094F-6E9F-460D-98B7-1064F47F1CC6}" dt="2021-01-23T01:10:55.373" v="178"/>
        <pc:sldMkLst>
          <pc:docMk/>
          <pc:sldMk cId="3895808472" sldId="1046"/>
        </pc:sldMkLst>
        <pc:spChg chg="mod">
          <ac:chgData name="Chunping Xu" userId="a5962ba47313b1f5" providerId="LiveId" clId="{F7D5094F-6E9F-460D-98B7-1064F47F1CC6}" dt="2021-01-23T01:10:55.373" v="178"/>
          <ac:spMkLst>
            <pc:docMk/>
            <pc:sldMk cId="3895808472" sldId="1046"/>
            <ac:spMk id="387075" creationId="{0F1611A3-398F-439F-9448-F507E7A557EE}"/>
          </ac:spMkLst>
        </pc:spChg>
      </pc:sldChg>
      <pc:sldChg chg="modSp add mod">
        <pc:chgData name="Chunping Xu" userId="a5962ba47313b1f5" providerId="LiveId" clId="{F7D5094F-6E9F-460D-98B7-1064F47F1CC6}" dt="2021-01-23T01:25:27.554" v="415"/>
        <pc:sldMkLst>
          <pc:docMk/>
          <pc:sldMk cId="1881237918" sldId="1047"/>
        </pc:sldMkLst>
        <pc:spChg chg="mod">
          <ac:chgData name="Chunping Xu" userId="a5962ba47313b1f5" providerId="LiveId" clId="{F7D5094F-6E9F-460D-98B7-1064F47F1CC6}" dt="2021-01-23T01:25:27.554" v="415"/>
          <ac:spMkLst>
            <pc:docMk/>
            <pc:sldMk cId="1881237918" sldId="1047"/>
            <ac:spMk id="160782" creationId="{BDFD54D5-728E-4DE0-B8CD-BB0D37C84E5C}"/>
          </ac:spMkLst>
        </pc:spChg>
      </pc:sldChg>
      <pc:sldChg chg="modSp add mod modAnim">
        <pc:chgData name="Chunping Xu" userId="a5962ba47313b1f5" providerId="LiveId" clId="{F7D5094F-6E9F-460D-98B7-1064F47F1CC6}" dt="2021-01-23T02:22:23.831" v="1031"/>
        <pc:sldMkLst>
          <pc:docMk/>
          <pc:sldMk cId="3881275149" sldId="1048"/>
        </pc:sldMkLst>
        <pc:spChg chg="mod">
          <ac:chgData name="Chunping Xu" userId="a5962ba47313b1f5" providerId="LiveId" clId="{F7D5094F-6E9F-460D-98B7-1064F47F1CC6}" dt="2021-01-23T01:33:43.506" v="422"/>
          <ac:spMkLst>
            <pc:docMk/>
            <pc:sldMk cId="3881275149" sldId="1048"/>
            <ac:spMk id="160782" creationId="{BDFD54D5-728E-4DE0-B8CD-BB0D37C84E5C}"/>
          </ac:spMkLst>
        </pc:spChg>
      </pc:sldChg>
      <pc:sldChg chg="modSp add mod modAnim">
        <pc:chgData name="Chunping Xu" userId="a5962ba47313b1f5" providerId="LiveId" clId="{F7D5094F-6E9F-460D-98B7-1064F47F1CC6}" dt="2021-01-23T02:22:50.574" v="1032"/>
        <pc:sldMkLst>
          <pc:docMk/>
          <pc:sldMk cId="303943575" sldId="1049"/>
        </pc:sldMkLst>
        <pc:spChg chg="mod">
          <ac:chgData name="Chunping Xu" userId="a5962ba47313b1f5" providerId="LiveId" clId="{F7D5094F-6E9F-460D-98B7-1064F47F1CC6}" dt="2021-01-23T01:43:57.918" v="433"/>
          <ac:spMkLst>
            <pc:docMk/>
            <pc:sldMk cId="303943575" sldId="1049"/>
            <ac:spMk id="160782" creationId="{BDFD54D5-728E-4DE0-B8CD-BB0D37C84E5C}"/>
          </ac:spMkLst>
        </pc:spChg>
      </pc:sldChg>
      <pc:sldChg chg="modSp add mod">
        <pc:chgData name="Chunping Xu" userId="a5962ba47313b1f5" providerId="LiveId" clId="{F7D5094F-6E9F-460D-98B7-1064F47F1CC6}" dt="2021-01-23T01:47:53.401" v="445" actId="20577"/>
        <pc:sldMkLst>
          <pc:docMk/>
          <pc:sldMk cId="2338133718" sldId="1050"/>
        </pc:sldMkLst>
        <pc:spChg chg="mod">
          <ac:chgData name="Chunping Xu" userId="a5962ba47313b1f5" providerId="LiveId" clId="{F7D5094F-6E9F-460D-98B7-1064F47F1CC6}" dt="2021-01-23T01:47:53.401" v="445" actId="20577"/>
          <ac:spMkLst>
            <pc:docMk/>
            <pc:sldMk cId="2338133718" sldId="1050"/>
            <ac:spMk id="160782" creationId="{BDFD54D5-728E-4DE0-B8CD-BB0D37C84E5C}"/>
          </ac:spMkLst>
        </pc:spChg>
      </pc:sldChg>
      <pc:sldChg chg="modSp add mod modAnim">
        <pc:chgData name="Chunping Xu" userId="a5962ba47313b1f5" providerId="LiveId" clId="{F7D5094F-6E9F-460D-98B7-1064F47F1CC6}" dt="2021-01-23T02:23:12.089" v="1033"/>
        <pc:sldMkLst>
          <pc:docMk/>
          <pc:sldMk cId="3765455638" sldId="1051"/>
        </pc:sldMkLst>
        <pc:spChg chg="mod">
          <ac:chgData name="Chunping Xu" userId="a5962ba47313b1f5" providerId="LiveId" clId="{F7D5094F-6E9F-460D-98B7-1064F47F1CC6}" dt="2021-01-23T01:58:02.555" v="452"/>
          <ac:spMkLst>
            <pc:docMk/>
            <pc:sldMk cId="3765455638" sldId="1051"/>
            <ac:spMk id="160782" creationId="{BDFD54D5-728E-4DE0-B8CD-BB0D37C84E5C}"/>
          </ac:spMkLst>
        </pc:spChg>
      </pc:sldChg>
      <pc:sldChg chg="addSp modSp new mod">
        <pc:chgData name="Chunping Xu" userId="a5962ba47313b1f5" providerId="LiveId" clId="{F7D5094F-6E9F-460D-98B7-1064F47F1CC6}" dt="2021-01-23T02:05:08.694" v="457" actId="1076"/>
        <pc:sldMkLst>
          <pc:docMk/>
          <pc:sldMk cId="4265205854" sldId="1052"/>
        </pc:sldMkLst>
        <pc:picChg chg="add mod">
          <ac:chgData name="Chunping Xu" userId="a5962ba47313b1f5" providerId="LiveId" clId="{F7D5094F-6E9F-460D-98B7-1064F47F1CC6}" dt="2021-01-23T02:05:08.694" v="457" actId="1076"/>
          <ac:picMkLst>
            <pc:docMk/>
            <pc:sldMk cId="4265205854" sldId="1052"/>
            <ac:picMk id="2" creationId="{8923C600-0828-427B-96B1-F589F94A67DE}"/>
          </ac:picMkLst>
        </pc:picChg>
      </pc:sldChg>
      <pc:sldChg chg="addSp modSp new mod">
        <pc:chgData name="Chunping Xu" userId="a5962ba47313b1f5" providerId="LiveId" clId="{F7D5094F-6E9F-460D-98B7-1064F47F1CC6}" dt="2021-01-23T02:09:00.892" v="461" actId="14100"/>
        <pc:sldMkLst>
          <pc:docMk/>
          <pc:sldMk cId="3948084674" sldId="1053"/>
        </pc:sldMkLst>
        <pc:picChg chg="add mod">
          <ac:chgData name="Chunping Xu" userId="a5962ba47313b1f5" providerId="LiveId" clId="{F7D5094F-6E9F-460D-98B7-1064F47F1CC6}" dt="2021-01-23T02:09:00.892" v="461" actId="14100"/>
          <ac:picMkLst>
            <pc:docMk/>
            <pc:sldMk cId="3948084674" sldId="1053"/>
            <ac:picMk id="2" creationId="{A8CD84B3-FB7B-457E-ACC8-C6DD3F23ACBA}"/>
          </ac:picMkLst>
        </pc:picChg>
      </pc:sldChg>
      <pc:sldChg chg="addSp modSp new mod">
        <pc:chgData name="Chunping Xu" userId="a5962ba47313b1f5" providerId="LiveId" clId="{F7D5094F-6E9F-460D-98B7-1064F47F1CC6}" dt="2021-01-23T02:10:45.839" v="465" actId="14100"/>
        <pc:sldMkLst>
          <pc:docMk/>
          <pc:sldMk cId="2320625464" sldId="1054"/>
        </pc:sldMkLst>
        <pc:picChg chg="add mod">
          <ac:chgData name="Chunping Xu" userId="a5962ba47313b1f5" providerId="LiveId" clId="{F7D5094F-6E9F-460D-98B7-1064F47F1CC6}" dt="2021-01-23T02:10:45.839" v="465" actId="14100"/>
          <ac:picMkLst>
            <pc:docMk/>
            <pc:sldMk cId="2320625464" sldId="1054"/>
            <ac:picMk id="2" creationId="{E7E3042C-2FCF-44DC-B4E2-B65208C26AC3}"/>
          </ac:picMkLst>
        </pc:picChg>
      </pc:sldChg>
    </pc:docChg>
  </pc:docChgLst>
  <pc:docChgLst>
    <pc:chgData name="Chunping Xu" userId="a5962ba47313b1f5" providerId="LiveId" clId="{E62B0A0F-1A0B-4CAD-B3C9-DBE4C58A9E3C}"/>
    <pc:docChg chg="undo redo custSel addSld delSld modSld sldOrd">
      <pc:chgData name="Chunping Xu" userId="a5962ba47313b1f5" providerId="LiveId" clId="{E62B0A0F-1A0B-4CAD-B3C9-DBE4C58A9E3C}" dt="2020-12-18T23:02:24.815" v="800"/>
      <pc:docMkLst>
        <pc:docMk/>
      </pc:docMkLst>
      <pc:sldChg chg="del">
        <pc:chgData name="Chunping Xu" userId="a5962ba47313b1f5" providerId="LiveId" clId="{E62B0A0F-1A0B-4CAD-B3C9-DBE4C58A9E3C}" dt="2020-12-14T19:15:19.379" v="13" actId="47"/>
        <pc:sldMkLst>
          <pc:docMk/>
          <pc:sldMk cId="0" sldId="561"/>
        </pc:sldMkLst>
      </pc:sldChg>
      <pc:sldChg chg="add del">
        <pc:chgData name="Chunping Xu" userId="a5962ba47313b1f5" providerId="LiveId" clId="{E62B0A0F-1A0B-4CAD-B3C9-DBE4C58A9E3C}" dt="2020-12-14T19:47:43.792" v="79" actId="47"/>
        <pc:sldMkLst>
          <pc:docMk/>
          <pc:sldMk cId="0" sldId="573"/>
        </pc:sldMkLst>
      </pc:sldChg>
      <pc:sldChg chg="del">
        <pc:chgData name="Chunping Xu" userId="a5962ba47313b1f5" providerId="LiveId" clId="{E62B0A0F-1A0B-4CAD-B3C9-DBE4C58A9E3C}" dt="2020-12-18T22:24:44.213" v="244" actId="47"/>
        <pc:sldMkLst>
          <pc:docMk/>
          <pc:sldMk cId="0" sldId="625"/>
        </pc:sldMkLst>
      </pc:sldChg>
      <pc:sldChg chg="modSp mod">
        <pc:chgData name="Chunping Xu" userId="a5962ba47313b1f5" providerId="LiveId" clId="{E62B0A0F-1A0B-4CAD-B3C9-DBE4C58A9E3C}" dt="2020-12-14T19:13:02.934" v="12"/>
        <pc:sldMkLst>
          <pc:docMk/>
          <pc:sldMk cId="2574250617" sldId="835"/>
        </pc:sldMkLst>
        <pc:spChg chg="mod">
          <ac:chgData name="Chunping Xu" userId="a5962ba47313b1f5" providerId="LiveId" clId="{E62B0A0F-1A0B-4CAD-B3C9-DBE4C58A9E3C}" dt="2020-12-14T19:13:02.934" v="12"/>
          <ac:spMkLst>
            <pc:docMk/>
            <pc:sldMk cId="2574250617" sldId="835"/>
            <ac:spMk id="441" creationId="{00000000-0000-0000-0000-000000000000}"/>
          </ac:spMkLst>
        </pc:spChg>
      </pc:sldChg>
      <pc:sldChg chg="modSp ord modAnim">
        <pc:chgData name="Chunping Xu" userId="a5962ba47313b1f5" providerId="LiveId" clId="{E62B0A0F-1A0B-4CAD-B3C9-DBE4C58A9E3C}" dt="2020-12-18T23:02:24.815" v="800"/>
        <pc:sldMkLst>
          <pc:docMk/>
          <pc:sldMk cId="2226330514" sldId="872"/>
        </pc:sldMkLst>
        <pc:spChg chg="mod">
          <ac:chgData name="Chunping Xu" userId="a5962ba47313b1f5" providerId="LiveId" clId="{E62B0A0F-1A0B-4CAD-B3C9-DBE4C58A9E3C}" dt="2020-12-18T22:39:54.787" v="616"/>
          <ac:spMkLst>
            <pc:docMk/>
            <pc:sldMk cId="2226330514" sldId="872"/>
            <ac:spMk id="3" creationId="{00000000-0000-0000-0000-000000000000}"/>
          </ac:spMkLst>
        </pc:spChg>
      </pc:sldChg>
      <pc:sldChg chg="modSp mod">
        <pc:chgData name="Chunping Xu" userId="a5962ba47313b1f5" providerId="LiveId" clId="{E62B0A0F-1A0B-4CAD-B3C9-DBE4C58A9E3C}" dt="2020-12-18T23:01:52.215" v="798"/>
        <pc:sldMkLst>
          <pc:docMk/>
          <pc:sldMk cId="1666369413" sldId="873"/>
        </pc:sldMkLst>
        <pc:spChg chg="mod">
          <ac:chgData name="Chunping Xu" userId="a5962ba47313b1f5" providerId="LiveId" clId="{E62B0A0F-1A0B-4CAD-B3C9-DBE4C58A9E3C}" dt="2020-12-18T23:01:52.215" v="798"/>
          <ac:spMkLst>
            <pc:docMk/>
            <pc:sldMk cId="1666369413" sldId="873"/>
            <ac:spMk id="3" creationId="{00000000-0000-0000-0000-000000000000}"/>
          </ac:spMkLst>
        </pc:spChg>
      </pc:sldChg>
      <pc:sldChg chg="del">
        <pc:chgData name="Chunping Xu" userId="a5962ba47313b1f5" providerId="LiveId" clId="{E62B0A0F-1A0B-4CAD-B3C9-DBE4C58A9E3C}" dt="2020-12-18T22:26:16.868" v="252" actId="47"/>
        <pc:sldMkLst>
          <pc:docMk/>
          <pc:sldMk cId="3838463345" sldId="896"/>
        </pc:sldMkLst>
      </pc:sldChg>
      <pc:sldChg chg="del">
        <pc:chgData name="Chunping Xu" userId="a5962ba47313b1f5" providerId="LiveId" clId="{E62B0A0F-1A0B-4CAD-B3C9-DBE4C58A9E3C}" dt="2020-12-18T22:26:16.868" v="252" actId="47"/>
        <pc:sldMkLst>
          <pc:docMk/>
          <pc:sldMk cId="2648719367" sldId="898"/>
        </pc:sldMkLst>
      </pc:sldChg>
      <pc:sldChg chg="del">
        <pc:chgData name="Chunping Xu" userId="a5962ba47313b1f5" providerId="LiveId" clId="{E62B0A0F-1A0B-4CAD-B3C9-DBE4C58A9E3C}" dt="2020-12-18T22:26:16.868" v="252" actId="47"/>
        <pc:sldMkLst>
          <pc:docMk/>
          <pc:sldMk cId="748231982" sldId="955"/>
        </pc:sldMkLst>
      </pc:sldChg>
      <pc:sldChg chg="del">
        <pc:chgData name="Chunping Xu" userId="a5962ba47313b1f5" providerId="LiveId" clId="{E62B0A0F-1A0B-4CAD-B3C9-DBE4C58A9E3C}" dt="2020-12-18T22:24:44.213" v="244" actId="47"/>
        <pc:sldMkLst>
          <pc:docMk/>
          <pc:sldMk cId="986370591" sldId="962"/>
        </pc:sldMkLst>
      </pc:sldChg>
      <pc:sldChg chg="del">
        <pc:chgData name="Chunping Xu" userId="a5962ba47313b1f5" providerId="LiveId" clId="{E62B0A0F-1A0B-4CAD-B3C9-DBE4C58A9E3C}" dt="2020-12-18T22:24:44.213" v="244" actId="47"/>
        <pc:sldMkLst>
          <pc:docMk/>
          <pc:sldMk cId="2852969354" sldId="963"/>
        </pc:sldMkLst>
      </pc:sldChg>
      <pc:sldChg chg="del">
        <pc:chgData name="Chunping Xu" userId="a5962ba47313b1f5" providerId="LiveId" clId="{E62B0A0F-1A0B-4CAD-B3C9-DBE4C58A9E3C}" dt="2020-12-14T19:15:19.379" v="13" actId="47"/>
        <pc:sldMkLst>
          <pc:docMk/>
          <pc:sldMk cId="1266089870" sldId="975"/>
        </pc:sldMkLst>
      </pc:sldChg>
      <pc:sldChg chg="del">
        <pc:chgData name="Chunping Xu" userId="a5962ba47313b1f5" providerId="LiveId" clId="{E62B0A0F-1A0B-4CAD-B3C9-DBE4C58A9E3C}" dt="2020-12-18T22:24:44.213" v="244" actId="47"/>
        <pc:sldMkLst>
          <pc:docMk/>
          <pc:sldMk cId="3595749492" sldId="977"/>
        </pc:sldMkLst>
      </pc:sldChg>
      <pc:sldChg chg="del">
        <pc:chgData name="Chunping Xu" userId="a5962ba47313b1f5" providerId="LiveId" clId="{E62B0A0F-1A0B-4CAD-B3C9-DBE4C58A9E3C}" dt="2020-12-18T22:24:44.213" v="244" actId="47"/>
        <pc:sldMkLst>
          <pc:docMk/>
          <pc:sldMk cId="1550936449" sldId="978"/>
        </pc:sldMkLst>
      </pc:sldChg>
      <pc:sldChg chg="del">
        <pc:chgData name="Chunping Xu" userId="a5962ba47313b1f5" providerId="LiveId" clId="{E62B0A0F-1A0B-4CAD-B3C9-DBE4C58A9E3C}" dt="2020-12-18T22:24:44.213" v="244" actId="47"/>
        <pc:sldMkLst>
          <pc:docMk/>
          <pc:sldMk cId="3648429088" sldId="979"/>
        </pc:sldMkLst>
      </pc:sldChg>
      <pc:sldChg chg="del">
        <pc:chgData name="Chunping Xu" userId="a5962ba47313b1f5" providerId="LiveId" clId="{E62B0A0F-1A0B-4CAD-B3C9-DBE4C58A9E3C}" dt="2020-12-18T22:26:16.868" v="252" actId="47"/>
        <pc:sldMkLst>
          <pc:docMk/>
          <pc:sldMk cId="190460946" sldId="980"/>
        </pc:sldMkLst>
      </pc:sldChg>
      <pc:sldChg chg="del">
        <pc:chgData name="Chunping Xu" userId="a5962ba47313b1f5" providerId="LiveId" clId="{E62B0A0F-1A0B-4CAD-B3C9-DBE4C58A9E3C}" dt="2020-12-14T19:15:19.379" v="13" actId="47"/>
        <pc:sldMkLst>
          <pc:docMk/>
          <pc:sldMk cId="1577725863" sldId="981"/>
        </pc:sldMkLst>
      </pc:sldChg>
      <pc:sldChg chg="del">
        <pc:chgData name="Chunping Xu" userId="a5962ba47313b1f5" providerId="LiveId" clId="{E62B0A0F-1A0B-4CAD-B3C9-DBE4C58A9E3C}" dt="2020-12-14T19:15:19.379" v="13" actId="47"/>
        <pc:sldMkLst>
          <pc:docMk/>
          <pc:sldMk cId="37241328" sldId="982"/>
        </pc:sldMkLst>
      </pc:sldChg>
      <pc:sldChg chg="del">
        <pc:chgData name="Chunping Xu" userId="a5962ba47313b1f5" providerId="LiveId" clId="{E62B0A0F-1A0B-4CAD-B3C9-DBE4C58A9E3C}" dt="2020-12-14T19:15:19.379" v="13" actId="47"/>
        <pc:sldMkLst>
          <pc:docMk/>
          <pc:sldMk cId="2443844755" sldId="983"/>
        </pc:sldMkLst>
      </pc:sldChg>
      <pc:sldChg chg="del">
        <pc:chgData name="Chunping Xu" userId="a5962ba47313b1f5" providerId="LiveId" clId="{E62B0A0F-1A0B-4CAD-B3C9-DBE4C58A9E3C}" dt="2020-12-18T22:24:44.213" v="244" actId="47"/>
        <pc:sldMkLst>
          <pc:docMk/>
          <pc:sldMk cId="733682373" sldId="985"/>
        </pc:sldMkLst>
      </pc:sldChg>
      <pc:sldChg chg="del">
        <pc:chgData name="Chunping Xu" userId="a5962ba47313b1f5" providerId="LiveId" clId="{E62B0A0F-1A0B-4CAD-B3C9-DBE4C58A9E3C}" dt="2020-12-18T22:24:44.213" v="244" actId="47"/>
        <pc:sldMkLst>
          <pc:docMk/>
          <pc:sldMk cId="2884778565" sldId="986"/>
        </pc:sldMkLst>
      </pc:sldChg>
      <pc:sldChg chg="modSp mod">
        <pc:chgData name="Chunping Xu" userId="a5962ba47313b1f5" providerId="LiveId" clId="{E62B0A0F-1A0B-4CAD-B3C9-DBE4C58A9E3C}" dt="2020-12-18T22:25:15.898" v="251" actId="6549"/>
        <pc:sldMkLst>
          <pc:docMk/>
          <pc:sldMk cId="1678551957" sldId="988"/>
        </pc:sldMkLst>
        <pc:spChg chg="mod">
          <ac:chgData name="Chunping Xu" userId="a5962ba47313b1f5" providerId="LiveId" clId="{E62B0A0F-1A0B-4CAD-B3C9-DBE4C58A9E3C}" dt="2020-12-18T22:25:15.898" v="251" actId="6549"/>
          <ac:spMkLst>
            <pc:docMk/>
            <pc:sldMk cId="1678551957" sldId="988"/>
            <ac:spMk id="160782" creationId="{BDFD54D5-728E-4DE0-B8CD-BB0D37C84E5C}"/>
          </ac:spMkLst>
        </pc:spChg>
      </pc:sldChg>
      <pc:sldChg chg="del">
        <pc:chgData name="Chunping Xu" userId="a5962ba47313b1f5" providerId="LiveId" clId="{E62B0A0F-1A0B-4CAD-B3C9-DBE4C58A9E3C}" dt="2020-12-18T22:24:44.213" v="244" actId="47"/>
        <pc:sldMkLst>
          <pc:docMk/>
          <pc:sldMk cId="1258096364" sldId="989"/>
        </pc:sldMkLst>
      </pc:sldChg>
      <pc:sldChg chg="del">
        <pc:chgData name="Chunping Xu" userId="a5962ba47313b1f5" providerId="LiveId" clId="{E62B0A0F-1A0B-4CAD-B3C9-DBE4C58A9E3C}" dt="2020-12-18T22:24:44.213" v="244" actId="47"/>
        <pc:sldMkLst>
          <pc:docMk/>
          <pc:sldMk cId="1796800164" sldId="990"/>
        </pc:sldMkLst>
      </pc:sldChg>
      <pc:sldChg chg="del">
        <pc:chgData name="Chunping Xu" userId="a5962ba47313b1f5" providerId="LiveId" clId="{E62B0A0F-1A0B-4CAD-B3C9-DBE4C58A9E3C}" dt="2020-12-18T22:24:44.213" v="244" actId="47"/>
        <pc:sldMkLst>
          <pc:docMk/>
          <pc:sldMk cId="3035838640" sldId="991"/>
        </pc:sldMkLst>
      </pc:sldChg>
      <pc:sldChg chg="del">
        <pc:chgData name="Chunping Xu" userId="a5962ba47313b1f5" providerId="LiveId" clId="{E62B0A0F-1A0B-4CAD-B3C9-DBE4C58A9E3C}" dt="2020-12-18T22:24:44.213" v="244" actId="47"/>
        <pc:sldMkLst>
          <pc:docMk/>
          <pc:sldMk cId="2873345604" sldId="992"/>
        </pc:sldMkLst>
      </pc:sldChg>
      <pc:sldChg chg="del">
        <pc:chgData name="Chunping Xu" userId="a5962ba47313b1f5" providerId="LiveId" clId="{E62B0A0F-1A0B-4CAD-B3C9-DBE4C58A9E3C}" dt="2020-12-18T22:26:16.868" v="252" actId="47"/>
        <pc:sldMkLst>
          <pc:docMk/>
          <pc:sldMk cId="1532515551" sldId="993"/>
        </pc:sldMkLst>
      </pc:sldChg>
      <pc:sldChg chg="del">
        <pc:chgData name="Chunping Xu" userId="a5962ba47313b1f5" providerId="LiveId" clId="{E62B0A0F-1A0B-4CAD-B3C9-DBE4C58A9E3C}" dt="2020-12-18T22:26:16.868" v="252" actId="47"/>
        <pc:sldMkLst>
          <pc:docMk/>
          <pc:sldMk cId="2688646117" sldId="994"/>
        </pc:sldMkLst>
      </pc:sldChg>
      <pc:sldChg chg="del">
        <pc:chgData name="Chunping Xu" userId="a5962ba47313b1f5" providerId="LiveId" clId="{E62B0A0F-1A0B-4CAD-B3C9-DBE4C58A9E3C}" dt="2020-12-18T22:26:16.868" v="252" actId="47"/>
        <pc:sldMkLst>
          <pc:docMk/>
          <pc:sldMk cId="3614897379" sldId="995"/>
        </pc:sldMkLst>
      </pc:sldChg>
      <pc:sldChg chg="del">
        <pc:chgData name="Chunping Xu" userId="a5962ba47313b1f5" providerId="LiveId" clId="{E62B0A0F-1A0B-4CAD-B3C9-DBE4C58A9E3C}" dt="2020-12-18T22:24:44.213" v="244" actId="47"/>
        <pc:sldMkLst>
          <pc:docMk/>
          <pc:sldMk cId="3631077668" sldId="996"/>
        </pc:sldMkLst>
      </pc:sldChg>
      <pc:sldChg chg="modSp add mod">
        <pc:chgData name="Chunping Xu" userId="a5962ba47313b1f5" providerId="LiveId" clId="{E62B0A0F-1A0B-4CAD-B3C9-DBE4C58A9E3C}" dt="2020-12-18T20:01:15.656" v="86" actId="20577"/>
        <pc:sldMkLst>
          <pc:docMk/>
          <pc:sldMk cId="302137505" sldId="997"/>
        </pc:sldMkLst>
        <pc:spChg chg="mod">
          <ac:chgData name="Chunping Xu" userId="a5962ba47313b1f5" providerId="LiveId" clId="{E62B0A0F-1A0B-4CAD-B3C9-DBE4C58A9E3C}" dt="2020-12-18T20:01:15.656" v="86" actId="20577"/>
          <ac:spMkLst>
            <pc:docMk/>
            <pc:sldMk cId="302137505" sldId="997"/>
            <ac:spMk id="160782" creationId="{BDFD54D5-728E-4DE0-B8CD-BB0D37C84E5C}"/>
          </ac:spMkLst>
        </pc:spChg>
      </pc:sldChg>
      <pc:sldChg chg="del">
        <pc:chgData name="Chunping Xu" userId="a5962ba47313b1f5" providerId="LiveId" clId="{E62B0A0F-1A0B-4CAD-B3C9-DBE4C58A9E3C}" dt="2020-12-14T19:15:19.379" v="13" actId="47"/>
        <pc:sldMkLst>
          <pc:docMk/>
          <pc:sldMk cId="2289029760" sldId="997"/>
        </pc:sldMkLst>
      </pc:sldChg>
      <pc:sldChg chg="del">
        <pc:chgData name="Chunping Xu" userId="a5962ba47313b1f5" providerId="LiveId" clId="{E62B0A0F-1A0B-4CAD-B3C9-DBE4C58A9E3C}" dt="2020-12-14T19:15:19.379" v="13" actId="47"/>
        <pc:sldMkLst>
          <pc:docMk/>
          <pc:sldMk cId="1513658190" sldId="998"/>
        </pc:sldMkLst>
      </pc:sldChg>
      <pc:sldChg chg="modSp add mod">
        <pc:chgData name="Chunping Xu" userId="a5962ba47313b1f5" providerId="LiveId" clId="{E62B0A0F-1A0B-4CAD-B3C9-DBE4C58A9E3C}" dt="2020-12-18T22:47:21.441" v="626" actId="20577"/>
        <pc:sldMkLst>
          <pc:docMk/>
          <pc:sldMk cId="2876378921" sldId="998"/>
        </pc:sldMkLst>
        <pc:spChg chg="mod">
          <ac:chgData name="Chunping Xu" userId="a5962ba47313b1f5" providerId="LiveId" clId="{E62B0A0F-1A0B-4CAD-B3C9-DBE4C58A9E3C}" dt="2020-12-18T22:47:21.441" v="626" actId="20577"/>
          <ac:spMkLst>
            <pc:docMk/>
            <pc:sldMk cId="2876378921" sldId="998"/>
            <ac:spMk id="160782" creationId="{BDFD54D5-728E-4DE0-B8CD-BB0D37C84E5C}"/>
          </ac:spMkLst>
        </pc:spChg>
      </pc:sldChg>
      <pc:sldChg chg="modSp add mod">
        <pc:chgData name="Chunping Xu" userId="a5962ba47313b1f5" providerId="LiveId" clId="{E62B0A0F-1A0B-4CAD-B3C9-DBE4C58A9E3C}" dt="2020-12-18T21:43:38.782" v="184" actId="20577"/>
        <pc:sldMkLst>
          <pc:docMk/>
          <pc:sldMk cId="3219226973" sldId="999"/>
        </pc:sldMkLst>
        <pc:spChg chg="mod">
          <ac:chgData name="Chunping Xu" userId="a5962ba47313b1f5" providerId="LiveId" clId="{E62B0A0F-1A0B-4CAD-B3C9-DBE4C58A9E3C}" dt="2020-12-18T21:43:38.782" v="184" actId="20577"/>
          <ac:spMkLst>
            <pc:docMk/>
            <pc:sldMk cId="3219226973" sldId="999"/>
            <ac:spMk id="160782" creationId="{BDFD54D5-728E-4DE0-B8CD-BB0D37C84E5C}"/>
          </ac:spMkLst>
        </pc:spChg>
      </pc:sldChg>
      <pc:sldChg chg="modSp add mod ord">
        <pc:chgData name="Chunping Xu" userId="a5962ba47313b1f5" providerId="LiveId" clId="{E62B0A0F-1A0B-4CAD-B3C9-DBE4C58A9E3C}" dt="2020-12-18T20:01:24.189" v="87" actId="20577"/>
        <pc:sldMkLst>
          <pc:docMk/>
          <pc:sldMk cId="3473911688" sldId="1000"/>
        </pc:sldMkLst>
        <pc:spChg chg="mod">
          <ac:chgData name="Chunping Xu" userId="a5962ba47313b1f5" providerId="LiveId" clId="{E62B0A0F-1A0B-4CAD-B3C9-DBE4C58A9E3C}" dt="2020-12-18T20:01:24.189" v="87" actId="20577"/>
          <ac:spMkLst>
            <pc:docMk/>
            <pc:sldMk cId="3473911688" sldId="1000"/>
            <ac:spMk id="160782" creationId="{BDFD54D5-728E-4DE0-B8CD-BB0D37C84E5C}"/>
          </ac:spMkLst>
        </pc:spChg>
      </pc:sldChg>
      <pc:sldChg chg="modSp add del mod">
        <pc:chgData name="Chunping Xu" userId="a5962ba47313b1f5" providerId="LiveId" clId="{E62B0A0F-1A0B-4CAD-B3C9-DBE4C58A9E3C}" dt="2020-12-18T21:46:44.784" v="197" actId="47"/>
        <pc:sldMkLst>
          <pc:docMk/>
          <pc:sldMk cId="4122899961" sldId="1001"/>
        </pc:sldMkLst>
        <pc:spChg chg="mod">
          <ac:chgData name="Chunping Xu" userId="a5962ba47313b1f5" providerId="LiveId" clId="{E62B0A0F-1A0B-4CAD-B3C9-DBE4C58A9E3C}" dt="2020-12-18T21:46:24.104" v="194" actId="20577"/>
          <ac:spMkLst>
            <pc:docMk/>
            <pc:sldMk cId="4122899961" sldId="1001"/>
            <ac:spMk id="160782" creationId="{BDFD54D5-728E-4DE0-B8CD-BB0D37C84E5C}"/>
          </ac:spMkLst>
        </pc:spChg>
      </pc:sldChg>
      <pc:sldChg chg="modSp add mod">
        <pc:chgData name="Chunping Xu" userId="a5962ba47313b1f5" providerId="LiveId" clId="{E62B0A0F-1A0B-4CAD-B3C9-DBE4C58A9E3C}" dt="2020-12-18T21:46:40.926" v="196" actId="20577"/>
        <pc:sldMkLst>
          <pc:docMk/>
          <pc:sldMk cId="2262061400" sldId="1002"/>
        </pc:sldMkLst>
        <pc:spChg chg="mod">
          <ac:chgData name="Chunping Xu" userId="a5962ba47313b1f5" providerId="LiveId" clId="{E62B0A0F-1A0B-4CAD-B3C9-DBE4C58A9E3C}" dt="2020-12-18T21:46:40.926" v="196" actId="20577"/>
          <ac:spMkLst>
            <pc:docMk/>
            <pc:sldMk cId="2262061400" sldId="1002"/>
            <ac:spMk id="160782" creationId="{BDFD54D5-728E-4DE0-B8CD-BB0D37C84E5C}"/>
          </ac:spMkLst>
        </pc:spChg>
      </pc:sldChg>
      <pc:sldChg chg="modSp add mod">
        <pc:chgData name="Chunping Xu" userId="a5962ba47313b1f5" providerId="LiveId" clId="{E62B0A0F-1A0B-4CAD-B3C9-DBE4C58A9E3C}" dt="2020-12-14T19:32:53.155" v="46"/>
        <pc:sldMkLst>
          <pc:docMk/>
          <pc:sldMk cId="751498675" sldId="1003"/>
        </pc:sldMkLst>
        <pc:spChg chg="mod">
          <ac:chgData name="Chunping Xu" userId="a5962ba47313b1f5" providerId="LiveId" clId="{E62B0A0F-1A0B-4CAD-B3C9-DBE4C58A9E3C}" dt="2020-12-14T19:32:53.155" v="46"/>
          <ac:spMkLst>
            <pc:docMk/>
            <pc:sldMk cId="751498675" sldId="1003"/>
            <ac:spMk id="160782" creationId="{BDFD54D5-728E-4DE0-B8CD-BB0D37C84E5C}"/>
          </ac:spMkLst>
        </pc:spChg>
      </pc:sldChg>
      <pc:sldChg chg="addSp delSp modSp add mod">
        <pc:chgData name="Chunping Xu" userId="a5962ba47313b1f5" providerId="LiveId" clId="{E62B0A0F-1A0B-4CAD-B3C9-DBE4C58A9E3C}" dt="2020-12-14T19:34:47.570" v="64" actId="20577"/>
        <pc:sldMkLst>
          <pc:docMk/>
          <pc:sldMk cId="1640696470" sldId="1004"/>
        </pc:sldMkLst>
        <pc:spChg chg="add del">
          <ac:chgData name="Chunping Xu" userId="a5962ba47313b1f5" providerId="LiveId" clId="{E62B0A0F-1A0B-4CAD-B3C9-DBE4C58A9E3C}" dt="2020-12-14T19:34:29.319" v="59" actId="22"/>
          <ac:spMkLst>
            <pc:docMk/>
            <pc:sldMk cId="1640696470" sldId="1004"/>
            <ac:spMk id="4" creationId="{2A39C281-2213-461E-9A47-2E3AF2A44FE1}"/>
          </ac:spMkLst>
        </pc:spChg>
        <pc:spChg chg="add del">
          <ac:chgData name="Chunping Xu" userId="a5962ba47313b1f5" providerId="LiveId" clId="{E62B0A0F-1A0B-4CAD-B3C9-DBE4C58A9E3C}" dt="2020-12-14T19:34:34.304" v="61" actId="22"/>
          <ac:spMkLst>
            <pc:docMk/>
            <pc:sldMk cId="1640696470" sldId="1004"/>
            <ac:spMk id="6" creationId="{3FB59C41-7A86-47FA-86E6-F861EF03F48B}"/>
          </ac:spMkLst>
        </pc:spChg>
        <pc:spChg chg="mod">
          <ac:chgData name="Chunping Xu" userId="a5962ba47313b1f5" providerId="LiveId" clId="{E62B0A0F-1A0B-4CAD-B3C9-DBE4C58A9E3C}" dt="2020-12-14T19:34:47.570" v="64" actId="20577"/>
          <ac:spMkLst>
            <pc:docMk/>
            <pc:sldMk cId="1640696470" sldId="1004"/>
            <ac:spMk id="160782" creationId="{BDFD54D5-728E-4DE0-B8CD-BB0D37C84E5C}"/>
          </ac:spMkLst>
        </pc:spChg>
      </pc:sldChg>
      <pc:sldChg chg="modSp add del mod">
        <pc:chgData name="Chunping Xu" userId="a5962ba47313b1f5" providerId="LiveId" clId="{E62B0A0F-1A0B-4CAD-B3C9-DBE4C58A9E3C}" dt="2020-12-14T19:34:17.580" v="56"/>
        <pc:sldMkLst>
          <pc:docMk/>
          <pc:sldMk cId="2820444777" sldId="1005"/>
        </pc:sldMkLst>
        <pc:spChg chg="mod">
          <ac:chgData name="Chunping Xu" userId="a5962ba47313b1f5" providerId="LiveId" clId="{E62B0A0F-1A0B-4CAD-B3C9-DBE4C58A9E3C}" dt="2020-12-14T19:34:16.037" v="55" actId="20577"/>
          <ac:spMkLst>
            <pc:docMk/>
            <pc:sldMk cId="2820444777" sldId="1005"/>
            <ac:spMk id="160782" creationId="{BDFD54D5-728E-4DE0-B8CD-BB0D37C84E5C}"/>
          </ac:spMkLst>
        </pc:spChg>
      </pc:sldChg>
      <pc:sldChg chg="modSp add mod">
        <pc:chgData name="Chunping Xu" userId="a5962ba47313b1f5" providerId="LiveId" clId="{E62B0A0F-1A0B-4CAD-B3C9-DBE4C58A9E3C}" dt="2020-12-14T19:34:54.873" v="65" actId="6549"/>
        <pc:sldMkLst>
          <pc:docMk/>
          <pc:sldMk cId="4098605856" sldId="1005"/>
        </pc:sldMkLst>
        <pc:spChg chg="mod">
          <ac:chgData name="Chunping Xu" userId="a5962ba47313b1f5" providerId="LiveId" clId="{E62B0A0F-1A0B-4CAD-B3C9-DBE4C58A9E3C}" dt="2020-12-14T19:34:54.873" v="65" actId="6549"/>
          <ac:spMkLst>
            <pc:docMk/>
            <pc:sldMk cId="4098605856" sldId="1005"/>
            <ac:spMk id="160782" creationId="{BDFD54D5-728E-4DE0-B8CD-BB0D37C84E5C}"/>
          </ac:spMkLst>
        </pc:spChg>
      </pc:sldChg>
      <pc:sldChg chg="add">
        <pc:chgData name="Chunping Xu" userId="a5962ba47313b1f5" providerId="LiveId" clId="{E62B0A0F-1A0B-4CAD-B3C9-DBE4C58A9E3C}" dt="2020-12-14T19:52:35.021" v="80"/>
        <pc:sldMkLst>
          <pc:docMk/>
          <pc:sldMk cId="543845337" sldId="1006"/>
        </pc:sldMkLst>
      </pc:sldChg>
      <pc:sldChg chg="add del">
        <pc:chgData name="Chunping Xu" userId="a5962ba47313b1f5" providerId="LiveId" clId="{E62B0A0F-1A0B-4CAD-B3C9-DBE4C58A9E3C}" dt="2020-12-18T19:48:14.904" v="83" actId="47"/>
        <pc:sldMkLst>
          <pc:docMk/>
          <pc:sldMk cId="1871893095" sldId="1007"/>
        </pc:sldMkLst>
      </pc:sldChg>
      <pc:sldChg chg="add">
        <pc:chgData name="Chunping Xu" userId="a5962ba47313b1f5" providerId="LiveId" clId="{E62B0A0F-1A0B-4CAD-B3C9-DBE4C58A9E3C}" dt="2020-12-18T19:47:49.475" v="82"/>
        <pc:sldMkLst>
          <pc:docMk/>
          <pc:sldMk cId="3665882052" sldId="1008"/>
        </pc:sldMkLst>
      </pc:sldChg>
      <pc:sldChg chg="modSp add mod">
        <pc:chgData name="Chunping Xu" userId="a5962ba47313b1f5" providerId="LiveId" clId="{E62B0A0F-1A0B-4CAD-B3C9-DBE4C58A9E3C}" dt="2020-12-18T20:06:14.636" v="96" actId="20577"/>
        <pc:sldMkLst>
          <pc:docMk/>
          <pc:sldMk cId="2157856618" sldId="1009"/>
        </pc:sldMkLst>
        <pc:spChg chg="mod">
          <ac:chgData name="Chunping Xu" userId="a5962ba47313b1f5" providerId="LiveId" clId="{E62B0A0F-1A0B-4CAD-B3C9-DBE4C58A9E3C}" dt="2020-12-18T20:06:14.636" v="96" actId="20577"/>
          <ac:spMkLst>
            <pc:docMk/>
            <pc:sldMk cId="2157856618" sldId="1009"/>
            <ac:spMk id="160782" creationId="{BDFD54D5-728E-4DE0-B8CD-BB0D37C84E5C}"/>
          </ac:spMkLst>
        </pc:spChg>
      </pc:sldChg>
      <pc:sldChg chg="modSp add mod">
        <pc:chgData name="Chunping Xu" userId="a5962ba47313b1f5" providerId="LiveId" clId="{E62B0A0F-1A0B-4CAD-B3C9-DBE4C58A9E3C}" dt="2020-12-18T20:04:46.733" v="95" actId="20577"/>
        <pc:sldMkLst>
          <pc:docMk/>
          <pc:sldMk cId="609872020" sldId="1010"/>
        </pc:sldMkLst>
        <pc:spChg chg="mod">
          <ac:chgData name="Chunping Xu" userId="a5962ba47313b1f5" providerId="LiveId" clId="{E62B0A0F-1A0B-4CAD-B3C9-DBE4C58A9E3C}" dt="2020-12-18T20:04:46.733" v="95" actId="20577"/>
          <ac:spMkLst>
            <pc:docMk/>
            <pc:sldMk cId="609872020" sldId="1010"/>
            <ac:spMk id="160782" creationId="{BDFD54D5-728E-4DE0-B8CD-BB0D37C84E5C}"/>
          </ac:spMkLst>
        </pc:spChg>
      </pc:sldChg>
      <pc:sldChg chg="modSp add mod ord">
        <pc:chgData name="Chunping Xu" userId="a5962ba47313b1f5" providerId="LiveId" clId="{E62B0A0F-1A0B-4CAD-B3C9-DBE4C58A9E3C}" dt="2020-12-18T20:20:19.655" v="101"/>
        <pc:sldMkLst>
          <pc:docMk/>
          <pc:sldMk cId="1798282792" sldId="1011"/>
        </pc:sldMkLst>
        <pc:spChg chg="mod">
          <ac:chgData name="Chunping Xu" userId="a5962ba47313b1f5" providerId="LiveId" clId="{E62B0A0F-1A0B-4CAD-B3C9-DBE4C58A9E3C}" dt="2020-12-18T20:20:01.414" v="99" actId="20577"/>
          <ac:spMkLst>
            <pc:docMk/>
            <pc:sldMk cId="1798282792" sldId="1011"/>
            <ac:spMk id="160782" creationId="{BDFD54D5-728E-4DE0-B8CD-BB0D37C84E5C}"/>
          </ac:spMkLst>
        </pc:spChg>
      </pc:sldChg>
      <pc:sldChg chg="modSp add mod">
        <pc:chgData name="Chunping Xu" userId="a5962ba47313b1f5" providerId="LiveId" clId="{E62B0A0F-1A0B-4CAD-B3C9-DBE4C58A9E3C}" dt="2020-12-18T21:14:29.408" v="107" actId="20577"/>
        <pc:sldMkLst>
          <pc:docMk/>
          <pc:sldMk cId="2346822702" sldId="1012"/>
        </pc:sldMkLst>
        <pc:spChg chg="mod">
          <ac:chgData name="Chunping Xu" userId="a5962ba47313b1f5" providerId="LiveId" clId="{E62B0A0F-1A0B-4CAD-B3C9-DBE4C58A9E3C}" dt="2020-12-18T21:14:29.408" v="107" actId="20577"/>
          <ac:spMkLst>
            <pc:docMk/>
            <pc:sldMk cId="2346822702" sldId="1012"/>
            <ac:spMk id="160782" creationId="{BDFD54D5-728E-4DE0-B8CD-BB0D37C84E5C}"/>
          </ac:spMkLst>
        </pc:spChg>
      </pc:sldChg>
      <pc:sldChg chg="addSp delSp modSp new mod">
        <pc:chgData name="Chunping Xu" userId="a5962ba47313b1f5" providerId="LiveId" clId="{E62B0A0F-1A0B-4CAD-B3C9-DBE4C58A9E3C}" dt="2020-12-18T21:22:30.813" v="135" actId="14100"/>
        <pc:sldMkLst>
          <pc:docMk/>
          <pc:sldMk cId="1233062926" sldId="1013"/>
        </pc:sldMkLst>
        <pc:picChg chg="add mod">
          <ac:chgData name="Chunping Xu" userId="a5962ba47313b1f5" providerId="LiveId" clId="{E62B0A0F-1A0B-4CAD-B3C9-DBE4C58A9E3C}" dt="2020-12-18T21:22:12.803" v="133" actId="14100"/>
          <ac:picMkLst>
            <pc:docMk/>
            <pc:sldMk cId="1233062926" sldId="1013"/>
            <ac:picMk id="2" creationId="{923FF8EC-35C9-47F5-81AF-CED310E03CB3}"/>
          </ac:picMkLst>
        </pc:picChg>
        <pc:picChg chg="add del mod">
          <ac:chgData name="Chunping Xu" userId="a5962ba47313b1f5" providerId="LiveId" clId="{E62B0A0F-1A0B-4CAD-B3C9-DBE4C58A9E3C}" dt="2020-12-18T21:21:07.854" v="126" actId="21"/>
          <ac:picMkLst>
            <pc:docMk/>
            <pc:sldMk cId="1233062926" sldId="1013"/>
            <ac:picMk id="3" creationId="{9A498F54-7A51-4741-B184-65194DF86EC4}"/>
          </ac:picMkLst>
        </pc:picChg>
        <pc:picChg chg="add del mod">
          <ac:chgData name="Chunping Xu" userId="a5962ba47313b1f5" providerId="LiveId" clId="{E62B0A0F-1A0B-4CAD-B3C9-DBE4C58A9E3C}" dt="2020-12-18T21:20:47.289" v="124" actId="21"/>
          <ac:picMkLst>
            <pc:docMk/>
            <pc:sldMk cId="1233062926" sldId="1013"/>
            <ac:picMk id="4" creationId="{A412A8EA-92D2-453C-B7B1-8AB1E2CC53F3}"/>
          </ac:picMkLst>
        </pc:picChg>
        <pc:picChg chg="add mod">
          <ac:chgData name="Chunping Xu" userId="a5962ba47313b1f5" providerId="LiveId" clId="{E62B0A0F-1A0B-4CAD-B3C9-DBE4C58A9E3C}" dt="2020-12-18T21:21:16.075" v="128" actId="14100"/>
          <ac:picMkLst>
            <pc:docMk/>
            <pc:sldMk cId="1233062926" sldId="1013"/>
            <ac:picMk id="5" creationId="{4BF56C24-F413-4960-B397-0D6496E7FE17}"/>
          </ac:picMkLst>
        </pc:picChg>
        <pc:picChg chg="add mod">
          <ac:chgData name="Chunping Xu" userId="a5962ba47313b1f5" providerId="LiveId" clId="{E62B0A0F-1A0B-4CAD-B3C9-DBE4C58A9E3C}" dt="2020-12-18T21:22:30.813" v="135" actId="14100"/>
          <ac:picMkLst>
            <pc:docMk/>
            <pc:sldMk cId="1233062926" sldId="1013"/>
            <ac:picMk id="6" creationId="{52E62EE8-E8FB-4081-889C-DA3971BAEA1F}"/>
          </ac:picMkLst>
        </pc:picChg>
      </pc:sldChg>
      <pc:sldChg chg="addSp delSp modSp new mod ord">
        <pc:chgData name="Chunping Xu" userId="a5962ba47313b1f5" providerId="LiveId" clId="{E62B0A0F-1A0B-4CAD-B3C9-DBE4C58A9E3C}" dt="2020-12-18T21:28:07.820" v="146" actId="14100"/>
        <pc:sldMkLst>
          <pc:docMk/>
          <pc:sldMk cId="2869197945" sldId="1014"/>
        </pc:sldMkLst>
        <pc:picChg chg="add del mod">
          <ac:chgData name="Chunping Xu" userId="a5962ba47313b1f5" providerId="LiveId" clId="{E62B0A0F-1A0B-4CAD-B3C9-DBE4C58A9E3C}" dt="2020-12-18T21:28:01.304" v="145" actId="21"/>
          <ac:picMkLst>
            <pc:docMk/>
            <pc:sldMk cId="2869197945" sldId="1014"/>
            <ac:picMk id="2" creationId="{A665D2D2-9459-4672-BD57-8B13B85139B1}"/>
          </ac:picMkLst>
        </pc:picChg>
        <pc:picChg chg="add mod">
          <ac:chgData name="Chunping Xu" userId="a5962ba47313b1f5" providerId="LiveId" clId="{E62B0A0F-1A0B-4CAD-B3C9-DBE4C58A9E3C}" dt="2020-12-18T21:26:29.828" v="142" actId="1076"/>
          <ac:picMkLst>
            <pc:docMk/>
            <pc:sldMk cId="2869197945" sldId="1014"/>
            <ac:picMk id="3" creationId="{470EF552-43D0-4F06-A927-F1078251FF01}"/>
          </ac:picMkLst>
        </pc:picChg>
        <pc:picChg chg="add mod">
          <ac:chgData name="Chunping Xu" userId="a5962ba47313b1f5" providerId="LiveId" clId="{E62B0A0F-1A0B-4CAD-B3C9-DBE4C58A9E3C}" dt="2020-12-18T21:28:07.820" v="146" actId="14100"/>
          <ac:picMkLst>
            <pc:docMk/>
            <pc:sldMk cId="2869197945" sldId="1014"/>
            <ac:picMk id="4" creationId="{63F3C13A-D50A-4346-9428-6ED057F5BDBC}"/>
          </ac:picMkLst>
        </pc:picChg>
      </pc:sldChg>
      <pc:sldChg chg="addSp modSp new mod">
        <pc:chgData name="Chunping Xu" userId="a5962ba47313b1f5" providerId="LiveId" clId="{E62B0A0F-1A0B-4CAD-B3C9-DBE4C58A9E3C}" dt="2020-12-18T21:35:16.599" v="156" actId="1076"/>
        <pc:sldMkLst>
          <pc:docMk/>
          <pc:sldMk cId="1108691170" sldId="1015"/>
        </pc:sldMkLst>
        <pc:picChg chg="add mod">
          <ac:chgData name="Chunping Xu" userId="a5962ba47313b1f5" providerId="LiveId" clId="{E62B0A0F-1A0B-4CAD-B3C9-DBE4C58A9E3C}" dt="2020-12-18T21:35:13.460" v="155" actId="1076"/>
          <ac:picMkLst>
            <pc:docMk/>
            <pc:sldMk cId="1108691170" sldId="1015"/>
            <ac:picMk id="2" creationId="{920B7112-45CE-4F28-AE1A-CF890D27C484}"/>
          </ac:picMkLst>
        </pc:picChg>
        <pc:picChg chg="add mod">
          <ac:chgData name="Chunping Xu" userId="a5962ba47313b1f5" providerId="LiveId" clId="{E62B0A0F-1A0B-4CAD-B3C9-DBE4C58A9E3C}" dt="2020-12-18T21:35:16.599" v="156" actId="1076"/>
          <ac:picMkLst>
            <pc:docMk/>
            <pc:sldMk cId="1108691170" sldId="1015"/>
            <ac:picMk id="3" creationId="{442A6E5E-1E22-42B6-8A85-CFB77B3D9D23}"/>
          </ac:picMkLst>
        </pc:picChg>
      </pc:sldChg>
      <pc:sldChg chg="addSp modSp new mod">
        <pc:chgData name="Chunping Xu" userId="a5962ba47313b1f5" providerId="LiveId" clId="{E62B0A0F-1A0B-4CAD-B3C9-DBE4C58A9E3C}" dt="2020-12-18T21:38:55.340" v="164" actId="14100"/>
        <pc:sldMkLst>
          <pc:docMk/>
          <pc:sldMk cId="2316612628" sldId="1016"/>
        </pc:sldMkLst>
        <pc:picChg chg="add mod">
          <ac:chgData name="Chunping Xu" userId="a5962ba47313b1f5" providerId="LiveId" clId="{E62B0A0F-1A0B-4CAD-B3C9-DBE4C58A9E3C}" dt="2020-12-18T21:38:55.340" v="164" actId="14100"/>
          <ac:picMkLst>
            <pc:docMk/>
            <pc:sldMk cId="2316612628" sldId="1016"/>
            <ac:picMk id="2" creationId="{DABE92AC-E0EA-4AF2-ABF6-E55FA81BC9EE}"/>
          </ac:picMkLst>
        </pc:picChg>
        <pc:picChg chg="add mod">
          <ac:chgData name="Chunping Xu" userId="a5962ba47313b1f5" providerId="LiveId" clId="{E62B0A0F-1A0B-4CAD-B3C9-DBE4C58A9E3C}" dt="2020-12-18T21:38:51.686" v="163" actId="14100"/>
          <ac:picMkLst>
            <pc:docMk/>
            <pc:sldMk cId="2316612628" sldId="1016"/>
            <ac:picMk id="3" creationId="{044E464E-A28A-45CD-8CFF-58D8FC220EEA}"/>
          </ac:picMkLst>
        </pc:picChg>
      </pc:sldChg>
      <pc:sldChg chg="modSp add mod">
        <pc:chgData name="Chunping Xu" userId="a5962ba47313b1f5" providerId="LiveId" clId="{E62B0A0F-1A0B-4CAD-B3C9-DBE4C58A9E3C}" dt="2020-12-18T21:40:30.112" v="182"/>
        <pc:sldMkLst>
          <pc:docMk/>
          <pc:sldMk cId="2563610397" sldId="1017"/>
        </pc:sldMkLst>
        <pc:spChg chg="mod">
          <ac:chgData name="Chunping Xu" userId="a5962ba47313b1f5" providerId="LiveId" clId="{E62B0A0F-1A0B-4CAD-B3C9-DBE4C58A9E3C}" dt="2020-12-18T21:40:30.112" v="182"/>
          <ac:spMkLst>
            <pc:docMk/>
            <pc:sldMk cId="2563610397" sldId="1017"/>
            <ac:spMk id="407556" creationId="{338C7AEB-9E28-4C75-BE24-0682089C3A8E}"/>
          </ac:spMkLst>
        </pc:spChg>
      </pc:sldChg>
      <pc:sldChg chg="modSp add mod">
        <pc:chgData name="Chunping Xu" userId="a5962ba47313b1f5" providerId="LiveId" clId="{E62B0A0F-1A0B-4CAD-B3C9-DBE4C58A9E3C}" dt="2020-12-18T21:45:53.516" v="191" actId="20577"/>
        <pc:sldMkLst>
          <pc:docMk/>
          <pc:sldMk cId="1214431658" sldId="1018"/>
        </pc:sldMkLst>
        <pc:spChg chg="mod">
          <ac:chgData name="Chunping Xu" userId="a5962ba47313b1f5" providerId="LiveId" clId="{E62B0A0F-1A0B-4CAD-B3C9-DBE4C58A9E3C}" dt="2020-12-18T21:45:53.516" v="191" actId="20577"/>
          <ac:spMkLst>
            <pc:docMk/>
            <pc:sldMk cId="1214431658" sldId="1018"/>
            <ac:spMk id="160782" creationId="{BDFD54D5-728E-4DE0-B8CD-BB0D37C84E5C}"/>
          </ac:spMkLst>
        </pc:spChg>
      </pc:sldChg>
      <pc:sldChg chg="modSp add mod modAnim">
        <pc:chgData name="Chunping Xu" userId="a5962ba47313b1f5" providerId="LiveId" clId="{E62B0A0F-1A0B-4CAD-B3C9-DBE4C58A9E3C}" dt="2020-12-18T22:54:03.725" v="631"/>
        <pc:sldMkLst>
          <pc:docMk/>
          <pc:sldMk cId="4131707285" sldId="1019"/>
        </pc:sldMkLst>
        <pc:spChg chg="mod">
          <ac:chgData name="Chunping Xu" userId="a5962ba47313b1f5" providerId="LiveId" clId="{E62B0A0F-1A0B-4CAD-B3C9-DBE4C58A9E3C}" dt="2020-12-18T22:53:59.130" v="630" actId="20577"/>
          <ac:spMkLst>
            <pc:docMk/>
            <pc:sldMk cId="4131707285" sldId="1019"/>
            <ac:spMk id="160782" creationId="{BDFD54D5-728E-4DE0-B8CD-BB0D37C84E5C}"/>
          </ac:spMkLst>
        </pc:spChg>
      </pc:sldChg>
      <pc:sldChg chg="addSp delSp modSp new mod ord modAnim">
        <pc:chgData name="Chunping Xu" userId="a5962ba47313b1f5" providerId="LiveId" clId="{E62B0A0F-1A0B-4CAD-B3C9-DBE4C58A9E3C}" dt="2020-12-18T22:43:30.611" v="621"/>
        <pc:sldMkLst>
          <pc:docMk/>
          <pc:sldMk cId="110381414" sldId="1020"/>
        </pc:sldMkLst>
        <pc:picChg chg="add mod">
          <ac:chgData name="Chunping Xu" userId="a5962ba47313b1f5" providerId="LiveId" clId="{E62B0A0F-1A0B-4CAD-B3C9-DBE4C58A9E3C}" dt="2020-12-18T22:21:56.212" v="242" actId="1076"/>
          <ac:picMkLst>
            <pc:docMk/>
            <pc:sldMk cId="110381414" sldId="1020"/>
            <ac:picMk id="2" creationId="{E0715C3E-699C-4AD9-AB65-42CB8C456A71}"/>
          </ac:picMkLst>
        </pc:picChg>
        <pc:picChg chg="add del mod">
          <ac:chgData name="Chunping Xu" userId="a5962ba47313b1f5" providerId="LiveId" clId="{E62B0A0F-1A0B-4CAD-B3C9-DBE4C58A9E3C}" dt="2020-12-18T22:01:15.125" v="221" actId="21"/>
          <ac:picMkLst>
            <pc:docMk/>
            <pc:sldMk cId="110381414" sldId="1020"/>
            <ac:picMk id="3" creationId="{5B4D5CEA-C5CA-4842-BF52-8879AE3EA8E1}"/>
          </ac:picMkLst>
        </pc:picChg>
        <pc:picChg chg="add del mod">
          <ac:chgData name="Chunping Xu" userId="a5962ba47313b1f5" providerId="LiveId" clId="{E62B0A0F-1A0B-4CAD-B3C9-DBE4C58A9E3C}" dt="2020-12-18T22:01:24.537" v="224" actId="21"/>
          <ac:picMkLst>
            <pc:docMk/>
            <pc:sldMk cId="110381414" sldId="1020"/>
            <ac:picMk id="4" creationId="{351DCF27-0D1E-4914-8917-2315AB6A46A7}"/>
          </ac:picMkLst>
        </pc:picChg>
        <pc:picChg chg="add del">
          <ac:chgData name="Chunping Xu" userId="a5962ba47313b1f5" providerId="LiveId" clId="{E62B0A0F-1A0B-4CAD-B3C9-DBE4C58A9E3C}" dt="2020-12-18T22:00:45.544" v="219"/>
          <ac:picMkLst>
            <pc:docMk/>
            <pc:sldMk cId="110381414" sldId="1020"/>
            <ac:picMk id="5" creationId="{4E71BE40-6C44-4235-8F84-2C1BE1E56940}"/>
          </ac:picMkLst>
        </pc:picChg>
        <pc:picChg chg="add mod">
          <ac:chgData name="Chunping Xu" userId="a5962ba47313b1f5" providerId="LiveId" clId="{E62B0A0F-1A0B-4CAD-B3C9-DBE4C58A9E3C}" dt="2020-12-18T22:22:25.431" v="243" actId="1076"/>
          <ac:picMkLst>
            <pc:docMk/>
            <pc:sldMk cId="110381414" sldId="1020"/>
            <ac:picMk id="6" creationId="{4036AC90-36BD-4E54-8C53-283B6CF4B1D9}"/>
          </ac:picMkLst>
        </pc:picChg>
        <pc:picChg chg="add mod">
          <ac:chgData name="Chunping Xu" userId="a5962ba47313b1f5" providerId="LiveId" clId="{E62B0A0F-1A0B-4CAD-B3C9-DBE4C58A9E3C}" dt="2020-12-18T22:20:34.288" v="233" actId="14100"/>
          <ac:picMkLst>
            <pc:docMk/>
            <pc:sldMk cId="110381414" sldId="1020"/>
            <ac:picMk id="7" creationId="{B12B59EF-C60C-4C9D-A1BD-FAD2215FDF7B}"/>
          </ac:picMkLst>
        </pc:picChg>
      </pc:sldChg>
      <pc:sldChg chg="addSp delSp modSp add mod ord modAnim">
        <pc:chgData name="Chunping Xu" userId="a5962ba47313b1f5" providerId="LiveId" clId="{E62B0A0F-1A0B-4CAD-B3C9-DBE4C58A9E3C}" dt="2020-12-18T22:44:17.464" v="625"/>
        <pc:sldMkLst>
          <pc:docMk/>
          <pc:sldMk cId="1902905487" sldId="1021"/>
        </pc:sldMkLst>
        <pc:picChg chg="del">
          <ac:chgData name="Chunping Xu" userId="a5962ba47313b1f5" providerId="LiveId" clId="{E62B0A0F-1A0B-4CAD-B3C9-DBE4C58A9E3C}" dt="2020-12-18T21:54:25.444" v="212" actId="21"/>
          <ac:picMkLst>
            <pc:docMk/>
            <pc:sldMk cId="1902905487" sldId="1021"/>
            <ac:picMk id="2" creationId="{E0715C3E-699C-4AD9-AB65-42CB8C456A71}"/>
          </ac:picMkLst>
        </pc:picChg>
        <pc:picChg chg="mod">
          <ac:chgData name="Chunping Xu" userId="a5962ba47313b1f5" providerId="LiveId" clId="{E62B0A0F-1A0B-4CAD-B3C9-DBE4C58A9E3C}" dt="2020-12-18T21:54:32.552" v="214" actId="14100"/>
          <ac:picMkLst>
            <pc:docMk/>
            <pc:sldMk cId="1902905487" sldId="1021"/>
            <ac:picMk id="3" creationId="{5B4D5CEA-C5CA-4842-BF52-8879AE3EA8E1}"/>
          </ac:picMkLst>
        </pc:picChg>
        <pc:picChg chg="mod">
          <ac:chgData name="Chunping Xu" userId="a5962ba47313b1f5" providerId="LiveId" clId="{E62B0A0F-1A0B-4CAD-B3C9-DBE4C58A9E3C}" dt="2020-12-18T21:54:38.111" v="215" actId="14100"/>
          <ac:picMkLst>
            <pc:docMk/>
            <pc:sldMk cId="1902905487" sldId="1021"/>
            <ac:picMk id="4" creationId="{351DCF27-0D1E-4914-8917-2315AB6A46A7}"/>
          </ac:picMkLst>
        </pc:picChg>
        <pc:picChg chg="add mod">
          <ac:chgData name="Chunping Xu" userId="a5962ba47313b1f5" providerId="LiveId" clId="{E62B0A0F-1A0B-4CAD-B3C9-DBE4C58A9E3C}" dt="2020-12-18T21:54:21.137" v="211" actId="1076"/>
          <ac:picMkLst>
            <pc:docMk/>
            <pc:sldMk cId="1902905487" sldId="1021"/>
            <ac:picMk id="5" creationId="{F0324AF1-6E6C-4BBD-8089-4598F74F072A}"/>
          </ac:picMkLst>
        </pc:picChg>
      </pc:sldChg>
    </pc:docChg>
  </pc:docChgLst>
  <pc:docChgLst>
    <pc:chgData name="Chunping Xu" userId="a5962ba47313b1f5" providerId="LiveId" clId="{EC002035-3F30-4938-85AD-F3D88A94F053}"/>
    <pc:docChg chg="undo redo custSel addSld delSld modSld sldOrd">
      <pc:chgData name="Chunping Xu" userId="a5962ba47313b1f5" providerId="LiveId" clId="{EC002035-3F30-4938-85AD-F3D88A94F053}" dt="2020-12-05T03:45:57.774" v="1610" actId="20578"/>
      <pc:docMkLst>
        <pc:docMk/>
      </pc:docMkLst>
      <pc:sldChg chg="addSp delSp modSp add del mod modAnim">
        <pc:chgData name="Chunping Xu" userId="a5962ba47313b1f5" providerId="LiveId" clId="{EC002035-3F30-4938-85AD-F3D88A94F053}" dt="2020-12-04T23:24:34.237" v="1605" actId="20577"/>
        <pc:sldMkLst>
          <pc:docMk/>
          <pc:sldMk cId="0" sldId="283"/>
        </pc:sldMkLst>
        <pc:spChg chg="add del mod">
          <ac:chgData name="Chunping Xu" userId="a5962ba47313b1f5" providerId="LiveId" clId="{EC002035-3F30-4938-85AD-F3D88A94F053}" dt="2020-12-01T07:11:47.181" v="297" actId="21"/>
          <ac:spMkLst>
            <pc:docMk/>
            <pc:sldMk cId="0" sldId="283"/>
            <ac:spMk id="31" creationId="{4CCAE250-5988-4E25-AD33-9C58F613E9F8}"/>
          </ac:spMkLst>
        </pc:spChg>
        <pc:spChg chg="add mod">
          <ac:chgData name="Chunping Xu" userId="a5962ba47313b1f5" providerId="LiveId" clId="{EC002035-3F30-4938-85AD-F3D88A94F053}" dt="2020-12-01T07:13:29.054" v="341"/>
          <ac:spMkLst>
            <pc:docMk/>
            <pc:sldMk cId="0" sldId="283"/>
            <ac:spMk id="32" creationId="{0C150639-4C42-4C14-8990-C790B78AA28E}"/>
          </ac:spMkLst>
        </pc:spChg>
        <pc:spChg chg="add mod">
          <ac:chgData name="Chunping Xu" userId="a5962ba47313b1f5" providerId="LiveId" clId="{EC002035-3F30-4938-85AD-F3D88A94F053}" dt="2020-12-01T07:12:10.733" v="299" actId="1076"/>
          <ac:spMkLst>
            <pc:docMk/>
            <pc:sldMk cId="0" sldId="283"/>
            <ac:spMk id="33" creationId="{530F6236-7F8F-4C6A-A6CC-35FACD9A5C2F}"/>
          </ac:spMkLst>
        </pc:spChg>
        <pc:spChg chg="add mod">
          <ac:chgData name="Chunping Xu" userId="a5962ba47313b1f5" providerId="LiveId" clId="{EC002035-3F30-4938-85AD-F3D88A94F053}" dt="2020-12-01T07:14:22.750" v="347" actId="1076"/>
          <ac:spMkLst>
            <pc:docMk/>
            <pc:sldMk cId="0" sldId="283"/>
            <ac:spMk id="34" creationId="{E86B0644-0ACC-4AD8-99CE-1DB8B0C3D15C}"/>
          </ac:spMkLst>
        </pc:spChg>
        <pc:spChg chg="mod">
          <ac:chgData name="Chunping Xu" userId="a5962ba47313b1f5" providerId="LiveId" clId="{EC002035-3F30-4938-85AD-F3D88A94F053}" dt="2020-12-04T23:24:34.237" v="1605" actId="20577"/>
          <ac:spMkLst>
            <pc:docMk/>
            <pc:sldMk cId="0" sldId="283"/>
            <ac:spMk id="32773" creationId="{74A7C312-4F18-47CE-BE1F-D82EC62C37C2}"/>
          </ac:spMkLst>
        </pc:spChg>
        <pc:spChg chg="mod">
          <ac:chgData name="Chunping Xu" userId="a5962ba47313b1f5" providerId="LiveId" clId="{EC002035-3F30-4938-85AD-F3D88A94F053}" dt="2020-12-01T07:18:58.302" v="391" actId="1076"/>
          <ac:spMkLst>
            <pc:docMk/>
            <pc:sldMk cId="0" sldId="283"/>
            <ac:spMk id="32797" creationId="{D8577ED2-3A71-4F44-A2CB-9565A42F312C}"/>
          </ac:spMkLst>
        </pc:spChg>
        <pc:spChg chg="mod">
          <ac:chgData name="Chunping Xu" userId="a5962ba47313b1f5" providerId="LiveId" clId="{EC002035-3F30-4938-85AD-F3D88A94F053}" dt="2020-12-01T07:15:51.159" v="354" actId="14100"/>
          <ac:spMkLst>
            <pc:docMk/>
            <pc:sldMk cId="0" sldId="283"/>
            <ac:spMk id="49157" creationId="{29E45059-8ADA-477A-988D-80217BC14A0D}"/>
          </ac:spMkLst>
        </pc:spChg>
        <pc:spChg chg="mod">
          <ac:chgData name="Chunping Xu" userId="a5962ba47313b1f5" providerId="LiveId" clId="{EC002035-3F30-4938-85AD-F3D88A94F053}" dt="2020-12-01T07:19:45.375" v="394" actId="1076"/>
          <ac:spMkLst>
            <pc:docMk/>
            <pc:sldMk cId="0" sldId="283"/>
            <ac:spMk id="49159" creationId="{2616E462-6C4C-4E18-9F8F-6E3287A524A3}"/>
          </ac:spMkLst>
        </pc:spChg>
        <pc:spChg chg="mod">
          <ac:chgData name="Chunping Xu" userId="a5962ba47313b1f5" providerId="LiveId" clId="{EC002035-3F30-4938-85AD-F3D88A94F053}" dt="2020-12-01T07:08:38.014" v="266" actId="14100"/>
          <ac:spMkLst>
            <pc:docMk/>
            <pc:sldMk cId="0" sldId="283"/>
            <ac:spMk id="49167" creationId="{CBA875CE-1D78-4A76-AA41-57721B3EE9E7}"/>
          </ac:spMkLst>
        </pc:spChg>
        <pc:spChg chg="mod">
          <ac:chgData name="Chunping Xu" userId="a5962ba47313b1f5" providerId="LiveId" clId="{EC002035-3F30-4938-85AD-F3D88A94F053}" dt="2020-12-01T07:09:32.184" v="292" actId="1076"/>
          <ac:spMkLst>
            <pc:docMk/>
            <pc:sldMk cId="0" sldId="283"/>
            <ac:spMk id="49168" creationId="{72CCAE71-84F8-4E72-BF9A-C161A9D3F01A}"/>
          </ac:spMkLst>
        </pc:spChg>
        <pc:spChg chg="mod">
          <ac:chgData name="Chunping Xu" userId="a5962ba47313b1f5" providerId="LiveId" clId="{EC002035-3F30-4938-85AD-F3D88A94F053}" dt="2020-12-02T06:47:38.131" v="1052" actId="20578"/>
          <ac:spMkLst>
            <pc:docMk/>
            <pc:sldMk cId="0" sldId="283"/>
            <ac:spMk id="49169" creationId="{1B7526BA-27CA-4E26-9585-593AD356FA40}"/>
          </ac:spMkLst>
        </pc:spChg>
        <pc:spChg chg="mod">
          <ac:chgData name="Chunping Xu" userId="a5962ba47313b1f5" providerId="LiveId" clId="{EC002035-3F30-4938-85AD-F3D88A94F053}" dt="2020-12-01T07:02:58.684" v="210"/>
          <ac:spMkLst>
            <pc:docMk/>
            <pc:sldMk cId="0" sldId="283"/>
            <ac:spMk id="49170" creationId="{3E8B4311-69D4-4E24-A683-5C361F25A138}"/>
          </ac:spMkLst>
        </pc:spChg>
        <pc:spChg chg="del mod">
          <ac:chgData name="Chunping Xu" userId="a5962ba47313b1f5" providerId="LiveId" clId="{EC002035-3F30-4938-85AD-F3D88A94F053}" dt="2020-12-01T07:05:22.823" v="256" actId="21"/>
          <ac:spMkLst>
            <pc:docMk/>
            <pc:sldMk cId="0" sldId="283"/>
            <ac:spMk id="49175" creationId="{0FCF3060-10CD-40F1-A5BF-F5637BA60074}"/>
          </ac:spMkLst>
        </pc:spChg>
        <pc:spChg chg="mod">
          <ac:chgData name="Chunping Xu" userId="a5962ba47313b1f5" providerId="LiveId" clId="{EC002035-3F30-4938-85AD-F3D88A94F053}" dt="2020-12-01T07:19:28.055" v="392" actId="1076"/>
          <ac:spMkLst>
            <pc:docMk/>
            <pc:sldMk cId="0" sldId="283"/>
            <ac:spMk id="49180" creationId="{C5BD74AE-FCC7-4FD6-B21C-36AF2773323F}"/>
          </ac:spMkLst>
        </pc:spChg>
        <pc:spChg chg="mod">
          <ac:chgData name="Chunping Xu" userId="a5962ba47313b1f5" providerId="LiveId" clId="{EC002035-3F30-4938-85AD-F3D88A94F053}" dt="2020-12-01T07:19:37.958" v="393" actId="1076"/>
          <ac:spMkLst>
            <pc:docMk/>
            <pc:sldMk cId="0" sldId="283"/>
            <ac:spMk id="49181" creationId="{4E1A55EC-CE61-4FC8-857F-F271321BEBEC}"/>
          </ac:spMkLst>
        </pc:spChg>
        <pc:spChg chg="mod">
          <ac:chgData name="Chunping Xu" userId="a5962ba47313b1f5" providerId="LiveId" clId="{EC002035-3F30-4938-85AD-F3D88A94F053}" dt="2020-12-01T07:09:58.251" v="293" actId="20578"/>
          <ac:spMkLst>
            <pc:docMk/>
            <pc:sldMk cId="0" sldId="283"/>
            <ac:spMk id="49182" creationId="{B001225B-A917-4E50-8AAE-A5699E5BAEC0}"/>
          </ac:spMkLst>
        </pc:spChg>
      </pc:sldChg>
      <pc:sldChg chg="del">
        <pc:chgData name="Chunping Xu" userId="a5962ba47313b1f5" providerId="LiveId" clId="{EC002035-3F30-4938-85AD-F3D88A94F053}" dt="2020-11-30T04:56:56.467" v="13" actId="47"/>
        <pc:sldMkLst>
          <pc:docMk/>
          <pc:sldMk cId="0" sldId="331"/>
        </pc:sldMkLst>
      </pc:sldChg>
      <pc:sldChg chg="del">
        <pc:chgData name="Chunping Xu" userId="a5962ba47313b1f5" providerId="LiveId" clId="{EC002035-3F30-4938-85AD-F3D88A94F053}" dt="2020-11-30T04:56:56.467" v="13" actId="47"/>
        <pc:sldMkLst>
          <pc:docMk/>
          <pc:sldMk cId="0" sldId="332"/>
        </pc:sldMkLst>
      </pc:sldChg>
      <pc:sldChg chg="del">
        <pc:chgData name="Chunping Xu" userId="a5962ba47313b1f5" providerId="LiveId" clId="{EC002035-3F30-4938-85AD-F3D88A94F053}" dt="2020-11-30T04:56:56.467" v="13" actId="47"/>
        <pc:sldMkLst>
          <pc:docMk/>
          <pc:sldMk cId="0" sldId="333"/>
        </pc:sldMkLst>
      </pc:sldChg>
      <pc:sldChg chg="del">
        <pc:chgData name="Chunping Xu" userId="a5962ba47313b1f5" providerId="LiveId" clId="{EC002035-3F30-4938-85AD-F3D88A94F053}" dt="2020-12-01T07:46:53.186" v="487" actId="47"/>
        <pc:sldMkLst>
          <pc:docMk/>
          <pc:sldMk cId="0" sldId="341"/>
        </pc:sldMkLst>
      </pc:sldChg>
      <pc:sldChg chg="del">
        <pc:chgData name="Chunping Xu" userId="a5962ba47313b1f5" providerId="LiveId" clId="{EC002035-3F30-4938-85AD-F3D88A94F053}" dt="2020-12-01T07:46:53.186" v="487" actId="47"/>
        <pc:sldMkLst>
          <pc:docMk/>
          <pc:sldMk cId="0" sldId="342"/>
        </pc:sldMkLst>
      </pc:sldChg>
      <pc:sldChg chg="del">
        <pc:chgData name="Chunping Xu" userId="a5962ba47313b1f5" providerId="LiveId" clId="{EC002035-3F30-4938-85AD-F3D88A94F053}" dt="2020-12-01T07:46:53.186" v="487" actId="47"/>
        <pc:sldMkLst>
          <pc:docMk/>
          <pc:sldMk cId="0" sldId="357"/>
        </pc:sldMkLst>
      </pc:sldChg>
      <pc:sldChg chg="del">
        <pc:chgData name="Chunping Xu" userId="a5962ba47313b1f5" providerId="LiveId" clId="{EC002035-3F30-4938-85AD-F3D88A94F053}" dt="2020-12-01T07:46:53.186" v="487" actId="47"/>
        <pc:sldMkLst>
          <pc:docMk/>
          <pc:sldMk cId="0" sldId="358"/>
        </pc:sldMkLst>
      </pc:sldChg>
      <pc:sldChg chg="del">
        <pc:chgData name="Chunping Xu" userId="a5962ba47313b1f5" providerId="LiveId" clId="{EC002035-3F30-4938-85AD-F3D88A94F053}" dt="2020-12-01T07:46:53.186" v="487" actId="47"/>
        <pc:sldMkLst>
          <pc:docMk/>
          <pc:sldMk cId="0" sldId="359"/>
        </pc:sldMkLst>
      </pc:sldChg>
      <pc:sldChg chg="add del setBg">
        <pc:chgData name="Chunping Xu" userId="a5962ba47313b1f5" providerId="LiveId" clId="{EC002035-3F30-4938-85AD-F3D88A94F053}" dt="2020-12-02T06:32:08.868" v="1028" actId="47"/>
        <pc:sldMkLst>
          <pc:docMk/>
          <pc:sldMk cId="0" sldId="401"/>
        </pc:sldMkLst>
      </pc:sldChg>
      <pc:sldChg chg="add del">
        <pc:chgData name="Chunping Xu" userId="a5962ba47313b1f5" providerId="LiveId" clId="{EC002035-3F30-4938-85AD-F3D88A94F053}" dt="2020-12-02T06:41:36.190" v="1034" actId="47"/>
        <pc:sldMkLst>
          <pc:docMk/>
          <pc:sldMk cId="0" sldId="407"/>
        </pc:sldMkLst>
      </pc:sldChg>
      <pc:sldChg chg="add del setBg">
        <pc:chgData name="Chunping Xu" userId="a5962ba47313b1f5" providerId="LiveId" clId="{EC002035-3F30-4938-85AD-F3D88A94F053}" dt="2020-12-02T06:32:08.868" v="1028" actId="47"/>
        <pc:sldMkLst>
          <pc:docMk/>
          <pc:sldMk cId="0" sldId="408"/>
        </pc:sldMkLst>
      </pc:sldChg>
      <pc:sldChg chg="del">
        <pc:chgData name="Chunping Xu" userId="a5962ba47313b1f5" providerId="LiveId" clId="{EC002035-3F30-4938-85AD-F3D88A94F053}" dt="2020-12-01T07:46:53.186" v="487" actId="47"/>
        <pc:sldMkLst>
          <pc:docMk/>
          <pc:sldMk cId="0" sldId="410"/>
        </pc:sldMkLst>
      </pc:sldChg>
      <pc:sldChg chg="add del">
        <pc:chgData name="Chunping Xu" userId="a5962ba47313b1f5" providerId="LiveId" clId="{EC002035-3F30-4938-85AD-F3D88A94F053}" dt="2020-12-02T06:41:36.190" v="1034" actId="47"/>
        <pc:sldMkLst>
          <pc:docMk/>
          <pc:sldMk cId="0" sldId="411"/>
        </pc:sldMkLst>
      </pc:sldChg>
      <pc:sldChg chg="add del">
        <pc:chgData name="Chunping Xu" userId="a5962ba47313b1f5" providerId="LiveId" clId="{EC002035-3F30-4938-85AD-F3D88A94F053}" dt="2020-12-02T06:41:55.395" v="1035" actId="47"/>
        <pc:sldMkLst>
          <pc:docMk/>
          <pc:sldMk cId="0" sldId="412"/>
        </pc:sldMkLst>
      </pc:sldChg>
      <pc:sldChg chg="add del">
        <pc:chgData name="Chunping Xu" userId="a5962ba47313b1f5" providerId="LiveId" clId="{EC002035-3F30-4938-85AD-F3D88A94F053}" dt="2020-12-02T06:41:21.293" v="1033" actId="47"/>
        <pc:sldMkLst>
          <pc:docMk/>
          <pc:sldMk cId="0" sldId="413"/>
        </pc:sldMkLst>
      </pc:sldChg>
      <pc:sldChg chg="modSp add del setBg modAnim">
        <pc:chgData name="Chunping Xu" userId="a5962ba47313b1f5" providerId="LiveId" clId="{EC002035-3F30-4938-85AD-F3D88A94F053}" dt="2020-12-02T06:25:55.315" v="1009"/>
        <pc:sldMkLst>
          <pc:docMk/>
          <pc:sldMk cId="0" sldId="414"/>
        </pc:sldMkLst>
        <pc:spChg chg="mod">
          <ac:chgData name="Chunping Xu" userId="a5962ba47313b1f5" providerId="LiveId" clId="{EC002035-3F30-4938-85AD-F3D88A94F053}" dt="2020-12-01T19:00:42.501" v="705" actId="113"/>
          <ac:spMkLst>
            <pc:docMk/>
            <pc:sldMk cId="0" sldId="414"/>
            <ac:spMk id="181350" creationId="{3C9E6D20-63D6-42DA-BD22-7732CA96801B}"/>
          </ac:spMkLst>
        </pc:spChg>
        <pc:spChg chg="mod">
          <ac:chgData name="Chunping Xu" userId="a5962ba47313b1f5" providerId="LiveId" clId="{EC002035-3F30-4938-85AD-F3D88A94F053}" dt="2020-12-01T18:59:48.233" v="700" actId="14100"/>
          <ac:spMkLst>
            <pc:docMk/>
            <pc:sldMk cId="0" sldId="414"/>
            <ac:spMk id="181441" creationId="{FE9858D7-6086-4C40-B33D-DB401ACD506F}"/>
          </ac:spMkLst>
        </pc:spChg>
      </pc:sldChg>
      <pc:sldChg chg="add del">
        <pc:chgData name="Chunping Xu" userId="a5962ba47313b1f5" providerId="LiveId" clId="{EC002035-3F30-4938-85AD-F3D88A94F053}" dt="2020-12-02T06:41:21.293" v="1033" actId="47"/>
        <pc:sldMkLst>
          <pc:docMk/>
          <pc:sldMk cId="0" sldId="415"/>
        </pc:sldMkLst>
      </pc:sldChg>
      <pc:sldChg chg="add del">
        <pc:chgData name="Chunping Xu" userId="a5962ba47313b1f5" providerId="LiveId" clId="{EC002035-3F30-4938-85AD-F3D88A94F053}" dt="2020-12-02T06:41:36.190" v="1034" actId="47"/>
        <pc:sldMkLst>
          <pc:docMk/>
          <pc:sldMk cId="0" sldId="418"/>
        </pc:sldMkLst>
      </pc:sldChg>
      <pc:sldChg chg="add del setBg">
        <pc:chgData name="Chunping Xu" userId="a5962ba47313b1f5" providerId="LiveId" clId="{EC002035-3F30-4938-85AD-F3D88A94F053}" dt="2020-12-02T06:32:08.868" v="1028" actId="47"/>
        <pc:sldMkLst>
          <pc:docMk/>
          <pc:sldMk cId="0" sldId="602"/>
        </pc:sldMkLst>
      </pc:sldChg>
      <pc:sldChg chg="add del">
        <pc:chgData name="Chunping Xu" userId="a5962ba47313b1f5" providerId="LiveId" clId="{EC002035-3F30-4938-85AD-F3D88A94F053}" dt="2020-12-01T07:46:22.404" v="486"/>
        <pc:sldMkLst>
          <pc:docMk/>
          <pc:sldMk cId="0" sldId="609"/>
        </pc:sldMkLst>
      </pc:sldChg>
      <pc:sldChg chg="add del setBg">
        <pc:chgData name="Chunping Xu" userId="a5962ba47313b1f5" providerId="LiveId" clId="{EC002035-3F30-4938-85AD-F3D88A94F053}" dt="2020-12-01T18:58:52.650" v="689" actId="47"/>
        <pc:sldMkLst>
          <pc:docMk/>
          <pc:sldMk cId="0" sldId="612"/>
        </pc:sldMkLst>
      </pc:sldChg>
      <pc:sldChg chg="add del setBg">
        <pc:chgData name="Chunping Xu" userId="a5962ba47313b1f5" providerId="LiveId" clId="{EC002035-3F30-4938-85AD-F3D88A94F053}" dt="2020-12-01T18:58:52.650" v="689" actId="47"/>
        <pc:sldMkLst>
          <pc:docMk/>
          <pc:sldMk cId="0" sldId="613"/>
        </pc:sldMkLst>
      </pc:sldChg>
      <pc:sldChg chg="modSp add del setBg modAnim">
        <pc:chgData name="Chunping Xu" userId="a5962ba47313b1f5" providerId="LiveId" clId="{EC002035-3F30-4938-85AD-F3D88A94F053}" dt="2020-12-02T06:26:04.825" v="1010"/>
        <pc:sldMkLst>
          <pc:docMk/>
          <pc:sldMk cId="0" sldId="614"/>
        </pc:sldMkLst>
        <pc:spChg chg="mod">
          <ac:chgData name="Chunping Xu" userId="a5962ba47313b1f5" providerId="LiveId" clId="{EC002035-3F30-4938-85AD-F3D88A94F053}" dt="2020-12-01T18:58:17.419" v="688" actId="20577"/>
          <ac:spMkLst>
            <pc:docMk/>
            <pc:sldMk cId="0" sldId="614"/>
            <ac:spMk id="392285" creationId="{95315444-7830-4965-99A7-D02D9978D93D}"/>
          </ac:spMkLst>
        </pc:spChg>
        <pc:spChg chg="mod">
          <ac:chgData name="Chunping Xu" userId="a5962ba47313b1f5" providerId="LiveId" clId="{EC002035-3F30-4938-85AD-F3D88A94F053}" dt="2020-12-01T18:56:26.862" v="681" actId="14100"/>
          <ac:spMkLst>
            <pc:docMk/>
            <pc:sldMk cId="0" sldId="614"/>
            <ac:spMk id="392376" creationId="{94BE34CF-3012-4779-BD2D-DB75601C9DAF}"/>
          </ac:spMkLst>
        </pc:spChg>
        <pc:spChg chg="mod">
          <ac:chgData name="Chunping Xu" userId="a5962ba47313b1f5" providerId="LiveId" clId="{EC002035-3F30-4938-85AD-F3D88A94F053}" dt="2020-12-01T19:04:34.368" v="709" actId="207"/>
          <ac:spMkLst>
            <pc:docMk/>
            <pc:sldMk cId="0" sldId="614"/>
            <ac:spMk id="392408" creationId="{765657A7-2A31-42E6-A7B4-AFA7ED61CFDA}"/>
          </ac:spMkLst>
        </pc:spChg>
      </pc:sldChg>
      <pc:sldChg chg="add del">
        <pc:chgData name="Chunping Xu" userId="a5962ba47313b1f5" providerId="LiveId" clId="{EC002035-3F30-4938-85AD-F3D88A94F053}" dt="2020-12-02T06:32:08.868" v="1028" actId="47"/>
        <pc:sldMkLst>
          <pc:docMk/>
          <pc:sldMk cId="0" sldId="618"/>
        </pc:sldMkLst>
      </pc:sldChg>
      <pc:sldChg chg="add del setBg">
        <pc:chgData name="Chunping Xu" userId="a5962ba47313b1f5" providerId="LiveId" clId="{EC002035-3F30-4938-85AD-F3D88A94F053}" dt="2020-12-01T18:58:52.650" v="689" actId="47"/>
        <pc:sldMkLst>
          <pc:docMk/>
          <pc:sldMk cId="0" sldId="619"/>
        </pc:sldMkLst>
      </pc:sldChg>
      <pc:sldChg chg="addSp delSp modSp add del modAnim">
        <pc:chgData name="Chunping Xu" userId="a5962ba47313b1f5" providerId="LiveId" clId="{EC002035-3F30-4938-85AD-F3D88A94F053}" dt="2020-12-02T06:57:52.030" v="1079" actId="20577"/>
        <pc:sldMkLst>
          <pc:docMk/>
          <pc:sldMk cId="0" sldId="620"/>
        </pc:sldMkLst>
        <pc:spChg chg="add del mod">
          <ac:chgData name="Chunping Xu" userId="a5962ba47313b1f5" providerId="LiveId" clId="{EC002035-3F30-4938-85AD-F3D88A94F053}" dt="2020-12-02T06:29:09.677" v="1022"/>
          <ac:spMkLst>
            <pc:docMk/>
            <pc:sldMk cId="0" sldId="620"/>
            <ac:spMk id="17" creationId="{C85D79A5-D53F-4F9E-9154-46A86A13F71D}"/>
          </ac:spMkLst>
        </pc:spChg>
        <pc:spChg chg="add mod">
          <ac:chgData name="Chunping Xu" userId="a5962ba47313b1f5" providerId="LiveId" clId="{EC002035-3F30-4938-85AD-F3D88A94F053}" dt="2020-12-02T06:57:52.030" v="1079" actId="20577"/>
          <ac:spMkLst>
            <pc:docMk/>
            <pc:sldMk cId="0" sldId="620"/>
            <ac:spMk id="18" creationId="{9B9E3C46-8C4B-4C28-BF4C-2EFE18517038}"/>
          </ac:spMkLst>
        </pc:spChg>
        <pc:spChg chg="mod">
          <ac:chgData name="Chunping Xu" userId="a5962ba47313b1f5" providerId="LiveId" clId="{EC002035-3F30-4938-85AD-F3D88A94F053}" dt="2020-12-02T06:30:03.598" v="1025" actId="14100"/>
          <ac:spMkLst>
            <pc:docMk/>
            <pc:sldMk cId="0" sldId="620"/>
            <ac:spMk id="400386" creationId="{736E37DC-2208-4C53-9958-DFE9C16EBEFA}"/>
          </ac:spMkLst>
        </pc:spChg>
        <pc:spChg chg="add del">
          <ac:chgData name="Chunping Xu" userId="a5962ba47313b1f5" providerId="LiveId" clId="{EC002035-3F30-4938-85AD-F3D88A94F053}" dt="2020-12-02T06:29:04.441" v="1020" actId="21"/>
          <ac:spMkLst>
            <pc:docMk/>
            <pc:sldMk cId="0" sldId="620"/>
            <ac:spMk id="400387" creationId="{A9066D6D-DAF0-4BF4-A867-99A8D4096AFA}"/>
          </ac:spMkLst>
        </pc:spChg>
        <pc:spChg chg="mod">
          <ac:chgData name="Chunping Xu" userId="a5962ba47313b1f5" providerId="LiveId" clId="{EC002035-3F30-4938-85AD-F3D88A94F053}" dt="2020-12-01T19:50:18.609" v="1007" actId="20577"/>
          <ac:spMkLst>
            <pc:docMk/>
            <pc:sldMk cId="0" sldId="620"/>
            <ac:spMk id="400485" creationId="{3B606899-6A7E-40E3-94CB-154843F1221C}"/>
          </ac:spMkLst>
        </pc:spChg>
      </pc:sldChg>
      <pc:sldChg chg="add del">
        <pc:chgData name="Chunping Xu" userId="a5962ba47313b1f5" providerId="LiveId" clId="{EC002035-3F30-4938-85AD-F3D88A94F053}" dt="2020-12-02T06:32:08.868" v="1028" actId="47"/>
        <pc:sldMkLst>
          <pc:docMk/>
          <pc:sldMk cId="0" sldId="622"/>
        </pc:sldMkLst>
      </pc:sldChg>
      <pc:sldChg chg="add del ord">
        <pc:chgData name="Chunping Xu" userId="a5962ba47313b1f5" providerId="LiveId" clId="{EC002035-3F30-4938-85AD-F3D88A94F053}" dt="2020-12-02T06:42:15.646" v="1037"/>
        <pc:sldMkLst>
          <pc:docMk/>
          <pc:sldMk cId="0" sldId="624"/>
        </pc:sldMkLst>
      </pc:sldChg>
      <pc:sldChg chg="add del setBg">
        <pc:chgData name="Chunping Xu" userId="a5962ba47313b1f5" providerId="LiveId" clId="{EC002035-3F30-4938-85AD-F3D88A94F053}" dt="2020-12-02T06:32:08.868" v="1028" actId="47"/>
        <pc:sldMkLst>
          <pc:docMk/>
          <pc:sldMk cId="0" sldId="632"/>
        </pc:sldMkLst>
      </pc:sldChg>
      <pc:sldChg chg="add del">
        <pc:chgData name="Chunping Xu" userId="a5962ba47313b1f5" providerId="LiveId" clId="{EC002035-3F30-4938-85AD-F3D88A94F053}" dt="2020-12-02T06:32:08.868" v="1028" actId="47"/>
        <pc:sldMkLst>
          <pc:docMk/>
          <pc:sldMk cId="0" sldId="633"/>
        </pc:sldMkLst>
      </pc:sldChg>
      <pc:sldChg chg="add del">
        <pc:chgData name="Chunping Xu" userId="a5962ba47313b1f5" providerId="LiveId" clId="{EC002035-3F30-4938-85AD-F3D88A94F053}" dt="2020-12-02T06:32:08.868" v="1028" actId="47"/>
        <pc:sldMkLst>
          <pc:docMk/>
          <pc:sldMk cId="0" sldId="635"/>
        </pc:sldMkLst>
      </pc:sldChg>
      <pc:sldChg chg="add del">
        <pc:chgData name="Chunping Xu" userId="a5962ba47313b1f5" providerId="LiveId" clId="{EC002035-3F30-4938-85AD-F3D88A94F053}" dt="2020-12-02T06:32:08.868" v="1028" actId="47"/>
        <pc:sldMkLst>
          <pc:docMk/>
          <pc:sldMk cId="0" sldId="636"/>
        </pc:sldMkLst>
      </pc:sldChg>
      <pc:sldChg chg="add del">
        <pc:chgData name="Chunping Xu" userId="a5962ba47313b1f5" providerId="LiveId" clId="{EC002035-3F30-4938-85AD-F3D88A94F053}" dt="2020-12-02T06:32:08.868" v="1028" actId="47"/>
        <pc:sldMkLst>
          <pc:docMk/>
          <pc:sldMk cId="0" sldId="638"/>
        </pc:sldMkLst>
      </pc:sldChg>
      <pc:sldChg chg="add del">
        <pc:chgData name="Chunping Xu" userId="a5962ba47313b1f5" providerId="LiveId" clId="{EC002035-3F30-4938-85AD-F3D88A94F053}" dt="2020-12-02T06:32:08.868" v="1028" actId="47"/>
        <pc:sldMkLst>
          <pc:docMk/>
          <pc:sldMk cId="0" sldId="639"/>
        </pc:sldMkLst>
      </pc:sldChg>
      <pc:sldChg chg="addSp delSp modSp add del modAnim">
        <pc:chgData name="Chunping Xu" userId="a5962ba47313b1f5" providerId="LiveId" clId="{EC002035-3F30-4938-85AD-F3D88A94F053}" dt="2020-12-02T06:27:59.897" v="1012" actId="47"/>
        <pc:sldMkLst>
          <pc:docMk/>
          <pc:sldMk cId="0" sldId="640"/>
        </pc:sldMkLst>
        <pc:spChg chg="add mod">
          <ac:chgData name="Chunping Xu" userId="a5962ba47313b1f5" providerId="LiveId" clId="{EC002035-3F30-4938-85AD-F3D88A94F053}" dt="2020-12-01T19:08:01.491" v="721" actId="1076"/>
          <ac:spMkLst>
            <pc:docMk/>
            <pc:sldMk cId="0" sldId="640"/>
            <ac:spMk id="18" creationId="{EA9242ED-F865-44D7-BD81-B333CA743FC2}"/>
          </ac:spMkLst>
        </pc:spChg>
        <pc:spChg chg="mod">
          <ac:chgData name="Chunping Xu" userId="a5962ba47313b1f5" providerId="LiveId" clId="{EC002035-3F30-4938-85AD-F3D88A94F053}" dt="2020-12-01T19:07:15.481" v="717" actId="14100"/>
          <ac:spMkLst>
            <pc:docMk/>
            <pc:sldMk cId="0" sldId="640"/>
            <ac:spMk id="432135" creationId="{E0458591-6616-4874-9B8F-79E2683F4186}"/>
          </ac:spMkLst>
        </pc:spChg>
        <pc:spChg chg="del">
          <ac:chgData name="Chunping Xu" userId="a5962ba47313b1f5" providerId="LiveId" clId="{EC002035-3F30-4938-85AD-F3D88A94F053}" dt="2020-12-01T19:07:54.703" v="720" actId="21"/>
          <ac:spMkLst>
            <pc:docMk/>
            <pc:sldMk cId="0" sldId="640"/>
            <ac:spMk id="432136" creationId="{E92FC5D1-95BD-4DAE-9872-5AED71706EE2}"/>
          </ac:spMkLst>
        </pc:spChg>
        <pc:spChg chg="mod">
          <ac:chgData name="Chunping Xu" userId="a5962ba47313b1f5" providerId="LiveId" clId="{EC002035-3F30-4938-85AD-F3D88A94F053}" dt="2020-12-01T19:49:37.519" v="1001"/>
          <ac:spMkLst>
            <pc:docMk/>
            <pc:sldMk cId="0" sldId="640"/>
            <ac:spMk id="432140" creationId="{4039E9E0-9DDA-423C-8169-B0005AD1BECD}"/>
          </ac:spMkLst>
        </pc:spChg>
        <pc:spChg chg="mod">
          <ac:chgData name="Chunping Xu" userId="a5962ba47313b1f5" providerId="LiveId" clId="{EC002035-3F30-4938-85AD-F3D88A94F053}" dt="2020-12-01T19:49:33.136" v="1000" actId="14100"/>
          <ac:spMkLst>
            <pc:docMk/>
            <pc:sldMk cId="0" sldId="640"/>
            <ac:spMk id="432149" creationId="{B9E55BAC-5EA3-41E4-9E5A-5AB35CD67569}"/>
          </ac:spMkLst>
        </pc:spChg>
      </pc:sldChg>
      <pc:sldChg chg="add del">
        <pc:chgData name="Chunping Xu" userId="a5962ba47313b1f5" providerId="LiveId" clId="{EC002035-3F30-4938-85AD-F3D88A94F053}" dt="2020-12-02T06:32:08.868" v="1028" actId="47"/>
        <pc:sldMkLst>
          <pc:docMk/>
          <pc:sldMk cId="0" sldId="641"/>
        </pc:sldMkLst>
      </pc:sldChg>
      <pc:sldChg chg="add del ord modAnim">
        <pc:chgData name="Chunping Xu" userId="a5962ba47313b1f5" providerId="LiveId" clId="{EC002035-3F30-4938-85AD-F3D88A94F053}" dt="2020-12-02T06:52:08.192" v="1055" actId="47"/>
        <pc:sldMkLst>
          <pc:docMk/>
          <pc:sldMk cId="0" sldId="642"/>
        </pc:sldMkLst>
      </pc:sldChg>
      <pc:sldChg chg="add del">
        <pc:chgData name="Chunping Xu" userId="a5962ba47313b1f5" providerId="LiveId" clId="{EC002035-3F30-4938-85AD-F3D88A94F053}" dt="2020-12-02T06:32:08.868" v="1028" actId="47"/>
        <pc:sldMkLst>
          <pc:docMk/>
          <pc:sldMk cId="0" sldId="652"/>
        </pc:sldMkLst>
      </pc:sldChg>
      <pc:sldChg chg="add del">
        <pc:chgData name="Chunping Xu" userId="a5962ba47313b1f5" providerId="LiveId" clId="{EC002035-3F30-4938-85AD-F3D88A94F053}" dt="2020-12-02T06:32:08.868" v="1028" actId="47"/>
        <pc:sldMkLst>
          <pc:docMk/>
          <pc:sldMk cId="0" sldId="653"/>
        </pc:sldMkLst>
      </pc:sldChg>
      <pc:sldChg chg="add del">
        <pc:chgData name="Chunping Xu" userId="a5962ba47313b1f5" providerId="LiveId" clId="{EC002035-3F30-4938-85AD-F3D88A94F053}" dt="2020-12-02T06:41:36.190" v="1034" actId="47"/>
        <pc:sldMkLst>
          <pc:docMk/>
          <pc:sldMk cId="0" sldId="655"/>
        </pc:sldMkLst>
      </pc:sldChg>
      <pc:sldChg chg="add del">
        <pc:chgData name="Chunping Xu" userId="a5962ba47313b1f5" providerId="LiveId" clId="{EC002035-3F30-4938-85AD-F3D88A94F053}" dt="2020-12-02T06:41:36.190" v="1034" actId="47"/>
        <pc:sldMkLst>
          <pc:docMk/>
          <pc:sldMk cId="0" sldId="656"/>
        </pc:sldMkLst>
      </pc:sldChg>
      <pc:sldChg chg="add del">
        <pc:chgData name="Chunping Xu" userId="a5962ba47313b1f5" providerId="LiveId" clId="{EC002035-3F30-4938-85AD-F3D88A94F053}" dt="2020-12-02T06:41:36.190" v="1034" actId="47"/>
        <pc:sldMkLst>
          <pc:docMk/>
          <pc:sldMk cId="0" sldId="657"/>
        </pc:sldMkLst>
      </pc:sldChg>
      <pc:sldChg chg="add del">
        <pc:chgData name="Chunping Xu" userId="a5962ba47313b1f5" providerId="LiveId" clId="{EC002035-3F30-4938-85AD-F3D88A94F053}" dt="2020-12-02T06:41:36.190" v="1034" actId="47"/>
        <pc:sldMkLst>
          <pc:docMk/>
          <pc:sldMk cId="0" sldId="658"/>
        </pc:sldMkLst>
      </pc:sldChg>
      <pc:sldChg chg="add del">
        <pc:chgData name="Chunping Xu" userId="a5962ba47313b1f5" providerId="LiveId" clId="{EC002035-3F30-4938-85AD-F3D88A94F053}" dt="2020-12-01T19:50:56.389" v="1008" actId="47"/>
        <pc:sldMkLst>
          <pc:docMk/>
          <pc:sldMk cId="0" sldId="664"/>
        </pc:sldMkLst>
      </pc:sldChg>
      <pc:sldChg chg="add del">
        <pc:chgData name="Chunping Xu" userId="a5962ba47313b1f5" providerId="LiveId" clId="{EC002035-3F30-4938-85AD-F3D88A94F053}" dt="2020-12-02T06:30:29.533" v="1027" actId="47"/>
        <pc:sldMkLst>
          <pc:docMk/>
          <pc:sldMk cId="0" sldId="665"/>
        </pc:sldMkLst>
      </pc:sldChg>
      <pc:sldChg chg="modSp mod">
        <pc:chgData name="Chunping Xu" userId="a5962ba47313b1f5" providerId="LiveId" clId="{EC002035-3F30-4938-85AD-F3D88A94F053}" dt="2020-11-28T18:09:43.363" v="12"/>
        <pc:sldMkLst>
          <pc:docMk/>
          <pc:sldMk cId="2574250617" sldId="835"/>
        </pc:sldMkLst>
        <pc:spChg chg="mod">
          <ac:chgData name="Chunping Xu" userId="a5962ba47313b1f5" providerId="LiveId" clId="{EC002035-3F30-4938-85AD-F3D88A94F053}" dt="2020-11-28T18:09:43.363" v="12"/>
          <ac:spMkLst>
            <pc:docMk/>
            <pc:sldMk cId="2574250617" sldId="835"/>
            <ac:spMk id="441" creationId="{00000000-0000-0000-0000-000000000000}"/>
          </ac:spMkLst>
        </pc:spChg>
      </pc:sldChg>
      <pc:sldChg chg="modSp add mod">
        <pc:chgData name="Chunping Xu" userId="a5962ba47313b1f5" providerId="LiveId" clId="{EC002035-3F30-4938-85AD-F3D88A94F053}" dt="2020-11-30T17:10:09.698" v="80" actId="13926"/>
        <pc:sldMkLst>
          <pc:docMk/>
          <pc:sldMk cId="1921892509" sldId="853"/>
        </pc:sldMkLst>
        <pc:spChg chg="mod">
          <ac:chgData name="Chunping Xu" userId="a5962ba47313b1f5" providerId="LiveId" clId="{EC002035-3F30-4938-85AD-F3D88A94F053}" dt="2020-11-30T17:10:09.698" v="80" actId="13926"/>
          <ac:spMkLst>
            <pc:docMk/>
            <pc:sldMk cId="1921892509" sldId="853"/>
            <ac:spMk id="3" creationId="{00000000-0000-0000-0000-000000000000}"/>
          </ac:spMkLst>
        </pc:spChg>
      </pc:sldChg>
      <pc:sldChg chg="modSp">
        <pc:chgData name="Chunping Xu" userId="a5962ba47313b1f5" providerId="LiveId" clId="{EC002035-3F30-4938-85AD-F3D88A94F053}" dt="2020-12-02T07:23:24.784" v="1585"/>
        <pc:sldMkLst>
          <pc:docMk/>
          <pc:sldMk cId="2226330514" sldId="872"/>
        </pc:sldMkLst>
        <pc:spChg chg="mod">
          <ac:chgData name="Chunping Xu" userId="a5962ba47313b1f5" providerId="LiveId" clId="{EC002035-3F30-4938-85AD-F3D88A94F053}" dt="2020-12-02T07:23:24.784" v="1585"/>
          <ac:spMkLst>
            <pc:docMk/>
            <pc:sldMk cId="2226330514" sldId="872"/>
            <ac:spMk id="3" creationId="{00000000-0000-0000-0000-000000000000}"/>
          </ac:spMkLst>
        </pc:spChg>
      </pc:sldChg>
      <pc:sldChg chg="modSp mod">
        <pc:chgData name="Chunping Xu" userId="a5962ba47313b1f5" providerId="LiveId" clId="{EC002035-3F30-4938-85AD-F3D88A94F053}" dt="2020-12-01T18:43:43.874" v="675" actId="14100"/>
        <pc:sldMkLst>
          <pc:docMk/>
          <pc:sldMk cId="1666369413" sldId="873"/>
        </pc:sldMkLst>
        <pc:spChg chg="mod">
          <ac:chgData name="Chunping Xu" userId="a5962ba47313b1f5" providerId="LiveId" clId="{EC002035-3F30-4938-85AD-F3D88A94F053}" dt="2020-12-01T18:43:43.874" v="675" actId="14100"/>
          <ac:spMkLst>
            <pc:docMk/>
            <pc:sldMk cId="1666369413" sldId="873"/>
            <ac:spMk id="3" creationId="{00000000-0000-0000-0000-000000000000}"/>
          </ac:spMkLst>
        </pc:spChg>
      </pc:sldChg>
      <pc:sldChg chg="modSp add del mod setBg">
        <pc:chgData name="Chunping Xu" userId="a5962ba47313b1f5" providerId="LiveId" clId="{EC002035-3F30-4938-85AD-F3D88A94F053}" dt="2020-12-01T19:40:43.726" v="898" actId="47"/>
        <pc:sldMkLst>
          <pc:docMk/>
          <pc:sldMk cId="3661810009" sldId="877"/>
        </pc:sldMkLst>
        <pc:spChg chg="mod">
          <ac:chgData name="Chunping Xu" userId="a5962ba47313b1f5" providerId="LiveId" clId="{EC002035-3F30-4938-85AD-F3D88A94F053}" dt="2020-12-01T06:48:11.940" v="110" actId="1076"/>
          <ac:spMkLst>
            <pc:docMk/>
            <pc:sldMk cId="3661810009" sldId="877"/>
            <ac:spMk id="2" creationId="{7BFEB718-A145-42CB-9EE0-F9E5CDB15A3D}"/>
          </ac:spMkLst>
        </pc:spChg>
        <pc:spChg chg="mod">
          <ac:chgData name="Chunping Xu" userId="a5962ba47313b1f5" providerId="LiveId" clId="{EC002035-3F30-4938-85AD-F3D88A94F053}" dt="2020-12-01T06:48:03.144" v="109" actId="1076"/>
          <ac:spMkLst>
            <pc:docMk/>
            <pc:sldMk cId="3661810009" sldId="877"/>
            <ac:spMk id="56" creationId="{868B0659-4FC8-468F-93CC-36C5DEC4F37D}"/>
          </ac:spMkLst>
        </pc:spChg>
        <pc:spChg chg="mod">
          <ac:chgData name="Chunping Xu" userId="a5962ba47313b1f5" providerId="LiveId" clId="{EC002035-3F30-4938-85AD-F3D88A94F053}" dt="2020-12-01T05:20:00.231" v="102"/>
          <ac:spMkLst>
            <pc:docMk/>
            <pc:sldMk cId="3661810009" sldId="877"/>
            <ac:spMk id="68647" creationId="{4CFB7BD7-D552-4FB5-99E7-9F39EA962CAD}"/>
          </ac:spMkLst>
        </pc:spChg>
        <pc:spChg chg="mod">
          <ac:chgData name="Chunping Xu" userId="a5962ba47313b1f5" providerId="LiveId" clId="{EC002035-3F30-4938-85AD-F3D88A94F053}" dt="2020-12-01T06:48:32.871" v="111" actId="1076"/>
          <ac:spMkLst>
            <pc:docMk/>
            <pc:sldMk cId="3661810009" sldId="877"/>
            <ac:spMk id="68664" creationId="{B54C1FF2-CA2C-4027-8E74-7F1E53FB141E}"/>
          </ac:spMkLst>
        </pc:spChg>
        <pc:spChg chg="mod">
          <ac:chgData name="Chunping Xu" userId="a5962ba47313b1f5" providerId="LiveId" clId="{EC002035-3F30-4938-85AD-F3D88A94F053}" dt="2020-11-30T17:13:39.848" v="87" actId="13926"/>
          <ac:spMkLst>
            <pc:docMk/>
            <pc:sldMk cId="3661810009" sldId="877"/>
            <ac:spMk id="152580" creationId="{FF597A43-697B-4263-8540-81731EA03BF2}"/>
          </ac:spMkLst>
        </pc:spChg>
        <pc:spChg chg="mod">
          <ac:chgData name="Chunping Xu" userId="a5962ba47313b1f5" providerId="LiveId" clId="{EC002035-3F30-4938-85AD-F3D88A94F053}" dt="2020-11-30T17:13:46.939" v="88" actId="13926"/>
          <ac:spMkLst>
            <pc:docMk/>
            <pc:sldMk cId="3661810009" sldId="877"/>
            <ac:spMk id="152581" creationId="{E5D378F1-D4DC-4779-A014-506D38290E5A}"/>
          </ac:spMkLst>
        </pc:spChg>
        <pc:spChg chg="mod">
          <ac:chgData name="Chunping Xu" userId="a5962ba47313b1f5" providerId="LiveId" clId="{EC002035-3F30-4938-85AD-F3D88A94F053}" dt="2020-11-30T17:13:53.104" v="89" actId="13926"/>
          <ac:spMkLst>
            <pc:docMk/>
            <pc:sldMk cId="3661810009" sldId="877"/>
            <ac:spMk id="152582" creationId="{185C806B-D7C6-4099-9CBB-8125E5F5C223}"/>
          </ac:spMkLst>
        </pc:spChg>
        <pc:spChg chg="mod">
          <ac:chgData name="Chunping Xu" userId="a5962ba47313b1f5" providerId="LiveId" clId="{EC002035-3F30-4938-85AD-F3D88A94F053}" dt="2020-12-01T05:19:02.075" v="92" actId="1076"/>
          <ac:spMkLst>
            <pc:docMk/>
            <pc:sldMk cId="3661810009" sldId="877"/>
            <ac:spMk id="152624" creationId="{0E7F9FD9-262D-4ECD-8759-72B04B8E78E2}"/>
          </ac:spMkLst>
        </pc:spChg>
        <pc:spChg chg="mod">
          <ac:chgData name="Chunping Xu" userId="a5962ba47313b1f5" providerId="LiveId" clId="{EC002035-3F30-4938-85AD-F3D88A94F053}" dt="2020-11-30T17:11:30.556" v="85" actId="1076"/>
          <ac:spMkLst>
            <pc:docMk/>
            <pc:sldMk cId="3661810009" sldId="877"/>
            <ac:spMk id="152630" creationId="{C8AA0B3B-4669-4D4E-AA68-059F898C511C}"/>
          </ac:spMkLst>
        </pc:spChg>
      </pc:sldChg>
      <pc:sldChg chg="del">
        <pc:chgData name="Chunping Xu" userId="a5962ba47313b1f5" providerId="LiveId" clId="{EC002035-3F30-4938-85AD-F3D88A94F053}" dt="2020-11-30T04:56:56.467" v="13" actId="47"/>
        <pc:sldMkLst>
          <pc:docMk/>
          <pc:sldMk cId="1567268852" sldId="881"/>
        </pc:sldMkLst>
      </pc:sldChg>
      <pc:sldChg chg="del">
        <pc:chgData name="Chunping Xu" userId="a5962ba47313b1f5" providerId="LiveId" clId="{EC002035-3F30-4938-85AD-F3D88A94F053}" dt="2020-11-30T04:56:56.467" v="13" actId="47"/>
        <pc:sldMkLst>
          <pc:docMk/>
          <pc:sldMk cId="3014153246" sldId="882"/>
        </pc:sldMkLst>
      </pc:sldChg>
      <pc:sldChg chg="del">
        <pc:chgData name="Chunping Xu" userId="a5962ba47313b1f5" providerId="LiveId" clId="{EC002035-3F30-4938-85AD-F3D88A94F053}" dt="2020-11-30T04:56:56.467" v="13" actId="47"/>
        <pc:sldMkLst>
          <pc:docMk/>
          <pc:sldMk cId="0" sldId="892"/>
        </pc:sldMkLst>
      </pc:sldChg>
      <pc:sldChg chg="del">
        <pc:chgData name="Chunping Xu" userId="a5962ba47313b1f5" providerId="LiveId" clId="{EC002035-3F30-4938-85AD-F3D88A94F053}" dt="2020-12-01T07:46:53.186" v="487" actId="47"/>
        <pc:sldMkLst>
          <pc:docMk/>
          <pc:sldMk cId="2662267733" sldId="895"/>
        </pc:sldMkLst>
      </pc:sldChg>
      <pc:sldChg chg="addSp delSp modSp mod">
        <pc:chgData name="Chunping Xu" userId="a5962ba47313b1f5" providerId="LiveId" clId="{EC002035-3F30-4938-85AD-F3D88A94F053}" dt="2020-12-01T06:55:04.412" v="135"/>
        <pc:sldMkLst>
          <pc:docMk/>
          <pc:sldMk cId="3838463345" sldId="896"/>
        </pc:sldMkLst>
        <pc:spChg chg="mod">
          <ac:chgData name="Chunping Xu" userId="a5962ba47313b1f5" providerId="LiveId" clId="{EC002035-3F30-4938-85AD-F3D88A94F053}" dt="2020-11-30T05:01:28.747" v="30"/>
          <ac:spMkLst>
            <pc:docMk/>
            <pc:sldMk cId="3838463345" sldId="896"/>
            <ac:spMk id="160782" creationId="{BDFD54D5-728E-4DE0-B8CD-BB0D37C84E5C}"/>
          </ac:spMkLst>
        </pc:spChg>
        <pc:picChg chg="add del">
          <ac:chgData name="Chunping Xu" userId="a5962ba47313b1f5" providerId="LiveId" clId="{EC002035-3F30-4938-85AD-F3D88A94F053}" dt="2020-12-01T06:55:04.412" v="135"/>
          <ac:picMkLst>
            <pc:docMk/>
            <pc:sldMk cId="3838463345" sldId="896"/>
            <ac:picMk id="2" creationId="{33CB0520-773E-4FB9-A922-82EC8201FBA8}"/>
          </ac:picMkLst>
        </pc:picChg>
      </pc:sldChg>
      <pc:sldChg chg="modSp mod">
        <pc:chgData name="Chunping Xu" userId="a5962ba47313b1f5" providerId="LiveId" clId="{EC002035-3F30-4938-85AD-F3D88A94F053}" dt="2020-12-02T06:56:03.475" v="1067" actId="20577"/>
        <pc:sldMkLst>
          <pc:docMk/>
          <pc:sldMk cId="2648719367" sldId="898"/>
        </pc:sldMkLst>
        <pc:spChg chg="mod">
          <ac:chgData name="Chunping Xu" userId="a5962ba47313b1f5" providerId="LiveId" clId="{EC002035-3F30-4938-85AD-F3D88A94F053}" dt="2020-12-02T06:56:03.475" v="1067" actId="20577"/>
          <ac:spMkLst>
            <pc:docMk/>
            <pc:sldMk cId="2648719367" sldId="898"/>
            <ac:spMk id="160782" creationId="{BDFD54D5-728E-4DE0-B8CD-BB0D37C84E5C}"/>
          </ac:spMkLst>
        </pc:spChg>
      </pc:sldChg>
      <pc:sldChg chg="del">
        <pc:chgData name="Chunping Xu" userId="a5962ba47313b1f5" providerId="LiveId" clId="{EC002035-3F30-4938-85AD-F3D88A94F053}" dt="2020-12-01T07:46:53.186" v="487" actId="47"/>
        <pc:sldMkLst>
          <pc:docMk/>
          <pc:sldMk cId="97210513" sldId="938"/>
        </pc:sldMkLst>
      </pc:sldChg>
      <pc:sldChg chg="del">
        <pc:chgData name="Chunping Xu" userId="a5962ba47313b1f5" providerId="LiveId" clId="{EC002035-3F30-4938-85AD-F3D88A94F053}" dt="2020-12-01T07:46:53.186" v="487" actId="47"/>
        <pc:sldMkLst>
          <pc:docMk/>
          <pc:sldMk cId="500963281" sldId="947"/>
        </pc:sldMkLst>
      </pc:sldChg>
      <pc:sldChg chg="del">
        <pc:chgData name="Chunping Xu" userId="a5962ba47313b1f5" providerId="LiveId" clId="{EC002035-3F30-4938-85AD-F3D88A94F053}" dt="2020-12-01T07:46:53.186" v="487" actId="47"/>
        <pc:sldMkLst>
          <pc:docMk/>
          <pc:sldMk cId="3161037038" sldId="948"/>
        </pc:sldMkLst>
      </pc:sldChg>
      <pc:sldChg chg="del">
        <pc:chgData name="Chunping Xu" userId="a5962ba47313b1f5" providerId="LiveId" clId="{EC002035-3F30-4938-85AD-F3D88A94F053}" dt="2020-12-01T07:46:53.186" v="487" actId="47"/>
        <pc:sldMkLst>
          <pc:docMk/>
          <pc:sldMk cId="2943831930" sldId="949"/>
        </pc:sldMkLst>
      </pc:sldChg>
      <pc:sldChg chg="del">
        <pc:chgData name="Chunping Xu" userId="a5962ba47313b1f5" providerId="LiveId" clId="{EC002035-3F30-4938-85AD-F3D88A94F053}" dt="2020-12-01T07:46:53.186" v="487" actId="47"/>
        <pc:sldMkLst>
          <pc:docMk/>
          <pc:sldMk cId="4292517708" sldId="952"/>
        </pc:sldMkLst>
      </pc:sldChg>
      <pc:sldChg chg="del">
        <pc:chgData name="Chunping Xu" userId="a5962ba47313b1f5" providerId="LiveId" clId="{EC002035-3F30-4938-85AD-F3D88A94F053}" dt="2020-12-01T07:46:53.186" v="487" actId="47"/>
        <pc:sldMkLst>
          <pc:docMk/>
          <pc:sldMk cId="2611794200" sldId="953"/>
        </pc:sldMkLst>
      </pc:sldChg>
      <pc:sldChg chg="del">
        <pc:chgData name="Chunping Xu" userId="a5962ba47313b1f5" providerId="LiveId" clId="{EC002035-3F30-4938-85AD-F3D88A94F053}" dt="2020-12-01T07:46:53.186" v="487" actId="47"/>
        <pc:sldMkLst>
          <pc:docMk/>
          <pc:sldMk cId="3390827567" sldId="954"/>
        </pc:sldMkLst>
      </pc:sldChg>
      <pc:sldChg chg="modSp add mod">
        <pc:chgData name="Chunping Xu" userId="a5962ba47313b1f5" providerId="LiveId" clId="{EC002035-3F30-4938-85AD-F3D88A94F053}" dt="2020-12-02T06:55:56.667" v="1065" actId="20577"/>
        <pc:sldMkLst>
          <pc:docMk/>
          <pc:sldMk cId="748231982" sldId="955"/>
        </pc:sldMkLst>
        <pc:spChg chg="mod">
          <ac:chgData name="Chunping Xu" userId="a5962ba47313b1f5" providerId="LiveId" clId="{EC002035-3F30-4938-85AD-F3D88A94F053}" dt="2020-12-02T06:55:56.667" v="1065" actId="20577"/>
          <ac:spMkLst>
            <pc:docMk/>
            <pc:sldMk cId="748231982" sldId="955"/>
            <ac:spMk id="160782" creationId="{BDFD54D5-728E-4DE0-B8CD-BB0D37C84E5C}"/>
          </ac:spMkLst>
        </pc:spChg>
      </pc:sldChg>
      <pc:sldChg chg="modSp add del mod">
        <pc:chgData name="Chunping Xu" userId="a5962ba47313b1f5" providerId="LiveId" clId="{EC002035-3F30-4938-85AD-F3D88A94F053}" dt="2020-12-01T18:47:59.776" v="679" actId="47"/>
        <pc:sldMkLst>
          <pc:docMk/>
          <pc:sldMk cId="3921382066" sldId="956"/>
        </pc:sldMkLst>
        <pc:spChg chg="mod">
          <ac:chgData name="Chunping Xu" userId="a5962ba47313b1f5" providerId="LiveId" clId="{EC002035-3F30-4938-85AD-F3D88A94F053}" dt="2020-11-30T05:04:15.268" v="50" actId="20577"/>
          <ac:spMkLst>
            <pc:docMk/>
            <pc:sldMk cId="3921382066" sldId="956"/>
            <ac:spMk id="160782" creationId="{BDFD54D5-728E-4DE0-B8CD-BB0D37C84E5C}"/>
          </ac:spMkLst>
        </pc:spChg>
      </pc:sldChg>
      <pc:sldChg chg="modSp add del mod">
        <pc:chgData name="Chunping Xu" userId="a5962ba47313b1f5" providerId="LiveId" clId="{EC002035-3F30-4938-85AD-F3D88A94F053}" dt="2020-12-01T18:47:59.776" v="679" actId="47"/>
        <pc:sldMkLst>
          <pc:docMk/>
          <pc:sldMk cId="1922595393" sldId="957"/>
        </pc:sldMkLst>
        <pc:spChg chg="mod">
          <ac:chgData name="Chunping Xu" userId="a5962ba47313b1f5" providerId="LiveId" clId="{EC002035-3F30-4938-85AD-F3D88A94F053}" dt="2020-11-30T05:05:49.026" v="61" actId="20577"/>
          <ac:spMkLst>
            <pc:docMk/>
            <pc:sldMk cId="1922595393" sldId="957"/>
            <ac:spMk id="160782" creationId="{BDFD54D5-728E-4DE0-B8CD-BB0D37C84E5C}"/>
          </ac:spMkLst>
        </pc:spChg>
      </pc:sldChg>
      <pc:sldChg chg="modSp add del mod">
        <pc:chgData name="Chunping Xu" userId="a5962ba47313b1f5" providerId="LiveId" clId="{EC002035-3F30-4938-85AD-F3D88A94F053}" dt="2020-12-01T18:47:59.776" v="679" actId="47"/>
        <pc:sldMkLst>
          <pc:docMk/>
          <pc:sldMk cId="3863915130" sldId="958"/>
        </pc:sldMkLst>
        <pc:spChg chg="mod">
          <ac:chgData name="Chunping Xu" userId="a5962ba47313b1f5" providerId="LiveId" clId="{EC002035-3F30-4938-85AD-F3D88A94F053}" dt="2020-11-30T05:05:20.830" v="56"/>
          <ac:spMkLst>
            <pc:docMk/>
            <pc:sldMk cId="3863915130" sldId="958"/>
            <ac:spMk id="160782" creationId="{BDFD54D5-728E-4DE0-B8CD-BB0D37C84E5C}"/>
          </ac:spMkLst>
        </pc:spChg>
      </pc:sldChg>
      <pc:sldChg chg="modSp add del mod">
        <pc:chgData name="Chunping Xu" userId="a5962ba47313b1f5" providerId="LiveId" clId="{EC002035-3F30-4938-85AD-F3D88A94F053}" dt="2020-12-01T18:47:59.776" v="679" actId="47"/>
        <pc:sldMkLst>
          <pc:docMk/>
          <pc:sldMk cId="626234851" sldId="959"/>
        </pc:sldMkLst>
        <pc:spChg chg="mod">
          <ac:chgData name="Chunping Xu" userId="a5962ba47313b1f5" providerId="LiveId" clId="{EC002035-3F30-4938-85AD-F3D88A94F053}" dt="2020-11-30T05:05:43.494" v="60"/>
          <ac:spMkLst>
            <pc:docMk/>
            <pc:sldMk cId="626234851" sldId="959"/>
            <ac:spMk id="160782" creationId="{BDFD54D5-728E-4DE0-B8CD-BB0D37C84E5C}"/>
          </ac:spMkLst>
        </pc:spChg>
      </pc:sldChg>
      <pc:sldChg chg="modSp add mod">
        <pc:chgData name="Chunping Xu" userId="a5962ba47313b1f5" providerId="LiveId" clId="{EC002035-3F30-4938-85AD-F3D88A94F053}" dt="2020-12-01T05:21:47.788" v="108" actId="13926"/>
        <pc:sldMkLst>
          <pc:docMk/>
          <pc:sldMk cId="2359765346" sldId="960"/>
        </pc:sldMkLst>
        <pc:spChg chg="mod">
          <ac:chgData name="Chunping Xu" userId="a5962ba47313b1f5" providerId="LiveId" clId="{EC002035-3F30-4938-85AD-F3D88A94F053}" dt="2020-12-01T05:21:47.788" v="108" actId="13926"/>
          <ac:spMkLst>
            <pc:docMk/>
            <pc:sldMk cId="2359765346" sldId="960"/>
            <ac:spMk id="160782" creationId="{BDFD54D5-728E-4DE0-B8CD-BB0D37C84E5C}"/>
          </ac:spMkLst>
        </pc:spChg>
      </pc:sldChg>
      <pc:sldChg chg="add del">
        <pc:chgData name="Chunping Xu" userId="a5962ba47313b1f5" providerId="LiveId" clId="{EC002035-3F30-4938-85AD-F3D88A94F053}" dt="2020-11-30T17:14:13.476" v="91"/>
        <pc:sldMkLst>
          <pc:docMk/>
          <pc:sldMk cId="1305670645" sldId="961"/>
        </pc:sldMkLst>
      </pc:sldChg>
      <pc:sldChg chg="add del">
        <pc:chgData name="Chunping Xu" userId="a5962ba47313b1f5" providerId="LiveId" clId="{EC002035-3F30-4938-85AD-F3D88A94F053}" dt="2020-12-01T06:50:13.645" v="118" actId="47"/>
        <pc:sldMkLst>
          <pc:docMk/>
          <pc:sldMk cId="3563943124" sldId="961"/>
        </pc:sldMkLst>
      </pc:sldChg>
      <pc:sldChg chg="modSp add mod">
        <pc:chgData name="Chunping Xu" userId="a5962ba47313b1f5" providerId="LiveId" clId="{EC002035-3F30-4938-85AD-F3D88A94F053}" dt="2020-12-01T06:51:36.138" v="130" actId="20577"/>
        <pc:sldMkLst>
          <pc:docMk/>
          <pc:sldMk cId="986370591" sldId="962"/>
        </pc:sldMkLst>
        <pc:spChg chg="mod">
          <ac:chgData name="Chunping Xu" userId="a5962ba47313b1f5" providerId="LiveId" clId="{EC002035-3F30-4938-85AD-F3D88A94F053}" dt="2020-12-01T06:51:36.138" v="130" actId="20577"/>
          <ac:spMkLst>
            <pc:docMk/>
            <pc:sldMk cId="986370591" sldId="962"/>
            <ac:spMk id="160782" creationId="{BDFD54D5-728E-4DE0-B8CD-BB0D37C84E5C}"/>
          </ac:spMkLst>
        </pc:spChg>
      </pc:sldChg>
      <pc:sldChg chg="add del">
        <pc:chgData name="Chunping Xu" userId="a5962ba47313b1f5" providerId="LiveId" clId="{EC002035-3F30-4938-85AD-F3D88A94F053}" dt="2020-11-30T17:14:13.476" v="91"/>
        <pc:sldMkLst>
          <pc:docMk/>
          <pc:sldMk cId="1183173773" sldId="962"/>
        </pc:sldMkLst>
      </pc:sldChg>
      <pc:sldChg chg="modSp add mod">
        <pc:chgData name="Chunping Xu" userId="a5962ba47313b1f5" providerId="LiveId" clId="{EC002035-3F30-4938-85AD-F3D88A94F053}" dt="2020-12-01T06:55:16.576" v="137" actId="20577"/>
        <pc:sldMkLst>
          <pc:docMk/>
          <pc:sldMk cId="2852969354" sldId="963"/>
        </pc:sldMkLst>
        <pc:spChg chg="mod">
          <ac:chgData name="Chunping Xu" userId="a5962ba47313b1f5" providerId="LiveId" clId="{EC002035-3F30-4938-85AD-F3D88A94F053}" dt="2020-12-01T06:55:16.576" v="137" actId="20577"/>
          <ac:spMkLst>
            <pc:docMk/>
            <pc:sldMk cId="2852969354" sldId="963"/>
            <ac:spMk id="160782" creationId="{BDFD54D5-728E-4DE0-B8CD-BB0D37C84E5C}"/>
          </ac:spMkLst>
        </pc:spChg>
      </pc:sldChg>
      <pc:sldChg chg="add del">
        <pc:chgData name="Chunping Xu" userId="a5962ba47313b1f5" providerId="LiveId" clId="{EC002035-3F30-4938-85AD-F3D88A94F053}" dt="2020-12-01T07:20:20.611" v="396"/>
        <pc:sldMkLst>
          <pc:docMk/>
          <pc:sldMk cId="2919270857" sldId="964"/>
        </pc:sldMkLst>
      </pc:sldChg>
      <pc:sldChg chg="modSp add mod">
        <pc:chgData name="Chunping Xu" userId="a5962ba47313b1f5" providerId="LiveId" clId="{EC002035-3F30-4938-85AD-F3D88A94F053}" dt="2020-12-02T06:47:31.899" v="1051" actId="20578"/>
        <pc:sldMkLst>
          <pc:docMk/>
          <pc:sldMk cId="3310854203" sldId="964"/>
        </pc:sldMkLst>
        <pc:spChg chg="mod">
          <ac:chgData name="Chunping Xu" userId="a5962ba47313b1f5" providerId="LiveId" clId="{EC002035-3F30-4938-85AD-F3D88A94F053}" dt="2020-12-01T07:22:58.438" v="411" actId="20577"/>
          <ac:spMkLst>
            <pc:docMk/>
            <pc:sldMk cId="3310854203" sldId="964"/>
            <ac:spMk id="32773" creationId="{74A7C312-4F18-47CE-BE1F-D82EC62C37C2}"/>
          </ac:spMkLst>
        </pc:spChg>
        <pc:spChg chg="mod">
          <ac:chgData name="Chunping Xu" userId="a5962ba47313b1f5" providerId="LiveId" clId="{EC002035-3F30-4938-85AD-F3D88A94F053}" dt="2020-12-01T07:23:10.152" v="413" actId="14100"/>
          <ac:spMkLst>
            <pc:docMk/>
            <pc:sldMk cId="3310854203" sldId="964"/>
            <ac:spMk id="49157" creationId="{29E45059-8ADA-477A-988D-80217BC14A0D}"/>
          </ac:spMkLst>
        </pc:spChg>
        <pc:spChg chg="mod">
          <ac:chgData name="Chunping Xu" userId="a5962ba47313b1f5" providerId="LiveId" clId="{EC002035-3F30-4938-85AD-F3D88A94F053}" dt="2020-12-02T06:47:31.899" v="1051" actId="20578"/>
          <ac:spMkLst>
            <pc:docMk/>
            <pc:sldMk cId="3310854203" sldId="964"/>
            <ac:spMk id="49169" creationId="{1B7526BA-27CA-4E26-9585-593AD356FA40}"/>
          </ac:spMkLst>
        </pc:spChg>
      </pc:sldChg>
      <pc:sldChg chg="add del">
        <pc:chgData name="Chunping Xu" userId="a5962ba47313b1f5" providerId="LiveId" clId="{EC002035-3F30-4938-85AD-F3D88A94F053}" dt="2020-12-01T07:20:26.099" v="399"/>
        <pc:sldMkLst>
          <pc:docMk/>
          <pc:sldMk cId="1344947306" sldId="965"/>
        </pc:sldMkLst>
      </pc:sldChg>
      <pc:sldChg chg="modSp add mod">
        <pc:chgData name="Chunping Xu" userId="a5962ba47313b1f5" providerId="LiveId" clId="{EC002035-3F30-4938-85AD-F3D88A94F053}" dt="2020-12-04T23:12:12.486" v="1600" actId="13926"/>
        <pc:sldMkLst>
          <pc:docMk/>
          <pc:sldMk cId="2872512275" sldId="965"/>
        </pc:sldMkLst>
        <pc:spChg chg="mod">
          <ac:chgData name="Chunping Xu" userId="a5962ba47313b1f5" providerId="LiveId" clId="{EC002035-3F30-4938-85AD-F3D88A94F053}" dt="2020-12-01T07:21:29.733" v="404" actId="20577"/>
          <ac:spMkLst>
            <pc:docMk/>
            <pc:sldMk cId="2872512275" sldId="965"/>
            <ac:spMk id="32773" creationId="{74A7C312-4F18-47CE-BE1F-D82EC62C37C2}"/>
          </ac:spMkLst>
        </pc:spChg>
        <pc:spChg chg="mod">
          <ac:chgData name="Chunping Xu" userId="a5962ba47313b1f5" providerId="LiveId" clId="{EC002035-3F30-4938-85AD-F3D88A94F053}" dt="2020-12-01T07:21:47.397" v="405" actId="14100"/>
          <ac:spMkLst>
            <pc:docMk/>
            <pc:sldMk cId="2872512275" sldId="965"/>
            <ac:spMk id="49157" creationId="{29E45059-8ADA-477A-988D-80217BC14A0D}"/>
          </ac:spMkLst>
        </pc:spChg>
        <pc:spChg chg="mod">
          <ac:chgData name="Chunping Xu" userId="a5962ba47313b1f5" providerId="LiveId" clId="{EC002035-3F30-4938-85AD-F3D88A94F053}" dt="2020-12-02T06:46:54.686" v="1050" actId="20578"/>
          <ac:spMkLst>
            <pc:docMk/>
            <pc:sldMk cId="2872512275" sldId="965"/>
            <ac:spMk id="49169" creationId="{1B7526BA-27CA-4E26-9585-593AD356FA40}"/>
          </ac:spMkLst>
        </pc:spChg>
        <pc:spChg chg="mod">
          <ac:chgData name="Chunping Xu" userId="a5962ba47313b1f5" providerId="LiveId" clId="{EC002035-3F30-4938-85AD-F3D88A94F053}" dt="2020-12-04T23:12:12.486" v="1600" actId="13926"/>
          <ac:spMkLst>
            <pc:docMk/>
            <pc:sldMk cId="2872512275" sldId="965"/>
            <ac:spMk id="49182" creationId="{B001225B-A917-4E50-8AAE-A5699E5BAEC0}"/>
          </ac:spMkLst>
        </pc:spChg>
      </pc:sldChg>
      <pc:sldChg chg="modSp add mod">
        <pc:chgData name="Chunping Xu" userId="a5962ba47313b1f5" providerId="LiveId" clId="{EC002035-3F30-4938-85AD-F3D88A94F053}" dt="2020-12-05T03:45:57.774" v="1610" actId="20578"/>
        <pc:sldMkLst>
          <pc:docMk/>
          <pc:sldMk cId="3827134803" sldId="966"/>
        </pc:sldMkLst>
        <pc:spChg chg="mod">
          <ac:chgData name="Chunping Xu" userId="a5962ba47313b1f5" providerId="LiveId" clId="{EC002035-3F30-4938-85AD-F3D88A94F053}" dt="2020-12-01T07:25:04.215" v="422"/>
          <ac:spMkLst>
            <pc:docMk/>
            <pc:sldMk cId="3827134803" sldId="966"/>
            <ac:spMk id="32773" creationId="{74A7C312-4F18-47CE-BE1F-D82EC62C37C2}"/>
          </ac:spMkLst>
        </pc:spChg>
        <pc:spChg chg="mod">
          <ac:chgData name="Chunping Xu" userId="a5962ba47313b1f5" providerId="LiveId" clId="{EC002035-3F30-4938-85AD-F3D88A94F053}" dt="2020-12-05T03:45:57.774" v="1610" actId="20578"/>
          <ac:spMkLst>
            <pc:docMk/>
            <pc:sldMk cId="3827134803" sldId="966"/>
            <ac:spMk id="49169" creationId="{1B7526BA-27CA-4E26-9585-593AD356FA40}"/>
          </ac:spMkLst>
        </pc:spChg>
      </pc:sldChg>
      <pc:sldChg chg="addSp delSp modSp add mod">
        <pc:chgData name="Chunping Xu" userId="a5962ba47313b1f5" providerId="LiveId" clId="{EC002035-3F30-4938-85AD-F3D88A94F053}" dt="2020-12-02T06:47:44.148" v="1053" actId="20578"/>
        <pc:sldMkLst>
          <pc:docMk/>
          <pc:sldMk cId="897100237" sldId="967"/>
        </pc:sldMkLst>
        <pc:spChg chg="add del mod">
          <ac:chgData name="Chunping Xu" userId="a5962ba47313b1f5" providerId="LiveId" clId="{EC002035-3F30-4938-85AD-F3D88A94F053}" dt="2020-12-01T07:28:47.805" v="427" actId="21"/>
          <ac:spMkLst>
            <pc:docMk/>
            <pc:sldMk cId="897100237" sldId="967"/>
            <ac:spMk id="35" creationId="{C92D2B1A-3DE7-4DCE-9B22-EE1863F73494}"/>
          </ac:spMkLst>
        </pc:spChg>
        <pc:spChg chg="add mod">
          <ac:chgData name="Chunping Xu" userId="a5962ba47313b1f5" providerId="LiveId" clId="{EC002035-3F30-4938-85AD-F3D88A94F053}" dt="2020-12-01T07:32:12.255" v="441" actId="14100"/>
          <ac:spMkLst>
            <pc:docMk/>
            <pc:sldMk cId="897100237" sldId="967"/>
            <ac:spMk id="36" creationId="{DF9024CA-BF60-4EBF-9D48-8FA4D61547E8}"/>
          </ac:spMkLst>
        </pc:spChg>
        <pc:spChg chg="add mod">
          <ac:chgData name="Chunping Xu" userId="a5962ba47313b1f5" providerId="LiveId" clId="{EC002035-3F30-4938-85AD-F3D88A94F053}" dt="2020-12-01T07:31:58.683" v="440" actId="14100"/>
          <ac:spMkLst>
            <pc:docMk/>
            <pc:sldMk cId="897100237" sldId="967"/>
            <ac:spMk id="37" creationId="{67BD28DB-898C-4046-960F-84A7E71E7A30}"/>
          </ac:spMkLst>
        </pc:spChg>
        <pc:spChg chg="add mod">
          <ac:chgData name="Chunping Xu" userId="a5962ba47313b1f5" providerId="LiveId" clId="{EC002035-3F30-4938-85AD-F3D88A94F053}" dt="2020-12-01T07:34:56.463" v="480" actId="1076"/>
          <ac:spMkLst>
            <pc:docMk/>
            <pc:sldMk cId="897100237" sldId="967"/>
            <ac:spMk id="38" creationId="{88B87F3F-71F0-4B27-AD7A-3245FE5B1084}"/>
          </ac:spMkLst>
        </pc:spChg>
        <pc:spChg chg="add mod">
          <ac:chgData name="Chunping Xu" userId="a5962ba47313b1f5" providerId="LiveId" clId="{EC002035-3F30-4938-85AD-F3D88A94F053}" dt="2020-12-01T07:34:46.309" v="479"/>
          <ac:spMkLst>
            <pc:docMk/>
            <pc:sldMk cId="897100237" sldId="967"/>
            <ac:spMk id="39" creationId="{2BEF077C-077D-4659-875F-8D75FBF492F6}"/>
          </ac:spMkLst>
        </pc:spChg>
        <pc:spChg chg="del">
          <ac:chgData name="Chunping Xu" userId="a5962ba47313b1f5" providerId="LiveId" clId="{EC002035-3F30-4938-85AD-F3D88A94F053}" dt="2020-12-01T07:28:42.443" v="425" actId="21"/>
          <ac:spMkLst>
            <pc:docMk/>
            <pc:sldMk cId="897100237" sldId="967"/>
            <ac:spMk id="32773" creationId="{74A7C312-4F18-47CE-BE1F-D82EC62C37C2}"/>
          </ac:spMkLst>
        </pc:spChg>
        <pc:spChg chg="del">
          <ac:chgData name="Chunping Xu" userId="a5962ba47313b1f5" providerId="LiveId" clId="{EC002035-3F30-4938-85AD-F3D88A94F053}" dt="2020-12-01T07:28:15.880" v="424" actId="21"/>
          <ac:spMkLst>
            <pc:docMk/>
            <pc:sldMk cId="897100237" sldId="967"/>
            <ac:spMk id="49157" creationId="{29E45059-8ADA-477A-988D-80217BC14A0D}"/>
          </ac:spMkLst>
        </pc:spChg>
        <pc:spChg chg="mod">
          <ac:chgData name="Chunping Xu" userId="a5962ba47313b1f5" providerId="LiveId" clId="{EC002035-3F30-4938-85AD-F3D88A94F053}" dt="2020-12-02T06:47:44.148" v="1053" actId="20578"/>
          <ac:spMkLst>
            <pc:docMk/>
            <pc:sldMk cId="897100237" sldId="967"/>
            <ac:spMk id="49169" creationId="{1B7526BA-27CA-4E26-9585-593AD356FA40}"/>
          </ac:spMkLst>
        </pc:spChg>
      </pc:sldChg>
      <pc:sldChg chg="addSp delSp modSp add mod ord setBg addCm delCm">
        <pc:chgData name="Chunping Xu" userId="a5962ba47313b1f5" providerId="LiveId" clId="{EC002035-3F30-4938-85AD-F3D88A94F053}" dt="2020-12-04T23:06:38.711" v="1592" actId="1076"/>
        <pc:sldMkLst>
          <pc:docMk/>
          <pc:sldMk cId="161317934" sldId="968"/>
        </pc:sldMkLst>
        <pc:spChg chg="mod">
          <ac:chgData name="Chunping Xu" userId="a5962ba47313b1f5" providerId="LiveId" clId="{EC002035-3F30-4938-85AD-F3D88A94F053}" dt="2020-12-01T19:24:25.560" v="819" actId="14100"/>
          <ac:spMkLst>
            <pc:docMk/>
            <pc:sldMk cId="161317934" sldId="968"/>
            <ac:spMk id="2" creationId="{7BFEB718-A145-42CB-9EE0-F9E5CDB15A3D}"/>
          </ac:spMkLst>
        </pc:spChg>
        <pc:spChg chg="del">
          <ac:chgData name="Chunping Xu" userId="a5962ba47313b1f5" providerId="LiveId" clId="{EC002035-3F30-4938-85AD-F3D88A94F053}" dt="2020-12-01T19:21:14.423" v="789" actId="21"/>
          <ac:spMkLst>
            <pc:docMk/>
            <pc:sldMk cId="161317934" sldId="968"/>
            <ac:spMk id="3" creationId="{87E11C26-1832-48E2-8731-6C0622AC0C6B}"/>
          </ac:spMkLst>
        </pc:spChg>
        <pc:spChg chg="mod">
          <ac:chgData name="Chunping Xu" userId="a5962ba47313b1f5" providerId="LiveId" clId="{EC002035-3F30-4938-85AD-F3D88A94F053}" dt="2020-12-01T19:34:45.132" v="878" actId="1076"/>
          <ac:spMkLst>
            <pc:docMk/>
            <pc:sldMk cId="161317934" sldId="968"/>
            <ac:spMk id="56" creationId="{868B0659-4FC8-468F-93CC-36C5DEC4F37D}"/>
          </ac:spMkLst>
        </pc:spChg>
        <pc:spChg chg="add del">
          <ac:chgData name="Chunping Xu" userId="a5962ba47313b1f5" providerId="LiveId" clId="{EC002035-3F30-4938-85AD-F3D88A94F053}" dt="2020-12-01T19:11:27.579" v="725" actId="22"/>
          <ac:spMkLst>
            <pc:docMk/>
            <pc:sldMk cId="161317934" sldId="968"/>
            <ac:spMk id="57" creationId="{F983E409-006D-4C35-8844-02110233E959}"/>
          </ac:spMkLst>
        </pc:spChg>
        <pc:spChg chg="add del mod">
          <ac:chgData name="Chunping Xu" userId="a5962ba47313b1f5" providerId="LiveId" clId="{EC002035-3F30-4938-85AD-F3D88A94F053}" dt="2020-12-01T19:21:07.168" v="787" actId="21"/>
          <ac:spMkLst>
            <pc:docMk/>
            <pc:sldMk cId="161317934" sldId="968"/>
            <ac:spMk id="59" creationId="{BD60EABF-461F-45AB-AEF5-7FEB7414D6DB}"/>
          </ac:spMkLst>
        </pc:spChg>
        <pc:spChg chg="add mod">
          <ac:chgData name="Chunping Xu" userId="a5962ba47313b1f5" providerId="LiveId" clId="{EC002035-3F30-4938-85AD-F3D88A94F053}" dt="2020-12-01T19:21:00.716" v="786" actId="14100"/>
          <ac:spMkLst>
            <pc:docMk/>
            <pc:sldMk cId="161317934" sldId="968"/>
            <ac:spMk id="60" creationId="{EC27636C-B443-4FAC-BB44-CB1F157C7262}"/>
          </ac:spMkLst>
        </pc:spChg>
        <pc:spChg chg="add mod">
          <ac:chgData name="Chunping Xu" userId="a5962ba47313b1f5" providerId="LiveId" clId="{EC002035-3F30-4938-85AD-F3D88A94F053}" dt="2020-12-01T19:15:35.209" v="747" actId="14100"/>
          <ac:spMkLst>
            <pc:docMk/>
            <pc:sldMk cId="161317934" sldId="968"/>
            <ac:spMk id="61" creationId="{13E9CA36-0AE4-40BB-A68B-B8DCB6A42FFE}"/>
          </ac:spMkLst>
        </pc:spChg>
        <pc:spChg chg="add mod">
          <ac:chgData name="Chunping Xu" userId="a5962ba47313b1f5" providerId="LiveId" clId="{EC002035-3F30-4938-85AD-F3D88A94F053}" dt="2020-12-01T19:22:59.289" v="802"/>
          <ac:spMkLst>
            <pc:docMk/>
            <pc:sldMk cId="161317934" sldId="968"/>
            <ac:spMk id="62" creationId="{5C9DAFB9-A35F-49E1-93DB-FB55302A322B}"/>
          </ac:spMkLst>
        </pc:spChg>
        <pc:spChg chg="add mod">
          <ac:chgData name="Chunping Xu" userId="a5962ba47313b1f5" providerId="LiveId" clId="{EC002035-3F30-4938-85AD-F3D88A94F053}" dt="2020-12-01T19:34:19.483" v="877" actId="1076"/>
          <ac:spMkLst>
            <pc:docMk/>
            <pc:sldMk cId="161317934" sldId="968"/>
            <ac:spMk id="63" creationId="{E6CE4144-07BB-4F66-B02E-FD0C6CAEBF06}"/>
          </ac:spMkLst>
        </pc:spChg>
        <pc:spChg chg="add mod">
          <ac:chgData name="Chunping Xu" userId="a5962ba47313b1f5" providerId="LiveId" clId="{EC002035-3F30-4938-85AD-F3D88A94F053}" dt="2020-12-01T19:32:51.759" v="871" actId="1076"/>
          <ac:spMkLst>
            <pc:docMk/>
            <pc:sldMk cId="161317934" sldId="968"/>
            <ac:spMk id="64" creationId="{8BEEA84B-6F55-4BA1-87E8-347C1C0E242D}"/>
          </ac:spMkLst>
        </pc:spChg>
        <pc:spChg chg="add mod">
          <ac:chgData name="Chunping Xu" userId="a5962ba47313b1f5" providerId="LiveId" clId="{EC002035-3F30-4938-85AD-F3D88A94F053}" dt="2020-12-01T19:34:04.554" v="875" actId="1076"/>
          <ac:spMkLst>
            <pc:docMk/>
            <pc:sldMk cId="161317934" sldId="968"/>
            <ac:spMk id="65" creationId="{843A1CA4-0414-47CB-9652-DA793A5A0D3B}"/>
          </ac:spMkLst>
        </pc:spChg>
        <pc:spChg chg="add mod">
          <ac:chgData name="Chunping Xu" userId="a5962ba47313b1f5" providerId="LiveId" clId="{EC002035-3F30-4938-85AD-F3D88A94F053}" dt="2020-12-01T19:25:07.754" v="824" actId="167"/>
          <ac:spMkLst>
            <pc:docMk/>
            <pc:sldMk cId="161317934" sldId="968"/>
            <ac:spMk id="66" creationId="{5E92D054-6572-4B3E-9A10-FF33A8A31681}"/>
          </ac:spMkLst>
        </pc:spChg>
        <pc:spChg chg="add del mod">
          <ac:chgData name="Chunping Xu" userId="a5962ba47313b1f5" providerId="LiveId" clId="{EC002035-3F30-4938-85AD-F3D88A94F053}" dt="2020-12-01T19:28:18.226" v="830"/>
          <ac:spMkLst>
            <pc:docMk/>
            <pc:sldMk cId="161317934" sldId="968"/>
            <ac:spMk id="67" creationId="{DD1185E8-B032-4D82-B331-624ACFEA7406}"/>
          </ac:spMkLst>
        </pc:spChg>
        <pc:spChg chg="add del mod">
          <ac:chgData name="Chunping Xu" userId="a5962ba47313b1f5" providerId="LiveId" clId="{EC002035-3F30-4938-85AD-F3D88A94F053}" dt="2020-12-01T19:28:37.077" v="836"/>
          <ac:spMkLst>
            <pc:docMk/>
            <pc:sldMk cId="161317934" sldId="968"/>
            <ac:spMk id="68" creationId="{65428CB5-A90A-4FBA-9B02-17B3E433F30F}"/>
          </ac:spMkLst>
        </pc:spChg>
        <pc:spChg chg="add del mod">
          <ac:chgData name="Chunping Xu" userId="a5962ba47313b1f5" providerId="LiveId" clId="{EC002035-3F30-4938-85AD-F3D88A94F053}" dt="2020-12-01T19:28:59.423" v="839"/>
          <ac:spMkLst>
            <pc:docMk/>
            <pc:sldMk cId="161317934" sldId="968"/>
            <ac:spMk id="69" creationId="{43F158B5-A4B7-4F99-8CCA-532BC1439233}"/>
          </ac:spMkLst>
        </pc:spChg>
        <pc:spChg chg="add mod">
          <ac:chgData name="Chunping Xu" userId="a5962ba47313b1f5" providerId="LiveId" clId="{EC002035-3F30-4938-85AD-F3D88A94F053}" dt="2020-12-01T19:32:22.240" v="869"/>
          <ac:spMkLst>
            <pc:docMk/>
            <pc:sldMk cId="161317934" sldId="968"/>
            <ac:spMk id="72" creationId="{B23B0B15-6690-4D46-9626-8DDB2FDEEEDE}"/>
          </ac:spMkLst>
        </pc:spChg>
        <pc:spChg chg="add mod">
          <ac:chgData name="Chunping Xu" userId="a5962ba47313b1f5" providerId="LiveId" clId="{EC002035-3F30-4938-85AD-F3D88A94F053}" dt="2020-12-01T19:32:07.576" v="862"/>
          <ac:spMkLst>
            <pc:docMk/>
            <pc:sldMk cId="161317934" sldId="968"/>
            <ac:spMk id="73" creationId="{01B40752-4CED-4471-88CA-4DB7DB6BB629}"/>
          </ac:spMkLst>
        </pc:spChg>
        <pc:spChg chg="add mod">
          <ac:chgData name="Chunping Xu" userId="a5962ba47313b1f5" providerId="LiveId" clId="{EC002035-3F30-4938-85AD-F3D88A94F053}" dt="2020-12-01T19:39:07.585" v="896"/>
          <ac:spMkLst>
            <pc:docMk/>
            <pc:sldMk cId="161317934" sldId="968"/>
            <ac:spMk id="74" creationId="{23F52D84-44D1-4A1C-A490-284955DF1511}"/>
          </ac:spMkLst>
        </pc:spChg>
        <pc:spChg chg="add mod">
          <ac:chgData name="Chunping Xu" userId="a5962ba47313b1f5" providerId="LiveId" clId="{EC002035-3F30-4938-85AD-F3D88A94F053}" dt="2020-12-01T19:38:59.914" v="893"/>
          <ac:spMkLst>
            <pc:docMk/>
            <pc:sldMk cId="161317934" sldId="968"/>
            <ac:spMk id="75" creationId="{03524008-55F4-47AF-BFFB-9D2AE5C99F87}"/>
          </ac:spMkLst>
        </pc:spChg>
        <pc:spChg chg="mod">
          <ac:chgData name="Chunping Xu" userId="a5962ba47313b1f5" providerId="LiveId" clId="{EC002035-3F30-4938-85AD-F3D88A94F053}" dt="2020-12-01T19:35:19.934" v="880" actId="14100"/>
          <ac:spMkLst>
            <pc:docMk/>
            <pc:sldMk cId="161317934" sldId="968"/>
            <ac:spMk id="68637" creationId="{FFC2BC23-BA93-422E-815C-4AC29D991F74}"/>
          </ac:spMkLst>
        </pc:spChg>
        <pc:spChg chg="mod">
          <ac:chgData name="Chunping Xu" userId="a5962ba47313b1f5" providerId="LiveId" clId="{EC002035-3F30-4938-85AD-F3D88A94F053}" dt="2020-12-01T19:35:43.667" v="882" actId="14100"/>
          <ac:spMkLst>
            <pc:docMk/>
            <pc:sldMk cId="161317934" sldId="968"/>
            <ac:spMk id="68638" creationId="{7A6DC489-7909-4E6C-90EA-FC0C22E87221}"/>
          </ac:spMkLst>
        </pc:spChg>
        <pc:spChg chg="mod">
          <ac:chgData name="Chunping Xu" userId="a5962ba47313b1f5" providerId="LiveId" clId="{EC002035-3F30-4938-85AD-F3D88A94F053}" dt="2020-12-01T19:26:43.799" v="827" actId="14100"/>
          <ac:spMkLst>
            <pc:docMk/>
            <pc:sldMk cId="161317934" sldId="968"/>
            <ac:spMk id="68639" creationId="{DCFD3F3E-725A-4C89-BDBC-55E03064EA63}"/>
          </ac:spMkLst>
        </pc:spChg>
        <pc:spChg chg="mod">
          <ac:chgData name="Chunping Xu" userId="a5962ba47313b1f5" providerId="LiveId" clId="{EC002035-3F30-4938-85AD-F3D88A94F053}" dt="2020-12-01T19:33:15.204" v="873" actId="14100"/>
          <ac:spMkLst>
            <pc:docMk/>
            <pc:sldMk cId="161317934" sldId="968"/>
            <ac:spMk id="68640" creationId="{2127FD12-0020-4262-AE3B-4DFCD0CE6BC1}"/>
          </ac:spMkLst>
        </pc:spChg>
        <pc:spChg chg="mod">
          <ac:chgData name="Chunping Xu" userId="a5962ba47313b1f5" providerId="LiveId" clId="{EC002035-3F30-4938-85AD-F3D88A94F053}" dt="2020-12-01T19:35:12.935" v="879" actId="1076"/>
          <ac:spMkLst>
            <pc:docMk/>
            <pc:sldMk cId="161317934" sldId="968"/>
            <ac:spMk id="68645" creationId="{165DC026-A9E9-4187-9D68-C1522E998423}"/>
          </ac:spMkLst>
        </pc:spChg>
        <pc:spChg chg="mod">
          <ac:chgData name="Chunping Xu" userId="a5962ba47313b1f5" providerId="LiveId" clId="{EC002035-3F30-4938-85AD-F3D88A94F053}" dt="2020-12-01T19:35:38.044" v="881" actId="1076"/>
          <ac:spMkLst>
            <pc:docMk/>
            <pc:sldMk cId="161317934" sldId="968"/>
            <ac:spMk id="68646" creationId="{2BB25040-2871-42CA-BA71-4D402B336040}"/>
          </ac:spMkLst>
        </pc:spChg>
        <pc:spChg chg="mod">
          <ac:chgData name="Chunping Xu" userId="a5962ba47313b1f5" providerId="LiveId" clId="{EC002035-3F30-4938-85AD-F3D88A94F053}" dt="2020-12-01T19:27:00.489" v="828" actId="1076"/>
          <ac:spMkLst>
            <pc:docMk/>
            <pc:sldMk cId="161317934" sldId="968"/>
            <ac:spMk id="68647" creationId="{4CFB7BD7-D552-4FB5-99E7-9F39EA962CAD}"/>
          </ac:spMkLst>
        </pc:spChg>
        <pc:spChg chg="mod">
          <ac:chgData name="Chunping Xu" userId="a5962ba47313b1f5" providerId="LiveId" clId="{EC002035-3F30-4938-85AD-F3D88A94F053}" dt="2020-12-01T19:33:10.127" v="872" actId="1076"/>
          <ac:spMkLst>
            <pc:docMk/>
            <pc:sldMk cId="161317934" sldId="968"/>
            <ac:spMk id="68648" creationId="{05DC23D3-B05F-435A-B71E-E6AB89579722}"/>
          </ac:spMkLst>
        </pc:spChg>
        <pc:spChg chg="mod">
          <ac:chgData name="Chunping Xu" userId="a5962ba47313b1f5" providerId="LiveId" clId="{EC002035-3F30-4938-85AD-F3D88A94F053}" dt="2020-12-04T23:06:38.711" v="1592" actId="1076"/>
          <ac:spMkLst>
            <pc:docMk/>
            <pc:sldMk cId="161317934" sldId="968"/>
            <ac:spMk id="68650" creationId="{BD0B0D6B-03A2-4594-81BA-CBBCFEDA41E5}"/>
          </ac:spMkLst>
        </pc:spChg>
        <pc:spChg chg="mod">
          <ac:chgData name="Chunping Xu" userId="a5962ba47313b1f5" providerId="LiveId" clId="{EC002035-3F30-4938-85AD-F3D88A94F053}" dt="2020-12-04T23:06:20.606" v="1590" actId="1076"/>
          <ac:spMkLst>
            <pc:docMk/>
            <pc:sldMk cId="161317934" sldId="968"/>
            <ac:spMk id="68652" creationId="{7BF76554-C996-44B6-998E-51D81BB316C0}"/>
          </ac:spMkLst>
        </pc:spChg>
        <pc:spChg chg="del mod">
          <ac:chgData name="Chunping Xu" userId="a5962ba47313b1f5" providerId="LiveId" clId="{EC002035-3F30-4938-85AD-F3D88A94F053}" dt="2020-12-01T19:21:10.449" v="788" actId="21"/>
          <ac:spMkLst>
            <pc:docMk/>
            <pc:sldMk cId="161317934" sldId="968"/>
            <ac:spMk id="68656" creationId="{5F463B42-20FC-4A1F-B4EB-B6CF9AF077E9}"/>
          </ac:spMkLst>
        </pc:spChg>
        <pc:spChg chg="mod">
          <ac:chgData name="Chunping Xu" userId="a5962ba47313b1f5" providerId="LiveId" clId="{EC002035-3F30-4938-85AD-F3D88A94F053}" dt="2020-12-01T19:32:42.214" v="870" actId="1076"/>
          <ac:spMkLst>
            <pc:docMk/>
            <pc:sldMk cId="161317934" sldId="968"/>
            <ac:spMk id="68664" creationId="{B54C1FF2-CA2C-4027-8E74-7F1E53FB141E}"/>
          </ac:spMkLst>
        </pc:spChg>
        <pc:spChg chg="mod">
          <ac:chgData name="Chunping Xu" userId="a5962ba47313b1f5" providerId="LiveId" clId="{EC002035-3F30-4938-85AD-F3D88A94F053}" dt="2020-12-01T19:26:02.841" v="826" actId="1076"/>
          <ac:spMkLst>
            <pc:docMk/>
            <pc:sldMk cId="161317934" sldId="968"/>
            <ac:spMk id="152588" creationId="{F2CDF024-F425-411F-B94F-AB11FE409356}"/>
          </ac:spMkLst>
        </pc:spChg>
        <pc:spChg chg="mod">
          <ac:chgData name="Chunping Xu" userId="a5962ba47313b1f5" providerId="LiveId" clId="{EC002035-3F30-4938-85AD-F3D88A94F053}" dt="2020-12-01T19:15:16.373" v="745" actId="13926"/>
          <ac:spMkLst>
            <pc:docMk/>
            <pc:sldMk cId="161317934" sldId="968"/>
            <ac:spMk id="152589" creationId="{BE947D23-5AAF-4F88-817D-0A6330A0F0C4}"/>
          </ac:spMkLst>
        </pc:spChg>
        <pc:spChg chg="del">
          <ac:chgData name="Chunping Xu" userId="a5962ba47313b1f5" providerId="LiveId" clId="{EC002035-3F30-4938-85AD-F3D88A94F053}" dt="2020-12-01T19:37:59.034" v="885" actId="21"/>
          <ac:spMkLst>
            <pc:docMk/>
            <pc:sldMk cId="161317934" sldId="968"/>
            <ac:spMk id="152592" creationId="{050F5442-9783-4E3F-8D7C-0888FB60B152}"/>
          </ac:spMkLst>
        </pc:spChg>
        <pc:spChg chg="del">
          <ac:chgData name="Chunping Xu" userId="a5962ba47313b1f5" providerId="LiveId" clId="{EC002035-3F30-4938-85AD-F3D88A94F053}" dt="2020-12-01T19:38:02.198" v="886" actId="21"/>
          <ac:spMkLst>
            <pc:docMk/>
            <pc:sldMk cId="161317934" sldId="968"/>
            <ac:spMk id="152593" creationId="{1ADF3ADE-3672-4AEA-995E-87DC84B19293}"/>
          </ac:spMkLst>
        </pc:spChg>
        <pc:spChg chg="add del">
          <ac:chgData name="Chunping Xu" userId="a5962ba47313b1f5" providerId="LiveId" clId="{EC002035-3F30-4938-85AD-F3D88A94F053}" dt="2020-12-01T19:31:54.326" v="859" actId="21"/>
          <ac:spMkLst>
            <pc:docMk/>
            <pc:sldMk cId="161317934" sldId="968"/>
            <ac:spMk id="152596" creationId="{B47B7DA6-A60D-4F78-B931-1BD3724A3D47}"/>
          </ac:spMkLst>
        </pc:spChg>
        <pc:spChg chg="add del">
          <ac:chgData name="Chunping Xu" userId="a5962ba47313b1f5" providerId="LiveId" clId="{EC002035-3F30-4938-85AD-F3D88A94F053}" dt="2020-12-01T19:32:12.399" v="863" actId="21"/>
          <ac:spMkLst>
            <pc:docMk/>
            <pc:sldMk cId="161317934" sldId="968"/>
            <ac:spMk id="152597" creationId="{FEBC04ED-5B69-4C31-8F74-3DA02E272233}"/>
          </ac:spMkLst>
        </pc:spChg>
        <pc:picChg chg="del">
          <ac:chgData name="Chunping Xu" userId="a5962ba47313b1f5" providerId="LiveId" clId="{EC002035-3F30-4938-85AD-F3D88A94F053}" dt="2020-12-01T19:13:17.461" v="737" actId="21"/>
          <ac:picMkLst>
            <pc:docMk/>
            <pc:sldMk cId="161317934" sldId="968"/>
            <ac:picMk id="5" creationId="{A2EC286F-9324-4F2D-A436-3121AD89EA79}"/>
          </ac:picMkLst>
        </pc:picChg>
        <pc:picChg chg="add del mod">
          <ac:chgData name="Chunping Xu" userId="a5962ba47313b1f5" providerId="LiveId" clId="{EC002035-3F30-4938-85AD-F3D88A94F053}" dt="2020-12-01T19:31:21.682" v="856"/>
          <ac:picMkLst>
            <pc:docMk/>
            <pc:sldMk cId="161317934" sldId="968"/>
            <ac:picMk id="7" creationId="{C897B8E1-F7AB-403D-8E23-09E803C05DB8}"/>
          </ac:picMkLst>
        </pc:picChg>
        <pc:picChg chg="add del mod">
          <ac:chgData name="Chunping Xu" userId="a5962ba47313b1f5" providerId="LiveId" clId="{EC002035-3F30-4938-85AD-F3D88A94F053}" dt="2020-12-01T19:31:20.870" v="855"/>
          <ac:picMkLst>
            <pc:docMk/>
            <pc:sldMk cId="161317934" sldId="968"/>
            <ac:picMk id="8" creationId="{792B549D-0204-4CAE-893E-F9503E026600}"/>
          </ac:picMkLst>
        </pc:picChg>
      </pc:sldChg>
      <pc:sldChg chg="add del">
        <pc:chgData name="Chunping Xu" userId="a5962ba47313b1f5" providerId="LiveId" clId="{EC002035-3F30-4938-85AD-F3D88A94F053}" dt="2020-12-01T18:47:47.309" v="677"/>
        <pc:sldMkLst>
          <pc:docMk/>
          <pc:sldMk cId="2165154489" sldId="969"/>
        </pc:sldMkLst>
      </pc:sldChg>
      <pc:sldChg chg="add">
        <pc:chgData name="Chunping Xu" userId="a5962ba47313b1f5" providerId="LiveId" clId="{EC002035-3F30-4938-85AD-F3D88A94F053}" dt="2020-12-01T18:47:47.316" v="678"/>
        <pc:sldMkLst>
          <pc:docMk/>
          <pc:sldMk cId="3960081312" sldId="969"/>
        </pc:sldMkLst>
      </pc:sldChg>
      <pc:sldChg chg="add del">
        <pc:chgData name="Chunping Xu" userId="a5962ba47313b1f5" providerId="LiveId" clId="{EC002035-3F30-4938-85AD-F3D88A94F053}" dt="2020-12-01T18:47:47.309" v="677"/>
        <pc:sldMkLst>
          <pc:docMk/>
          <pc:sldMk cId="358806038" sldId="970"/>
        </pc:sldMkLst>
      </pc:sldChg>
      <pc:sldChg chg="add">
        <pc:chgData name="Chunping Xu" userId="a5962ba47313b1f5" providerId="LiveId" clId="{EC002035-3F30-4938-85AD-F3D88A94F053}" dt="2020-12-01T18:47:47.316" v="678"/>
        <pc:sldMkLst>
          <pc:docMk/>
          <pc:sldMk cId="1732606055" sldId="970"/>
        </pc:sldMkLst>
      </pc:sldChg>
      <pc:sldChg chg="add del">
        <pc:chgData name="Chunping Xu" userId="a5962ba47313b1f5" providerId="LiveId" clId="{EC002035-3F30-4938-85AD-F3D88A94F053}" dt="2020-12-01T18:47:47.309" v="677"/>
        <pc:sldMkLst>
          <pc:docMk/>
          <pc:sldMk cId="1819685180" sldId="971"/>
        </pc:sldMkLst>
      </pc:sldChg>
      <pc:sldChg chg="modSp add mod">
        <pc:chgData name="Chunping Xu" userId="a5962ba47313b1f5" providerId="LiveId" clId="{EC002035-3F30-4938-85AD-F3D88A94F053}" dt="2020-12-02T06:44:36.210" v="1041" actId="6549"/>
        <pc:sldMkLst>
          <pc:docMk/>
          <pc:sldMk cId="2665975979" sldId="971"/>
        </pc:sldMkLst>
        <pc:spChg chg="mod">
          <ac:chgData name="Chunping Xu" userId="a5962ba47313b1f5" providerId="LiveId" clId="{EC002035-3F30-4938-85AD-F3D88A94F053}" dt="2020-12-02T06:44:36.210" v="1041" actId="6549"/>
          <ac:spMkLst>
            <pc:docMk/>
            <pc:sldMk cId="2665975979" sldId="971"/>
            <ac:spMk id="160782" creationId="{BDFD54D5-728E-4DE0-B8CD-BB0D37C84E5C}"/>
          </ac:spMkLst>
        </pc:spChg>
      </pc:sldChg>
      <pc:sldChg chg="modSp add mod">
        <pc:chgData name="Chunping Xu" userId="a5962ba47313b1f5" providerId="LiveId" clId="{EC002035-3F30-4938-85AD-F3D88A94F053}" dt="2020-12-02T06:45:30.642" v="1049" actId="20577"/>
        <pc:sldMkLst>
          <pc:docMk/>
          <pc:sldMk cId="1783108899" sldId="972"/>
        </pc:sldMkLst>
        <pc:spChg chg="mod">
          <ac:chgData name="Chunping Xu" userId="a5962ba47313b1f5" providerId="LiveId" clId="{EC002035-3F30-4938-85AD-F3D88A94F053}" dt="2020-12-02T06:45:30.642" v="1049" actId="20577"/>
          <ac:spMkLst>
            <pc:docMk/>
            <pc:sldMk cId="1783108899" sldId="972"/>
            <ac:spMk id="160782" creationId="{BDFD54D5-728E-4DE0-B8CD-BB0D37C84E5C}"/>
          </ac:spMkLst>
        </pc:spChg>
      </pc:sldChg>
      <pc:sldChg chg="add del">
        <pc:chgData name="Chunping Xu" userId="a5962ba47313b1f5" providerId="LiveId" clId="{EC002035-3F30-4938-85AD-F3D88A94F053}" dt="2020-12-01T18:47:47.309" v="677"/>
        <pc:sldMkLst>
          <pc:docMk/>
          <pc:sldMk cId="2124051222" sldId="972"/>
        </pc:sldMkLst>
      </pc:sldChg>
      <pc:sldChg chg="modSp add setBg modAnim">
        <pc:chgData name="Chunping Xu" userId="a5962ba47313b1f5" providerId="LiveId" clId="{EC002035-3F30-4938-85AD-F3D88A94F053}" dt="2020-12-04T23:26:53.149" v="1606" actId="1076"/>
        <pc:sldMkLst>
          <pc:docMk/>
          <pc:sldMk cId="1698453218" sldId="973"/>
        </pc:sldMkLst>
        <pc:spChg chg="mod">
          <ac:chgData name="Chunping Xu" userId="a5962ba47313b1f5" providerId="LiveId" clId="{EC002035-3F30-4938-85AD-F3D88A94F053}" dt="2020-12-02T06:58:04.259" v="1083" actId="20577"/>
          <ac:spMkLst>
            <pc:docMk/>
            <pc:sldMk cId="1698453218" sldId="973"/>
            <ac:spMk id="392285" creationId="{95315444-7830-4965-99A7-D02D9978D93D}"/>
          </ac:spMkLst>
        </pc:spChg>
        <pc:spChg chg="mod">
          <ac:chgData name="Chunping Xu" userId="a5962ba47313b1f5" providerId="LiveId" clId="{EC002035-3F30-4938-85AD-F3D88A94F053}" dt="2020-12-04T23:26:53.149" v="1606" actId="1076"/>
          <ac:spMkLst>
            <pc:docMk/>
            <pc:sldMk cId="1698453218" sldId="973"/>
            <ac:spMk id="392378" creationId="{3A40F1DE-9FBA-48C5-B5C7-8313423F0693}"/>
          </ac:spMkLst>
        </pc:spChg>
      </pc:sldChg>
      <pc:sldChg chg="delSp modSp add mod">
        <pc:chgData name="Chunping Xu" userId="a5962ba47313b1f5" providerId="LiveId" clId="{EC002035-3F30-4938-85AD-F3D88A94F053}" dt="2020-12-02T06:57:57.657" v="1081" actId="20577"/>
        <pc:sldMkLst>
          <pc:docMk/>
          <pc:sldMk cId="980176556" sldId="974"/>
        </pc:sldMkLst>
        <pc:spChg chg="mod">
          <ac:chgData name="Chunping Xu" userId="a5962ba47313b1f5" providerId="LiveId" clId="{EC002035-3F30-4938-85AD-F3D88A94F053}" dt="2020-12-02T06:57:57.657" v="1081" actId="20577"/>
          <ac:spMkLst>
            <pc:docMk/>
            <pc:sldMk cId="980176556" sldId="974"/>
            <ac:spMk id="18" creationId="{EA9242ED-F865-44D7-BD81-B333CA743FC2}"/>
          </ac:spMkLst>
        </pc:spChg>
        <pc:spChg chg="del">
          <ac:chgData name="Chunping Xu" userId="a5962ba47313b1f5" providerId="LiveId" clId="{EC002035-3F30-4938-85AD-F3D88A94F053}" dt="2020-12-01T19:45:35.722" v="927" actId="21"/>
          <ac:spMkLst>
            <pc:docMk/>
            <pc:sldMk cId="980176556" sldId="974"/>
            <ac:spMk id="432137" creationId="{432A5A2C-B1A1-42A5-A17B-54315D5DF0F1}"/>
          </ac:spMkLst>
        </pc:spChg>
        <pc:spChg chg="del">
          <ac:chgData name="Chunping Xu" userId="a5962ba47313b1f5" providerId="LiveId" clId="{EC002035-3F30-4938-85AD-F3D88A94F053}" dt="2020-12-01T19:45:39.995" v="928" actId="21"/>
          <ac:spMkLst>
            <pc:docMk/>
            <pc:sldMk cId="980176556" sldId="974"/>
            <ac:spMk id="432138" creationId="{86EA5964-08EC-440F-B276-85D539494349}"/>
          </ac:spMkLst>
        </pc:spChg>
        <pc:spChg chg="del">
          <ac:chgData name="Chunping Xu" userId="a5962ba47313b1f5" providerId="LiveId" clId="{EC002035-3F30-4938-85AD-F3D88A94F053}" dt="2020-12-01T19:45:43.228" v="929" actId="21"/>
          <ac:spMkLst>
            <pc:docMk/>
            <pc:sldMk cId="980176556" sldId="974"/>
            <ac:spMk id="432139" creationId="{C95BE6F9-74C8-441C-AA97-6AED4281DBAC}"/>
          </ac:spMkLst>
        </pc:spChg>
        <pc:spChg chg="del">
          <ac:chgData name="Chunping Xu" userId="a5962ba47313b1f5" providerId="LiveId" clId="{EC002035-3F30-4938-85AD-F3D88A94F053}" dt="2020-12-01T19:45:46.632" v="930" actId="21"/>
          <ac:spMkLst>
            <pc:docMk/>
            <pc:sldMk cId="980176556" sldId="974"/>
            <ac:spMk id="432140" creationId="{4039E9E0-9DDA-423C-8169-B0005AD1BECD}"/>
          </ac:spMkLst>
        </pc:spChg>
        <pc:spChg chg="mod">
          <ac:chgData name="Chunping Xu" userId="a5962ba47313b1f5" providerId="LiveId" clId="{EC002035-3F30-4938-85AD-F3D88A94F053}" dt="2020-12-01T19:48:02.281" v="991" actId="1076"/>
          <ac:spMkLst>
            <pc:docMk/>
            <pc:sldMk cId="980176556" sldId="974"/>
            <ac:spMk id="432141" creationId="{1FB4B219-D758-4467-984F-72A21A8113F3}"/>
          </ac:spMkLst>
        </pc:spChg>
        <pc:spChg chg="mod">
          <ac:chgData name="Chunping Xu" userId="a5962ba47313b1f5" providerId="LiveId" clId="{EC002035-3F30-4938-85AD-F3D88A94F053}" dt="2020-12-01T19:48:54.927" v="998" actId="1076"/>
          <ac:spMkLst>
            <pc:docMk/>
            <pc:sldMk cId="980176556" sldId="974"/>
            <ac:spMk id="432142" creationId="{BBDA9576-B9F5-4A84-95DF-535B9504D726}"/>
          </ac:spMkLst>
        </pc:spChg>
        <pc:spChg chg="mod">
          <ac:chgData name="Chunping Xu" userId="a5962ba47313b1f5" providerId="LiveId" clId="{EC002035-3F30-4938-85AD-F3D88A94F053}" dt="2020-12-01T19:48:48.881" v="997" actId="1076"/>
          <ac:spMkLst>
            <pc:docMk/>
            <pc:sldMk cId="980176556" sldId="974"/>
            <ac:spMk id="432143" creationId="{F70401F6-A9BA-43E4-A641-78D63A7300EB}"/>
          </ac:spMkLst>
        </pc:spChg>
        <pc:spChg chg="mod">
          <ac:chgData name="Chunping Xu" userId="a5962ba47313b1f5" providerId="LiveId" clId="{EC002035-3F30-4938-85AD-F3D88A94F053}" dt="2020-12-01T19:48:41.602" v="996" actId="1076"/>
          <ac:spMkLst>
            <pc:docMk/>
            <pc:sldMk cId="980176556" sldId="974"/>
            <ac:spMk id="432144" creationId="{01282FAF-AA12-48FF-AFFE-EF16752A7CCB}"/>
          </ac:spMkLst>
        </pc:spChg>
        <pc:spChg chg="mod">
          <ac:chgData name="Chunping Xu" userId="a5962ba47313b1f5" providerId="LiveId" clId="{EC002035-3F30-4938-85AD-F3D88A94F053}" dt="2020-12-01T19:47:58.282" v="990" actId="14100"/>
          <ac:spMkLst>
            <pc:docMk/>
            <pc:sldMk cId="980176556" sldId="974"/>
            <ac:spMk id="432149" creationId="{B9E55BAC-5EA3-41E4-9E5A-5AB35CD67569}"/>
          </ac:spMkLst>
        </pc:spChg>
      </pc:sldChg>
      <pc:sldChg chg="modSp add mod">
        <pc:chgData name="Chunping Xu" userId="a5962ba47313b1f5" providerId="LiveId" clId="{EC002035-3F30-4938-85AD-F3D88A94F053}" dt="2020-12-05T03:31:29.308" v="1609" actId="14100"/>
        <pc:sldMkLst>
          <pc:docMk/>
          <pc:sldMk cId="1266089870" sldId="975"/>
        </pc:sldMkLst>
        <pc:spChg chg="mod">
          <ac:chgData name="Chunping Xu" userId="a5962ba47313b1f5" providerId="LiveId" clId="{EC002035-3F30-4938-85AD-F3D88A94F053}" dt="2020-12-04T23:08:01.568" v="1599" actId="1076"/>
          <ac:spMkLst>
            <pc:docMk/>
            <pc:sldMk cId="1266089870" sldId="975"/>
            <ac:spMk id="68650" creationId="{BD0B0D6B-03A2-4594-81BA-CBBCFEDA41E5}"/>
          </ac:spMkLst>
        </pc:spChg>
        <pc:spChg chg="mod">
          <ac:chgData name="Chunping Xu" userId="a5962ba47313b1f5" providerId="LiveId" clId="{EC002035-3F30-4938-85AD-F3D88A94F053}" dt="2020-12-04T23:07:45.145" v="1597" actId="1076"/>
          <ac:spMkLst>
            <pc:docMk/>
            <pc:sldMk cId="1266089870" sldId="975"/>
            <ac:spMk id="68652" creationId="{7BF76554-C996-44B6-998E-51D81BB316C0}"/>
          </ac:spMkLst>
        </pc:spChg>
        <pc:spChg chg="mod">
          <ac:chgData name="Chunping Xu" userId="a5962ba47313b1f5" providerId="LiveId" clId="{EC002035-3F30-4938-85AD-F3D88A94F053}" dt="2020-12-05T03:31:29.308" v="1609" actId="14100"/>
          <ac:spMkLst>
            <pc:docMk/>
            <pc:sldMk cId="1266089870" sldId="975"/>
            <ac:spMk id="152582" creationId="{185C806B-D7C6-4099-9CBB-8125E5F5C223}"/>
          </ac:spMkLst>
        </pc:spChg>
      </pc:sldChg>
      <pc:sldChg chg="modSp add mod">
        <pc:chgData name="Chunping Xu" userId="a5962ba47313b1f5" providerId="LiveId" clId="{EC002035-3F30-4938-85AD-F3D88A94F053}" dt="2020-12-02T06:57:46.239" v="1077" actId="20577"/>
        <pc:sldMkLst>
          <pc:docMk/>
          <pc:sldMk cId="765639982" sldId="976"/>
        </pc:sldMkLst>
        <pc:spChg chg="mod">
          <ac:chgData name="Chunping Xu" userId="a5962ba47313b1f5" providerId="LiveId" clId="{EC002035-3F30-4938-85AD-F3D88A94F053}" dt="2020-12-02T06:57:46.239" v="1077" actId="20577"/>
          <ac:spMkLst>
            <pc:docMk/>
            <pc:sldMk cId="765639982" sldId="976"/>
            <ac:spMk id="392285" creationId="{95315444-7830-4965-99A7-D02D9978D93D}"/>
          </ac:spMkLst>
        </pc:spChg>
      </pc:sldChg>
      <pc:sldChg chg="addSp delSp modSp add del">
        <pc:chgData name="Chunping Xu" userId="a5962ba47313b1f5" providerId="LiveId" clId="{EC002035-3F30-4938-85AD-F3D88A94F053}" dt="2020-12-02T06:54:50.870" v="1059" actId="47"/>
        <pc:sldMkLst>
          <pc:docMk/>
          <pc:sldMk cId="3390033957" sldId="977"/>
        </pc:sldMkLst>
        <pc:spChg chg="add mod">
          <ac:chgData name="Chunping Xu" userId="a5962ba47313b1f5" providerId="LiveId" clId="{EC002035-3F30-4938-85AD-F3D88A94F053}" dt="2020-12-02T06:52:23.674" v="1056"/>
          <ac:spMkLst>
            <pc:docMk/>
            <pc:sldMk cId="3390033957" sldId="977"/>
            <ac:spMk id="5" creationId="{7B4B7F30-C1A6-4CF9-9B52-BC4D4327EF9D}"/>
          </ac:spMkLst>
        </pc:spChg>
        <pc:spChg chg="del">
          <ac:chgData name="Chunping Xu" userId="a5962ba47313b1f5" providerId="LiveId" clId="{EC002035-3F30-4938-85AD-F3D88A94F053}" dt="2020-12-02T06:52:28.825" v="1057" actId="21"/>
          <ac:spMkLst>
            <pc:docMk/>
            <pc:sldMk cId="3390033957" sldId="977"/>
            <ac:spMk id="434183" creationId="{09BFA093-E3E3-4612-91DB-D9894FF2C38A}"/>
          </ac:spMkLst>
        </pc:spChg>
        <pc:picChg chg="mod">
          <ac:chgData name="Chunping Xu" userId="a5962ba47313b1f5" providerId="LiveId" clId="{EC002035-3F30-4938-85AD-F3D88A94F053}" dt="2020-12-02T06:52:37.414" v="1058" actId="1076"/>
          <ac:picMkLst>
            <pc:docMk/>
            <pc:sldMk cId="3390033957" sldId="977"/>
            <ac:picMk id="434179" creationId="{D26277D7-A6EC-4F72-BD52-87F2B674ADD1}"/>
          </ac:picMkLst>
        </pc:picChg>
      </pc:sldChg>
    </pc:docChg>
  </pc:docChgLst>
  <pc:docChgLst>
    <pc:chgData name="Chunping Xu" userId="a5962ba47313b1f5" providerId="LiveId" clId="{0FF7916F-7FAF-45F0-8197-7C6F08CD29CA}"/>
    <pc:docChg chg="undo redo custSel addSld delSld modSld sldOrd">
      <pc:chgData name="Chunping Xu" userId="a5962ba47313b1f5" providerId="LiveId" clId="{0FF7916F-7FAF-45F0-8197-7C6F08CD29CA}" dt="2020-12-25T23:19:00.004" v="1747"/>
      <pc:docMkLst>
        <pc:docMk/>
      </pc:docMkLst>
      <pc:sldChg chg="modSp mod">
        <pc:chgData name="Chunping Xu" userId="a5962ba47313b1f5" providerId="LiveId" clId="{0FF7916F-7FAF-45F0-8197-7C6F08CD29CA}" dt="2020-12-25T23:03:14.486" v="1607" actId="20577"/>
        <pc:sldMkLst>
          <pc:docMk/>
          <pc:sldMk cId="2574250617" sldId="835"/>
        </pc:sldMkLst>
        <pc:spChg chg="mod">
          <ac:chgData name="Chunping Xu" userId="a5962ba47313b1f5" providerId="LiveId" clId="{0FF7916F-7FAF-45F0-8197-7C6F08CD29CA}" dt="2020-12-25T23:03:14.486" v="1607" actId="20577"/>
          <ac:spMkLst>
            <pc:docMk/>
            <pc:sldMk cId="2574250617" sldId="835"/>
            <ac:spMk id="441" creationId="{00000000-0000-0000-0000-000000000000}"/>
          </ac:spMkLst>
        </pc:spChg>
      </pc:sldChg>
      <pc:sldChg chg="modSp modAnim">
        <pc:chgData name="Chunping Xu" userId="a5962ba47313b1f5" providerId="LiveId" clId="{0FF7916F-7FAF-45F0-8197-7C6F08CD29CA}" dt="2020-12-25T22:54:13.050" v="1473"/>
        <pc:sldMkLst>
          <pc:docMk/>
          <pc:sldMk cId="2226330514" sldId="872"/>
        </pc:sldMkLst>
        <pc:spChg chg="mod">
          <ac:chgData name="Chunping Xu" userId="a5962ba47313b1f5" providerId="LiveId" clId="{0FF7916F-7FAF-45F0-8197-7C6F08CD29CA}" dt="2020-12-25T22:54:13.050" v="1473"/>
          <ac:spMkLst>
            <pc:docMk/>
            <pc:sldMk cId="2226330514" sldId="872"/>
            <ac:spMk id="3" creationId="{00000000-0000-0000-0000-000000000000}"/>
          </ac:spMkLst>
        </pc:spChg>
      </pc:sldChg>
      <pc:sldChg chg="modSp mod">
        <pc:chgData name="Chunping Xu" userId="a5962ba47313b1f5" providerId="LiveId" clId="{0FF7916F-7FAF-45F0-8197-7C6F08CD29CA}" dt="2020-12-25T22:33:30.892" v="995" actId="6549"/>
        <pc:sldMkLst>
          <pc:docMk/>
          <pc:sldMk cId="1666369413" sldId="873"/>
        </pc:sldMkLst>
        <pc:spChg chg="mod">
          <ac:chgData name="Chunping Xu" userId="a5962ba47313b1f5" providerId="LiveId" clId="{0FF7916F-7FAF-45F0-8197-7C6F08CD29CA}" dt="2020-12-25T22:33:30.892" v="995" actId="6549"/>
          <ac:spMkLst>
            <pc:docMk/>
            <pc:sldMk cId="1666369413" sldId="873"/>
            <ac:spMk id="3" creationId="{00000000-0000-0000-0000-000000000000}"/>
          </ac:spMkLst>
        </pc:spChg>
      </pc:sldChg>
      <pc:sldChg chg="del">
        <pc:chgData name="Chunping Xu" userId="a5962ba47313b1f5" providerId="LiveId" clId="{0FF7916F-7FAF-45F0-8197-7C6F08CD29CA}" dt="2020-12-24T22:49:01.792" v="782" actId="47"/>
        <pc:sldMkLst>
          <pc:docMk/>
          <pc:sldMk cId="3173378939" sldId="984"/>
        </pc:sldMkLst>
      </pc:sldChg>
      <pc:sldChg chg="modSp mod ord modAnim">
        <pc:chgData name="Chunping Xu" userId="a5962ba47313b1f5" providerId="LiveId" clId="{0FF7916F-7FAF-45F0-8197-7C6F08CD29CA}" dt="2020-12-25T23:15:54.184" v="1724"/>
        <pc:sldMkLst>
          <pc:docMk/>
          <pc:sldMk cId="1678551957" sldId="988"/>
        </pc:sldMkLst>
        <pc:spChg chg="mod">
          <ac:chgData name="Chunping Xu" userId="a5962ba47313b1f5" providerId="LiveId" clId="{0FF7916F-7FAF-45F0-8197-7C6F08CD29CA}" dt="2020-12-24T23:06:18.897" v="950" actId="20578"/>
          <ac:spMkLst>
            <pc:docMk/>
            <pc:sldMk cId="1678551957" sldId="988"/>
            <ac:spMk id="160782" creationId="{BDFD54D5-728E-4DE0-B8CD-BB0D37C84E5C}"/>
          </ac:spMkLst>
        </pc:spChg>
      </pc:sldChg>
      <pc:sldChg chg="modSp mod">
        <pc:chgData name="Chunping Xu" userId="a5962ba47313b1f5" providerId="LiveId" clId="{0FF7916F-7FAF-45F0-8197-7C6F08CD29CA}" dt="2020-12-24T21:56:40.601" v="659" actId="20577"/>
        <pc:sldMkLst>
          <pc:docMk/>
          <pc:sldMk cId="302137505" sldId="997"/>
        </pc:sldMkLst>
        <pc:spChg chg="mod">
          <ac:chgData name="Chunping Xu" userId="a5962ba47313b1f5" providerId="LiveId" clId="{0FF7916F-7FAF-45F0-8197-7C6F08CD29CA}" dt="2020-12-24T21:56:40.601" v="659" actId="20577"/>
          <ac:spMkLst>
            <pc:docMk/>
            <pc:sldMk cId="302137505" sldId="997"/>
            <ac:spMk id="160782" creationId="{BDFD54D5-728E-4DE0-B8CD-BB0D37C84E5C}"/>
          </ac:spMkLst>
        </pc:spChg>
      </pc:sldChg>
      <pc:sldChg chg="modSp mod">
        <pc:chgData name="Chunping Xu" userId="a5962ba47313b1f5" providerId="LiveId" clId="{0FF7916F-7FAF-45F0-8197-7C6F08CD29CA}" dt="2020-12-25T23:09:03.689" v="1694" actId="207"/>
        <pc:sldMkLst>
          <pc:docMk/>
          <pc:sldMk cId="2876378921" sldId="998"/>
        </pc:sldMkLst>
        <pc:spChg chg="mod">
          <ac:chgData name="Chunping Xu" userId="a5962ba47313b1f5" providerId="LiveId" clId="{0FF7916F-7FAF-45F0-8197-7C6F08CD29CA}" dt="2020-12-25T23:09:03.689" v="1694" actId="207"/>
          <ac:spMkLst>
            <pc:docMk/>
            <pc:sldMk cId="2876378921" sldId="998"/>
            <ac:spMk id="160782" creationId="{BDFD54D5-728E-4DE0-B8CD-BB0D37C84E5C}"/>
          </ac:spMkLst>
        </pc:spChg>
      </pc:sldChg>
      <pc:sldChg chg="modSp mod ord">
        <pc:chgData name="Chunping Xu" userId="a5962ba47313b1f5" providerId="LiveId" clId="{0FF7916F-7FAF-45F0-8197-7C6F08CD29CA}" dt="2020-12-20T23:46:18.398" v="452" actId="20577"/>
        <pc:sldMkLst>
          <pc:docMk/>
          <pc:sldMk cId="3219226973" sldId="999"/>
        </pc:sldMkLst>
        <pc:spChg chg="mod">
          <ac:chgData name="Chunping Xu" userId="a5962ba47313b1f5" providerId="LiveId" clId="{0FF7916F-7FAF-45F0-8197-7C6F08CD29CA}" dt="2020-12-20T23:46:18.398" v="452" actId="20577"/>
          <ac:spMkLst>
            <pc:docMk/>
            <pc:sldMk cId="3219226973" sldId="999"/>
            <ac:spMk id="160782" creationId="{BDFD54D5-728E-4DE0-B8CD-BB0D37C84E5C}"/>
          </ac:spMkLst>
        </pc:spChg>
      </pc:sldChg>
      <pc:sldChg chg="modSp mod modAnim">
        <pc:chgData name="Chunping Xu" userId="a5962ba47313b1f5" providerId="LiveId" clId="{0FF7916F-7FAF-45F0-8197-7C6F08CD29CA}" dt="2020-12-25T23:13:58.075" v="1716"/>
        <pc:sldMkLst>
          <pc:docMk/>
          <pc:sldMk cId="3473911688" sldId="1000"/>
        </pc:sldMkLst>
        <pc:spChg chg="mod">
          <ac:chgData name="Chunping Xu" userId="a5962ba47313b1f5" providerId="LiveId" clId="{0FF7916F-7FAF-45F0-8197-7C6F08CD29CA}" dt="2020-12-25T23:04:32.113" v="1609" actId="207"/>
          <ac:spMkLst>
            <pc:docMk/>
            <pc:sldMk cId="3473911688" sldId="1000"/>
            <ac:spMk id="160782" creationId="{BDFD54D5-728E-4DE0-B8CD-BB0D37C84E5C}"/>
          </ac:spMkLst>
        </pc:spChg>
      </pc:sldChg>
      <pc:sldChg chg="del">
        <pc:chgData name="Chunping Xu" userId="a5962ba47313b1f5" providerId="LiveId" clId="{0FF7916F-7FAF-45F0-8197-7C6F08CD29CA}" dt="2020-12-24T22:49:01.792" v="782" actId="47"/>
        <pc:sldMkLst>
          <pc:docMk/>
          <pc:sldMk cId="2262061400" sldId="1002"/>
        </pc:sldMkLst>
      </pc:sldChg>
      <pc:sldChg chg="del">
        <pc:chgData name="Chunping Xu" userId="a5962ba47313b1f5" providerId="LiveId" clId="{0FF7916F-7FAF-45F0-8197-7C6F08CD29CA}" dt="2020-12-24T22:49:01.792" v="782" actId="47"/>
        <pc:sldMkLst>
          <pc:docMk/>
          <pc:sldMk cId="751498675" sldId="1003"/>
        </pc:sldMkLst>
      </pc:sldChg>
      <pc:sldChg chg="del">
        <pc:chgData name="Chunping Xu" userId="a5962ba47313b1f5" providerId="LiveId" clId="{0FF7916F-7FAF-45F0-8197-7C6F08CD29CA}" dt="2020-12-24T22:49:01.792" v="782" actId="47"/>
        <pc:sldMkLst>
          <pc:docMk/>
          <pc:sldMk cId="1640696470" sldId="1004"/>
        </pc:sldMkLst>
      </pc:sldChg>
      <pc:sldChg chg="del">
        <pc:chgData name="Chunping Xu" userId="a5962ba47313b1f5" providerId="LiveId" clId="{0FF7916F-7FAF-45F0-8197-7C6F08CD29CA}" dt="2020-12-24T22:49:01.792" v="782" actId="47"/>
        <pc:sldMkLst>
          <pc:docMk/>
          <pc:sldMk cId="4098605856" sldId="1005"/>
        </pc:sldMkLst>
      </pc:sldChg>
      <pc:sldChg chg="modSp mod">
        <pc:chgData name="Chunping Xu" userId="a5962ba47313b1f5" providerId="LiveId" clId="{0FF7916F-7FAF-45F0-8197-7C6F08CD29CA}" dt="2020-12-24T22:47:29.800" v="778" actId="20577"/>
        <pc:sldMkLst>
          <pc:docMk/>
          <pc:sldMk cId="2157856618" sldId="1009"/>
        </pc:sldMkLst>
        <pc:spChg chg="mod">
          <ac:chgData name="Chunping Xu" userId="a5962ba47313b1f5" providerId="LiveId" clId="{0FF7916F-7FAF-45F0-8197-7C6F08CD29CA}" dt="2020-12-24T22:47:29.800" v="778" actId="20577"/>
          <ac:spMkLst>
            <pc:docMk/>
            <pc:sldMk cId="2157856618" sldId="1009"/>
            <ac:spMk id="160782" creationId="{BDFD54D5-728E-4DE0-B8CD-BB0D37C84E5C}"/>
          </ac:spMkLst>
        </pc:spChg>
      </pc:sldChg>
      <pc:sldChg chg="modSp mod">
        <pc:chgData name="Chunping Xu" userId="a5962ba47313b1f5" providerId="LiveId" clId="{0FF7916F-7FAF-45F0-8197-7C6F08CD29CA}" dt="2020-12-24T22:11:10.307" v="675" actId="948"/>
        <pc:sldMkLst>
          <pc:docMk/>
          <pc:sldMk cId="609872020" sldId="1010"/>
        </pc:sldMkLst>
        <pc:spChg chg="mod">
          <ac:chgData name="Chunping Xu" userId="a5962ba47313b1f5" providerId="LiveId" clId="{0FF7916F-7FAF-45F0-8197-7C6F08CD29CA}" dt="2020-12-24T22:11:10.307" v="675" actId="948"/>
          <ac:spMkLst>
            <pc:docMk/>
            <pc:sldMk cId="609872020" sldId="1010"/>
            <ac:spMk id="160782" creationId="{BDFD54D5-728E-4DE0-B8CD-BB0D37C84E5C}"/>
          </ac:spMkLst>
        </pc:spChg>
      </pc:sldChg>
      <pc:sldChg chg="modSp mod">
        <pc:chgData name="Chunping Xu" userId="a5962ba47313b1f5" providerId="LiveId" clId="{0FF7916F-7FAF-45F0-8197-7C6F08CD29CA}" dt="2020-12-24T22:38:44.359" v="721" actId="20577"/>
        <pc:sldMkLst>
          <pc:docMk/>
          <pc:sldMk cId="1798282792" sldId="1011"/>
        </pc:sldMkLst>
        <pc:spChg chg="mod">
          <ac:chgData name="Chunping Xu" userId="a5962ba47313b1f5" providerId="LiveId" clId="{0FF7916F-7FAF-45F0-8197-7C6F08CD29CA}" dt="2020-12-24T22:38:44.359" v="721" actId="20577"/>
          <ac:spMkLst>
            <pc:docMk/>
            <pc:sldMk cId="1798282792" sldId="1011"/>
            <ac:spMk id="160782" creationId="{BDFD54D5-728E-4DE0-B8CD-BB0D37C84E5C}"/>
          </ac:spMkLst>
        </pc:spChg>
      </pc:sldChg>
      <pc:sldChg chg="addSp delSp modSp del mod modAnim addCm delCm">
        <pc:chgData name="Chunping Xu" userId="a5962ba47313b1f5" providerId="LiveId" clId="{0FF7916F-7FAF-45F0-8197-7C6F08CD29CA}" dt="2020-12-24T22:48:33.119" v="781" actId="47"/>
        <pc:sldMkLst>
          <pc:docMk/>
          <pc:sldMk cId="2346822702" sldId="1012"/>
        </pc:sldMkLst>
        <pc:spChg chg="add del mod">
          <ac:chgData name="Chunping Xu" userId="a5962ba47313b1f5" providerId="LiveId" clId="{0FF7916F-7FAF-45F0-8197-7C6F08CD29CA}" dt="2020-12-21T00:15:38.781" v="572" actId="21"/>
          <ac:spMkLst>
            <pc:docMk/>
            <pc:sldMk cId="2346822702" sldId="1012"/>
            <ac:spMk id="4" creationId="{295E92AA-58C3-4E83-91C3-DC08DBE9C512}"/>
          </ac:spMkLst>
        </pc:spChg>
        <pc:spChg chg="mod">
          <ac:chgData name="Chunping Xu" userId="a5962ba47313b1f5" providerId="LiveId" clId="{0FF7916F-7FAF-45F0-8197-7C6F08CD29CA}" dt="2020-12-21T00:15:45.116" v="579"/>
          <ac:spMkLst>
            <pc:docMk/>
            <pc:sldMk cId="2346822702" sldId="1012"/>
            <ac:spMk id="160782" creationId="{BDFD54D5-728E-4DE0-B8CD-BB0D37C84E5C}"/>
          </ac:spMkLst>
        </pc:spChg>
      </pc:sldChg>
      <pc:sldChg chg="del">
        <pc:chgData name="Chunping Xu" userId="a5962ba47313b1f5" providerId="LiveId" clId="{0FF7916F-7FAF-45F0-8197-7C6F08CD29CA}" dt="2020-12-24T22:48:24.861" v="780" actId="47"/>
        <pc:sldMkLst>
          <pc:docMk/>
          <pc:sldMk cId="1233062926" sldId="1013"/>
        </pc:sldMkLst>
      </pc:sldChg>
      <pc:sldChg chg="del">
        <pc:chgData name="Chunping Xu" userId="a5962ba47313b1f5" providerId="LiveId" clId="{0FF7916F-7FAF-45F0-8197-7C6F08CD29CA}" dt="2020-12-24T22:48:24.861" v="780" actId="47"/>
        <pc:sldMkLst>
          <pc:docMk/>
          <pc:sldMk cId="2869197945" sldId="1014"/>
        </pc:sldMkLst>
      </pc:sldChg>
      <pc:sldChg chg="del">
        <pc:chgData name="Chunping Xu" userId="a5962ba47313b1f5" providerId="LiveId" clId="{0FF7916F-7FAF-45F0-8197-7C6F08CD29CA}" dt="2020-12-24T22:48:24.861" v="780" actId="47"/>
        <pc:sldMkLst>
          <pc:docMk/>
          <pc:sldMk cId="1108691170" sldId="1015"/>
        </pc:sldMkLst>
      </pc:sldChg>
      <pc:sldChg chg="del">
        <pc:chgData name="Chunping Xu" userId="a5962ba47313b1f5" providerId="LiveId" clId="{0FF7916F-7FAF-45F0-8197-7C6F08CD29CA}" dt="2020-12-24T22:48:24.861" v="780" actId="47"/>
        <pc:sldMkLst>
          <pc:docMk/>
          <pc:sldMk cId="2316612628" sldId="1016"/>
        </pc:sldMkLst>
      </pc:sldChg>
      <pc:sldChg chg="del">
        <pc:chgData name="Chunping Xu" userId="a5962ba47313b1f5" providerId="LiveId" clId="{0FF7916F-7FAF-45F0-8197-7C6F08CD29CA}" dt="2020-12-20T22:44:06.011" v="16" actId="47"/>
        <pc:sldMkLst>
          <pc:docMk/>
          <pc:sldMk cId="2563610397" sldId="1017"/>
        </pc:sldMkLst>
      </pc:sldChg>
      <pc:sldChg chg="del">
        <pc:chgData name="Chunping Xu" userId="a5962ba47313b1f5" providerId="LiveId" clId="{0FF7916F-7FAF-45F0-8197-7C6F08CD29CA}" dt="2020-12-24T22:49:01.792" v="782" actId="47"/>
        <pc:sldMkLst>
          <pc:docMk/>
          <pc:sldMk cId="1214431658" sldId="1018"/>
        </pc:sldMkLst>
      </pc:sldChg>
      <pc:sldChg chg="del">
        <pc:chgData name="Chunping Xu" userId="a5962ba47313b1f5" providerId="LiveId" clId="{0FF7916F-7FAF-45F0-8197-7C6F08CD29CA}" dt="2020-12-24T22:49:01.792" v="782" actId="47"/>
        <pc:sldMkLst>
          <pc:docMk/>
          <pc:sldMk cId="4131707285" sldId="1019"/>
        </pc:sldMkLst>
      </pc:sldChg>
      <pc:sldChg chg="del">
        <pc:chgData name="Chunping Xu" userId="a5962ba47313b1f5" providerId="LiveId" clId="{0FF7916F-7FAF-45F0-8197-7C6F08CD29CA}" dt="2020-12-24T22:49:01.792" v="782" actId="47"/>
        <pc:sldMkLst>
          <pc:docMk/>
          <pc:sldMk cId="110381414" sldId="1020"/>
        </pc:sldMkLst>
      </pc:sldChg>
      <pc:sldChg chg="del">
        <pc:chgData name="Chunping Xu" userId="a5962ba47313b1f5" providerId="LiveId" clId="{0FF7916F-7FAF-45F0-8197-7C6F08CD29CA}" dt="2020-12-24T22:49:01.792" v="782" actId="47"/>
        <pc:sldMkLst>
          <pc:docMk/>
          <pc:sldMk cId="1902905487" sldId="1021"/>
        </pc:sldMkLst>
      </pc:sldChg>
      <pc:sldChg chg="modSp add mod">
        <pc:chgData name="Chunping Xu" userId="a5962ba47313b1f5" providerId="LiveId" clId="{0FF7916F-7FAF-45F0-8197-7C6F08CD29CA}" dt="2020-12-24T22:46:49.815" v="772" actId="6549"/>
        <pc:sldMkLst>
          <pc:docMk/>
          <pc:sldMk cId="862725308" sldId="1022"/>
        </pc:sldMkLst>
        <pc:spChg chg="mod">
          <ac:chgData name="Chunping Xu" userId="a5962ba47313b1f5" providerId="LiveId" clId="{0FF7916F-7FAF-45F0-8197-7C6F08CD29CA}" dt="2020-12-24T22:46:49.815" v="772" actId="6549"/>
          <ac:spMkLst>
            <pc:docMk/>
            <pc:sldMk cId="862725308" sldId="1022"/>
            <ac:spMk id="160782" creationId="{BDFD54D5-728E-4DE0-B8CD-BB0D37C84E5C}"/>
          </ac:spMkLst>
        </pc:spChg>
      </pc:sldChg>
      <pc:sldChg chg="modSp add mod">
        <pc:chgData name="Chunping Xu" userId="a5962ba47313b1f5" providerId="LiveId" clId="{0FF7916F-7FAF-45F0-8197-7C6F08CD29CA}" dt="2020-12-24T22:46:34.305" v="769" actId="6549"/>
        <pc:sldMkLst>
          <pc:docMk/>
          <pc:sldMk cId="508894491" sldId="1023"/>
        </pc:sldMkLst>
        <pc:spChg chg="mod">
          <ac:chgData name="Chunping Xu" userId="a5962ba47313b1f5" providerId="LiveId" clId="{0FF7916F-7FAF-45F0-8197-7C6F08CD29CA}" dt="2020-12-24T22:46:34.305" v="769" actId="6549"/>
          <ac:spMkLst>
            <pc:docMk/>
            <pc:sldMk cId="508894491" sldId="1023"/>
            <ac:spMk id="160782" creationId="{BDFD54D5-728E-4DE0-B8CD-BB0D37C84E5C}"/>
          </ac:spMkLst>
        </pc:spChg>
      </pc:sldChg>
      <pc:sldChg chg="addSp delSp modSp new mod modAnim">
        <pc:chgData name="Chunping Xu" userId="a5962ba47313b1f5" providerId="LiveId" clId="{0FF7916F-7FAF-45F0-8197-7C6F08CD29CA}" dt="2020-12-21T00:23:24.526" v="642"/>
        <pc:sldMkLst>
          <pc:docMk/>
          <pc:sldMk cId="2757870086" sldId="1024"/>
        </pc:sldMkLst>
        <pc:spChg chg="add del mod">
          <ac:chgData name="Chunping Xu" userId="a5962ba47313b1f5" providerId="LiveId" clId="{0FF7916F-7FAF-45F0-8197-7C6F08CD29CA}" dt="2020-12-21T00:00:50.898" v="461"/>
          <ac:spMkLst>
            <pc:docMk/>
            <pc:sldMk cId="2757870086" sldId="1024"/>
            <ac:spMk id="5" creationId="{C93E1DDC-9334-4865-BA0D-C17838AF7E38}"/>
          </ac:spMkLst>
        </pc:spChg>
        <pc:spChg chg="add mod">
          <ac:chgData name="Chunping Xu" userId="a5962ba47313b1f5" providerId="LiveId" clId="{0FF7916F-7FAF-45F0-8197-7C6F08CD29CA}" dt="2020-12-21T00:14:08.153" v="561" actId="20577"/>
          <ac:spMkLst>
            <pc:docMk/>
            <pc:sldMk cId="2757870086" sldId="1024"/>
            <ac:spMk id="6" creationId="{0825B48B-2276-41B7-B6D7-4DB348BDE0B3}"/>
          </ac:spMkLst>
        </pc:spChg>
        <pc:spChg chg="add mod">
          <ac:chgData name="Chunping Xu" userId="a5962ba47313b1f5" providerId="LiveId" clId="{0FF7916F-7FAF-45F0-8197-7C6F08CD29CA}" dt="2020-12-21T00:02:26.061" v="477" actId="1076"/>
          <ac:spMkLst>
            <pc:docMk/>
            <pc:sldMk cId="2757870086" sldId="1024"/>
            <ac:spMk id="7" creationId="{D6F903D5-4020-46C5-94EF-2F6DCD495166}"/>
          </ac:spMkLst>
        </pc:spChg>
        <pc:spChg chg="add mod">
          <ac:chgData name="Chunping Xu" userId="a5962ba47313b1f5" providerId="LiveId" clId="{0FF7916F-7FAF-45F0-8197-7C6F08CD29CA}" dt="2020-12-21T00:14:22.217" v="562"/>
          <ac:spMkLst>
            <pc:docMk/>
            <pc:sldMk cId="2757870086" sldId="1024"/>
            <ac:spMk id="8" creationId="{CF4638CB-490D-4A6D-913A-45268A3AE770}"/>
          </ac:spMkLst>
        </pc:spChg>
        <pc:spChg chg="add mod">
          <ac:chgData name="Chunping Xu" userId="a5962ba47313b1f5" providerId="LiveId" clId="{0FF7916F-7FAF-45F0-8197-7C6F08CD29CA}" dt="2020-12-21T00:14:36.315" v="563"/>
          <ac:spMkLst>
            <pc:docMk/>
            <pc:sldMk cId="2757870086" sldId="1024"/>
            <ac:spMk id="9" creationId="{30445EE6-2874-4602-8AFB-51A154E0BF35}"/>
          </ac:spMkLst>
        </pc:spChg>
        <pc:spChg chg="add mod">
          <ac:chgData name="Chunping Xu" userId="a5962ba47313b1f5" providerId="LiveId" clId="{0FF7916F-7FAF-45F0-8197-7C6F08CD29CA}" dt="2020-12-21T00:15:02.420" v="569" actId="20577"/>
          <ac:spMkLst>
            <pc:docMk/>
            <pc:sldMk cId="2757870086" sldId="1024"/>
            <ac:spMk id="10" creationId="{EAB700D2-FDF4-4A51-93D2-B8EC278ECADA}"/>
          </ac:spMkLst>
        </pc:spChg>
        <pc:spChg chg="add mod">
          <ac:chgData name="Chunping Xu" userId="a5962ba47313b1f5" providerId="LiveId" clId="{0FF7916F-7FAF-45F0-8197-7C6F08CD29CA}" dt="2020-12-21T00:15:57.111" v="580"/>
          <ac:spMkLst>
            <pc:docMk/>
            <pc:sldMk cId="2757870086" sldId="1024"/>
            <ac:spMk id="11" creationId="{8A922484-E84B-4613-B7C9-E0AF58B0CEAB}"/>
          </ac:spMkLst>
        </pc:spChg>
        <pc:spChg chg="add mod">
          <ac:chgData name="Chunping Xu" userId="a5962ba47313b1f5" providerId="LiveId" clId="{0FF7916F-7FAF-45F0-8197-7C6F08CD29CA}" dt="2020-12-21T00:16:07.998" v="581"/>
          <ac:spMkLst>
            <pc:docMk/>
            <pc:sldMk cId="2757870086" sldId="1024"/>
            <ac:spMk id="12" creationId="{7FBFFDF7-024E-4A22-A799-EA997A4F9E23}"/>
          </ac:spMkLst>
        </pc:spChg>
        <pc:spChg chg="add mod">
          <ac:chgData name="Chunping Xu" userId="a5962ba47313b1f5" providerId="LiveId" clId="{0FF7916F-7FAF-45F0-8197-7C6F08CD29CA}" dt="2020-12-21T00:16:20.687" v="583" actId="20577"/>
          <ac:spMkLst>
            <pc:docMk/>
            <pc:sldMk cId="2757870086" sldId="1024"/>
            <ac:spMk id="13" creationId="{FA74A012-2977-46E2-9FE5-02F03C44B580}"/>
          </ac:spMkLst>
        </pc:spChg>
        <pc:spChg chg="add mod">
          <ac:chgData name="Chunping Xu" userId="a5962ba47313b1f5" providerId="LiveId" clId="{0FF7916F-7FAF-45F0-8197-7C6F08CD29CA}" dt="2020-12-21T00:19:12.468" v="593" actId="207"/>
          <ac:spMkLst>
            <pc:docMk/>
            <pc:sldMk cId="2757870086" sldId="1024"/>
            <ac:spMk id="14" creationId="{7688EC54-C95B-4D97-8FE5-D171EE988C5C}"/>
          </ac:spMkLst>
        </pc:spChg>
        <pc:spChg chg="add mod">
          <ac:chgData name="Chunping Xu" userId="a5962ba47313b1f5" providerId="LiveId" clId="{0FF7916F-7FAF-45F0-8197-7C6F08CD29CA}" dt="2020-12-21T00:19:18.511" v="594" actId="207"/>
          <ac:spMkLst>
            <pc:docMk/>
            <pc:sldMk cId="2757870086" sldId="1024"/>
            <ac:spMk id="15" creationId="{58595792-27D4-47FB-A34B-372C327CB203}"/>
          </ac:spMkLst>
        </pc:spChg>
        <pc:spChg chg="add mod">
          <ac:chgData name="Chunping Xu" userId="a5962ba47313b1f5" providerId="LiveId" clId="{0FF7916F-7FAF-45F0-8197-7C6F08CD29CA}" dt="2020-12-21T00:19:06.418" v="592" actId="207"/>
          <ac:spMkLst>
            <pc:docMk/>
            <pc:sldMk cId="2757870086" sldId="1024"/>
            <ac:spMk id="16" creationId="{286173D7-E39A-4D14-A84D-1091B00DDB9D}"/>
          </ac:spMkLst>
        </pc:spChg>
        <pc:spChg chg="add mod">
          <ac:chgData name="Chunping Xu" userId="a5962ba47313b1f5" providerId="LiveId" clId="{0FF7916F-7FAF-45F0-8197-7C6F08CD29CA}" dt="2020-12-21T00:19:23.911" v="595" actId="207"/>
          <ac:spMkLst>
            <pc:docMk/>
            <pc:sldMk cId="2757870086" sldId="1024"/>
            <ac:spMk id="17" creationId="{96AC9CEE-6400-4AD5-A849-BAABA7A886B4}"/>
          </ac:spMkLst>
        </pc:spChg>
        <pc:spChg chg="add mod">
          <ac:chgData name="Chunping Xu" userId="a5962ba47313b1f5" providerId="LiveId" clId="{0FF7916F-7FAF-45F0-8197-7C6F08CD29CA}" dt="2020-12-21T00:19:29.720" v="596" actId="207"/>
          <ac:spMkLst>
            <pc:docMk/>
            <pc:sldMk cId="2757870086" sldId="1024"/>
            <ac:spMk id="18" creationId="{80B2BD0A-CE37-4562-93E4-B03916BE0CAF}"/>
          </ac:spMkLst>
        </pc:spChg>
        <pc:spChg chg="add mod">
          <ac:chgData name="Chunping Xu" userId="a5962ba47313b1f5" providerId="LiveId" clId="{0FF7916F-7FAF-45F0-8197-7C6F08CD29CA}" dt="2020-12-21T00:19:36.424" v="597" actId="207"/>
          <ac:spMkLst>
            <pc:docMk/>
            <pc:sldMk cId="2757870086" sldId="1024"/>
            <ac:spMk id="19" creationId="{C245FE00-AF69-45EC-8E20-335DA7056908}"/>
          </ac:spMkLst>
        </pc:spChg>
        <pc:spChg chg="add mod">
          <ac:chgData name="Chunping Xu" userId="a5962ba47313b1f5" providerId="LiveId" clId="{0FF7916F-7FAF-45F0-8197-7C6F08CD29CA}" dt="2020-12-21T00:19:42.527" v="598" actId="207"/>
          <ac:spMkLst>
            <pc:docMk/>
            <pc:sldMk cId="2757870086" sldId="1024"/>
            <ac:spMk id="20" creationId="{844C212D-9789-40D6-8DC4-229E3E655050}"/>
          </ac:spMkLst>
        </pc:spChg>
        <pc:spChg chg="add mod">
          <ac:chgData name="Chunping Xu" userId="a5962ba47313b1f5" providerId="LiveId" clId="{0FF7916F-7FAF-45F0-8197-7C6F08CD29CA}" dt="2020-12-21T00:08:23.872" v="512" actId="207"/>
          <ac:spMkLst>
            <pc:docMk/>
            <pc:sldMk cId="2757870086" sldId="1024"/>
            <ac:spMk id="21" creationId="{0C60F8B3-BA5B-44FA-80C9-0ECD94F1FC57}"/>
          </ac:spMkLst>
        </pc:spChg>
        <pc:spChg chg="add mod">
          <ac:chgData name="Chunping Xu" userId="a5962ba47313b1f5" providerId="LiveId" clId="{0FF7916F-7FAF-45F0-8197-7C6F08CD29CA}" dt="2020-12-21T00:09:23.531" v="522" actId="14100"/>
          <ac:spMkLst>
            <pc:docMk/>
            <pc:sldMk cId="2757870086" sldId="1024"/>
            <ac:spMk id="22" creationId="{42D5036F-A7EB-4C93-B293-2CCE89C0F9AF}"/>
          </ac:spMkLst>
        </pc:spChg>
        <pc:spChg chg="add del mod">
          <ac:chgData name="Chunping Xu" userId="a5962ba47313b1f5" providerId="LiveId" clId="{0FF7916F-7FAF-45F0-8197-7C6F08CD29CA}" dt="2020-12-21T00:09:37.163" v="524"/>
          <ac:spMkLst>
            <pc:docMk/>
            <pc:sldMk cId="2757870086" sldId="1024"/>
            <ac:spMk id="23" creationId="{46C79CD6-EBC9-43C0-8054-9371D93A3BDF}"/>
          </ac:spMkLst>
        </pc:spChg>
        <pc:spChg chg="add mod">
          <ac:chgData name="Chunping Xu" userId="a5962ba47313b1f5" providerId="LiveId" clId="{0FF7916F-7FAF-45F0-8197-7C6F08CD29CA}" dt="2020-12-21T00:11:14.079" v="537" actId="1076"/>
          <ac:spMkLst>
            <pc:docMk/>
            <pc:sldMk cId="2757870086" sldId="1024"/>
            <ac:spMk id="24" creationId="{6CBA55F2-E51D-47E1-B475-57CEAD55B4FB}"/>
          </ac:spMkLst>
        </pc:spChg>
        <pc:spChg chg="add mod">
          <ac:chgData name="Chunping Xu" userId="a5962ba47313b1f5" providerId="LiveId" clId="{0FF7916F-7FAF-45F0-8197-7C6F08CD29CA}" dt="2020-12-21T00:11:03.735" v="536" actId="1076"/>
          <ac:spMkLst>
            <pc:docMk/>
            <pc:sldMk cId="2757870086" sldId="1024"/>
            <ac:spMk id="25" creationId="{57764060-3EEA-4313-B832-B5551A956E6F}"/>
          </ac:spMkLst>
        </pc:spChg>
        <pc:spChg chg="add mod">
          <ac:chgData name="Chunping Xu" userId="a5962ba47313b1f5" providerId="LiveId" clId="{0FF7916F-7FAF-45F0-8197-7C6F08CD29CA}" dt="2020-12-21T00:11:39.025" v="538" actId="1076"/>
          <ac:spMkLst>
            <pc:docMk/>
            <pc:sldMk cId="2757870086" sldId="1024"/>
            <ac:spMk id="26" creationId="{A2B1A82E-37B7-4B7C-8412-692FC276E5D4}"/>
          </ac:spMkLst>
        </pc:spChg>
        <pc:spChg chg="add mod">
          <ac:chgData name="Chunping Xu" userId="a5962ba47313b1f5" providerId="LiveId" clId="{0FF7916F-7FAF-45F0-8197-7C6F08CD29CA}" dt="2020-12-21T00:11:43.796" v="539" actId="1076"/>
          <ac:spMkLst>
            <pc:docMk/>
            <pc:sldMk cId="2757870086" sldId="1024"/>
            <ac:spMk id="27" creationId="{DB60BCFF-2FA9-4035-B295-495A3D600080}"/>
          </ac:spMkLst>
        </pc:spChg>
        <pc:spChg chg="add mod">
          <ac:chgData name="Chunping Xu" userId="a5962ba47313b1f5" providerId="LiveId" clId="{0FF7916F-7FAF-45F0-8197-7C6F08CD29CA}" dt="2020-12-21T00:11:48.625" v="540" actId="1076"/>
          <ac:spMkLst>
            <pc:docMk/>
            <pc:sldMk cId="2757870086" sldId="1024"/>
            <ac:spMk id="28" creationId="{BFDF0DD5-83FB-4DF6-8E8E-A047F95F8306}"/>
          </ac:spMkLst>
        </pc:spChg>
        <pc:spChg chg="add mod">
          <ac:chgData name="Chunping Xu" userId="a5962ba47313b1f5" providerId="LiveId" clId="{0FF7916F-7FAF-45F0-8197-7C6F08CD29CA}" dt="2020-12-21T00:11:59.384" v="541" actId="1076"/>
          <ac:spMkLst>
            <pc:docMk/>
            <pc:sldMk cId="2757870086" sldId="1024"/>
            <ac:spMk id="29" creationId="{F4C59482-0B14-4D7E-8080-6F81F5D8D8B9}"/>
          </ac:spMkLst>
        </pc:spChg>
        <pc:graphicFrameChg chg="add del mod modGraphic">
          <ac:chgData name="Chunping Xu" userId="a5962ba47313b1f5" providerId="LiveId" clId="{0FF7916F-7FAF-45F0-8197-7C6F08CD29CA}" dt="2020-12-21T00:00:02.141" v="458" actId="1032"/>
          <ac:graphicFrameMkLst>
            <pc:docMk/>
            <pc:sldMk cId="2757870086" sldId="1024"/>
            <ac:graphicFrameMk id="4" creationId="{DC72188E-3502-458D-9719-C657BAFD64AB}"/>
          </ac:graphicFrameMkLst>
        </pc:graphicFrameChg>
      </pc:sldChg>
      <pc:sldChg chg="add del">
        <pc:chgData name="Chunping Xu" userId="a5962ba47313b1f5" providerId="LiveId" clId="{0FF7916F-7FAF-45F0-8197-7C6F08CD29CA}" dt="2020-12-20T22:49:55.435" v="43" actId="47"/>
        <pc:sldMkLst>
          <pc:docMk/>
          <pc:sldMk cId="2992621935" sldId="1024"/>
        </pc:sldMkLst>
      </pc:sldChg>
      <pc:sldChg chg="modSp add mod modAnim">
        <pc:chgData name="Chunping Xu" userId="a5962ba47313b1f5" providerId="LiveId" clId="{0FF7916F-7FAF-45F0-8197-7C6F08CD29CA}" dt="2020-12-25T23:14:15.749" v="1718"/>
        <pc:sldMkLst>
          <pc:docMk/>
          <pc:sldMk cId="600637141" sldId="1025"/>
        </pc:sldMkLst>
        <pc:spChg chg="mod">
          <ac:chgData name="Chunping Xu" userId="a5962ba47313b1f5" providerId="LiveId" clId="{0FF7916F-7FAF-45F0-8197-7C6F08CD29CA}" dt="2020-12-25T23:07:03.126" v="1671" actId="207"/>
          <ac:spMkLst>
            <pc:docMk/>
            <pc:sldMk cId="600637141" sldId="1025"/>
            <ac:spMk id="160782" creationId="{BDFD54D5-728E-4DE0-B8CD-BB0D37C84E5C}"/>
          </ac:spMkLst>
        </pc:spChg>
      </pc:sldChg>
      <pc:sldChg chg="modSp add mod modAnim">
        <pc:chgData name="Chunping Xu" userId="a5962ba47313b1f5" providerId="LiveId" clId="{0FF7916F-7FAF-45F0-8197-7C6F08CD29CA}" dt="2020-12-25T23:14:05.462" v="1717"/>
        <pc:sldMkLst>
          <pc:docMk/>
          <pc:sldMk cId="3496616242" sldId="1026"/>
        </pc:sldMkLst>
        <pc:spChg chg="mod">
          <ac:chgData name="Chunping Xu" userId="a5962ba47313b1f5" providerId="LiveId" clId="{0FF7916F-7FAF-45F0-8197-7C6F08CD29CA}" dt="2020-12-25T23:06:20.754" v="1648" actId="255"/>
          <ac:spMkLst>
            <pc:docMk/>
            <pc:sldMk cId="3496616242" sldId="1026"/>
            <ac:spMk id="160782" creationId="{BDFD54D5-728E-4DE0-B8CD-BB0D37C84E5C}"/>
          </ac:spMkLst>
        </pc:spChg>
      </pc:sldChg>
      <pc:sldChg chg="modSp add mod">
        <pc:chgData name="Chunping Xu" userId="a5962ba47313b1f5" providerId="LiveId" clId="{0FF7916F-7FAF-45F0-8197-7C6F08CD29CA}" dt="2020-12-25T23:08:30.865" v="1691" actId="207"/>
        <pc:sldMkLst>
          <pc:docMk/>
          <pc:sldMk cId="1987469209" sldId="1027"/>
        </pc:sldMkLst>
        <pc:spChg chg="mod">
          <ac:chgData name="Chunping Xu" userId="a5962ba47313b1f5" providerId="LiveId" clId="{0FF7916F-7FAF-45F0-8197-7C6F08CD29CA}" dt="2020-12-25T23:08:30.865" v="1691" actId="207"/>
          <ac:spMkLst>
            <pc:docMk/>
            <pc:sldMk cId="1987469209" sldId="1027"/>
            <ac:spMk id="160782" creationId="{BDFD54D5-728E-4DE0-B8CD-BB0D37C84E5C}"/>
          </ac:spMkLst>
        </pc:spChg>
      </pc:sldChg>
      <pc:sldChg chg="addSp delSp modSp new del mod">
        <pc:chgData name="Chunping Xu" userId="a5962ba47313b1f5" providerId="LiveId" clId="{0FF7916F-7FAF-45F0-8197-7C6F08CD29CA}" dt="2020-12-24T22:37:03.731" v="710" actId="47"/>
        <pc:sldMkLst>
          <pc:docMk/>
          <pc:sldMk cId="1349657552" sldId="1028"/>
        </pc:sldMkLst>
        <pc:picChg chg="add del mod">
          <ac:chgData name="Chunping Xu" userId="a5962ba47313b1f5" providerId="LiveId" clId="{0FF7916F-7FAF-45F0-8197-7C6F08CD29CA}" dt="2020-12-24T22:15:38.545" v="690"/>
          <ac:picMkLst>
            <pc:docMk/>
            <pc:sldMk cId="1349657552" sldId="1028"/>
            <ac:picMk id="2" creationId="{54709411-090D-44C2-BB5A-0C5108B64411}"/>
          </ac:picMkLst>
        </pc:picChg>
        <pc:picChg chg="add">
          <ac:chgData name="Chunping Xu" userId="a5962ba47313b1f5" providerId="LiveId" clId="{0FF7916F-7FAF-45F0-8197-7C6F08CD29CA}" dt="2020-12-24T22:16:48.977" v="691"/>
          <ac:picMkLst>
            <pc:docMk/>
            <pc:sldMk cId="1349657552" sldId="1028"/>
            <ac:picMk id="3" creationId="{3DBC6075-441E-472E-8E99-7BC650CD251C}"/>
          </ac:picMkLst>
        </pc:picChg>
      </pc:sldChg>
      <pc:sldChg chg="addSp modSp new mod">
        <pc:chgData name="Chunping Xu" userId="a5962ba47313b1f5" providerId="LiveId" clId="{0FF7916F-7FAF-45F0-8197-7C6F08CD29CA}" dt="2020-12-24T22:20:58.760" v="695" actId="14100"/>
        <pc:sldMkLst>
          <pc:docMk/>
          <pc:sldMk cId="4154747119" sldId="1029"/>
        </pc:sldMkLst>
        <pc:picChg chg="add mod">
          <ac:chgData name="Chunping Xu" userId="a5962ba47313b1f5" providerId="LiveId" clId="{0FF7916F-7FAF-45F0-8197-7C6F08CD29CA}" dt="2020-12-24T22:20:58.760" v="695" actId="14100"/>
          <ac:picMkLst>
            <pc:docMk/>
            <pc:sldMk cId="4154747119" sldId="1029"/>
            <ac:picMk id="2" creationId="{460C2828-32B2-426B-885C-304C62F7B3F2}"/>
          </ac:picMkLst>
        </pc:picChg>
      </pc:sldChg>
      <pc:sldChg chg="addSp modSp new mod ord">
        <pc:chgData name="Chunping Xu" userId="a5962ba47313b1f5" providerId="LiveId" clId="{0FF7916F-7FAF-45F0-8197-7C6F08CD29CA}" dt="2020-12-24T22:35:08.864" v="706"/>
        <pc:sldMkLst>
          <pc:docMk/>
          <pc:sldMk cId="2922730317" sldId="1030"/>
        </pc:sldMkLst>
        <pc:picChg chg="add mod">
          <ac:chgData name="Chunping Xu" userId="a5962ba47313b1f5" providerId="LiveId" clId="{0FF7916F-7FAF-45F0-8197-7C6F08CD29CA}" dt="2020-12-24T22:31:42.117" v="699" actId="14100"/>
          <ac:picMkLst>
            <pc:docMk/>
            <pc:sldMk cId="2922730317" sldId="1030"/>
            <ac:picMk id="2" creationId="{02A2C786-E574-4639-B78B-1E13F6F80BCC}"/>
          </ac:picMkLst>
        </pc:picChg>
      </pc:sldChg>
      <pc:sldChg chg="addSp modSp new del mod">
        <pc:chgData name="Chunping Xu" userId="a5962ba47313b1f5" providerId="LiveId" clId="{0FF7916F-7FAF-45F0-8197-7C6F08CD29CA}" dt="2020-12-24T22:37:08.213" v="711" actId="47"/>
        <pc:sldMkLst>
          <pc:docMk/>
          <pc:sldMk cId="596482684" sldId="1031"/>
        </pc:sldMkLst>
        <pc:picChg chg="add mod">
          <ac:chgData name="Chunping Xu" userId="a5962ba47313b1f5" providerId="LiveId" clId="{0FF7916F-7FAF-45F0-8197-7C6F08CD29CA}" dt="2020-12-24T22:34:45.246" v="704" actId="1076"/>
          <ac:picMkLst>
            <pc:docMk/>
            <pc:sldMk cId="596482684" sldId="1031"/>
            <ac:picMk id="2" creationId="{25072175-825A-4DA2-997D-FA21E59D8BAF}"/>
          </ac:picMkLst>
        </pc:picChg>
      </pc:sldChg>
      <pc:sldChg chg="modSp add mod">
        <pc:chgData name="Chunping Xu" userId="a5962ba47313b1f5" providerId="LiveId" clId="{0FF7916F-7FAF-45F0-8197-7C6F08CD29CA}" dt="2020-12-24T22:47:19.108" v="776" actId="20577"/>
        <pc:sldMkLst>
          <pc:docMk/>
          <pc:sldMk cId="1158396385" sldId="1032"/>
        </pc:sldMkLst>
        <pc:spChg chg="mod">
          <ac:chgData name="Chunping Xu" userId="a5962ba47313b1f5" providerId="LiveId" clId="{0FF7916F-7FAF-45F0-8197-7C6F08CD29CA}" dt="2020-12-24T22:47:19.108" v="776" actId="20577"/>
          <ac:spMkLst>
            <pc:docMk/>
            <pc:sldMk cId="1158396385" sldId="1032"/>
            <ac:spMk id="160782" creationId="{BDFD54D5-728E-4DE0-B8CD-BB0D37C84E5C}"/>
          </ac:spMkLst>
        </pc:spChg>
      </pc:sldChg>
      <pc:sldChg chg="add del">
        <pc:chgData name="Chunping Xu" userId="a5962ba47313b1f5" providerId="LiveId" clId="{0FF7916F-7FAF-45F0-8197-7C6F08CD29CA}" dt="2020-12-24T22:37:40.918" v="714"/>
        <pc:sldMkLst>
          <pc:docMk/>
          <pc:sldMk cId="916011007" sldId="1033"/>
        </pc:sldMkLst>
      </pc:sldChg>
      <pc:sldChg chg="addSp modSp add mod modAnim">
        <pc:chgData name="Chunping Xu" userId="a5962ba47313b1f5" providerId="LiveId" clId="{0FF7916F-7FAF-45F0-8197-7C6F08CD29CA}" dt="2020-12-25T23:15:34.535" v="1723"/>
        <pc:sldMkLst>
          <pc:docMk/>
          <pc:sldMk cId="3564216362" sldId="1033"/>
        </pc:sldMkLst>
        <pc:spChg chg="mod">
          <ac:chgData name="Chunping Xu" userId="a5962ba47313b1f5" providerId="LiveId" clId="{0FF7916F-7FAF-45F0-8197-7C6F08CD29CA}" dt="2020-12-25T23:09:39.200" v="1698"/>
          <ac:spMkLst>
            <pc:docMk/>
            <pc:sldMk cId="3564216362" sldId="1033"/>
            <ac:spMk id="14" creationId="{E54314A1-F883-4C78-A618-2BDCAEE3F764}"/>
          </ac:spMkLst>
        </pc:spChg>
        <pc:spChg chg="add mod">
          <ac:chgData name="Chunping Xu" userId="a5962ba47313b1f5" providerId="LiveId" clId="{0FF7916F-7FAF-45F0-8197-7C6F08CD29CA}" dt="2020-12-25T23:11:32.318" v="1706" actId="1076"/>
          <ac:spMkLst>
            <pc:docMk/>
            <pc:sldMk cId="3564216362" sldId="1033"/>
            <ac:spMk id="24" creationId="{DB11A6F1-3FB2-41C5-9D27-16D1461FE6C5}"/>
          </ac:spMkLst>
        </pc:spChg>
        <pc:spChg chg="add mod">
          <ac:chgData name="Chunping Xu" userId="a5962ba47313b1f5" providerId="LiveId" clId="{0FF7916F-7FAF-45F0-8197-7C6F08CD29CA}" dt="2020-12-25T23:15:32.147" v="1722" actId="1076"/>
          <ac:spMkLst>
            <pc:docMk/>
            <pc:sldMk cId="3564216362" sldId="1033"/>
            <ac:spMk id="25" creationId="{C7F4821A-FDAB-48AC-ACF3-DFE2BFCFF504}"/>
          </ac:spMkLst>
        </pc:spChg>
      </pc:sldChg>
      <pc:sldChg chg="modSp add mod modAnim">
        <pc:chgData name="Chunping Xu" userId="a5962ba47313b1f5" providerId="LiveId" clId="{0FF7916F-7FAF-45F0-8197-7C6F08CD29CA}" dt="2020-12-25T23:19:00.004" v="1747"/>
        <pc:sldMkLst>
          <pc:docMk/>
          <pc:sldMk cId="1953323311" sldId="1034"/>
        </pc:sldMkLst>
        <pc:spChg chg="mod">
          <ac:chgData name="Chunping Xu" userId="a5962ba47313b1f5" providerId="LiveId" clId="{0FF7916F-7FAF-45F0-8197-7C6F08CD29CA}" dt="2020-12-25T23:18:29.727" v="1744"/>
          <ac:spMkLst>
            <pc:docMk/>
            <pc:sldMk cId="1953323311" sldId="1034"/>
            <ac:spMk id="160782" creationId="{BDFD54D5-728E-4DE0-B8CD-BB0D37C84E5C}"/>
          </ac:spMkLst>
        </pc:spChg>
      </pc:sldChg>
      <pc:sldChg chg="modSp add mod">
        <pc:chgData name="Chunping Xu" userId="a5962ba47313b1f5" providerId="LiveId" clId="{0FF7916F-7FAF-45F0-8197-7C6F08CD29CA}" dt="2020-12-25T23:08:50.969" v="1693" actId="207"/>
        <pc:sldMkLst>
          <pc:docMk/>
          <pc:sldMk cId="1260947858" sldId="1035"/>
        </pc:sldMkLst>
        <pc:spChg chg="mod">
          <ac:chgData name="Chunping Xu" userId="a5962ba47313b1f5" providerId="LiveId" clId="{0FF7916F-7FAF-45F0-8197-7C6F08CD29CA}" dt="2020-12-25T23:08:50.969" v="1693" actId="207"/>
          <ac:spMkLst>
            <pc:docMk/>
            <pc:sldMk cId="1260947858" sldId="1035"/>
            <ac:spMk id="160782" creationId="{BDFD54D5-728E-4DE0-B8CD-BB0D37C84E5C}"/>
          </ac:spMkLst>
        </pc:spChg>
      </pc:sldChg>
    </pc:docChg>
  </pc:docChgLst>
  <pc:docChgLst>
    <pc:chgData name="Chunping Xu" userId="a5962ba47313b1f5" providerId="LiveId" clId="{385630A8-B4E7-4962-832C-51E14A66199B}"/>
    <pc:docChg chg="undo redo custSel addSld delSld modSld sldOrd delMainMaster">
      <pc:chgData name="Chunping Xu" userId="a5962ba47313b1f5" providerId="LiveId" clId="{385630A8-B4E7-4962-832C-51E14A66199B}" dt="2020-12-12T05:26:30.427" v="1762" actId="47"/>
      <pc:docMkLst>
        <pc:docMk/>
      </pc:docMkLst>
      <pc:sldChg chg="del">
        <pc:chgData name="Chunping Xu" userId="a5962ba47313b1f5" providerId="LiveId" clId="{385630A8-B4E7-4962-832C-51E14A66199B}" dt="2020-12-10T00:10:20.254" v="979" actId="47"/>
        <pc:sldMkLst>
          <pc:docMk/>
          <pc:sldMk cId="0" sldId="283"/>
        </pc:sldMkLst>
      </pc:sldChg>
      <pc:sldChg chg="del">
        <pc:chgData name="Chunping Xu" userId="a5962ba47313b1f5" providerId="LiveId" clId="{385630A8-B4E7-4962-832C-51E14A66199B}" dt="2020-12-10T00:10:35.210" v="980" actId="47"/>
        <pc:sldMkLst>
          <pc:docMk/>
          <pc:sldMk cId="0" sldId="414"/>
        </pc:sldMkLst>
      </pc:sldChg>
      <pc:sldChg chg="modSp add mod modAnim">
        <pc:chgData name="Chunping Xu" userId="a5962ba47313b1f5" providerId="LiveId" clId="{385630A8-B4E7-4962-832C-51E14A66199B}" dt="2020-12-10T00:27:57.290" v="1726"/>
        <pc:sldMkLst>
          <pc:docMk/>
          <pc:sldMk cId="0" sldId="561"/>
        </pc:sldMkLst>
        <pc:spChg chg="mod">
          <ac:chgData name="Chunping Xu" userId="a5962ba47313b1f5" providerId="LiveId" clId="{385630A8-B4E7-4962-832C-51E14A66199B}" dt="2020-12-09T21:25:05.131" v="113"/>
          <ac:spMkLst>
            <pc:docMk/>
            <pc:sldMk cId="0" sldId="561"/>
            <ac:spMk id="3" creationId="{00000000-0000-0000-0000-000000000000}"/>
          </ac:spMkLst>
        </pc:spChg>
      </pc:sldChg>
      <pc:sldChg chg="del">
        <pc:chgData name="Chunping Xu" userId="a5962ba47313b1f5" providerId="LiveId" clId="{385630A8-B4E7-4962-832C-51E14A66199B}" dt="2020-12-10T00:10:35.210" v="980" actId="47"/>
        <pc:sldMkLst>
          <pc:docMk/>
          <pc:sldMk cId="0" sldId="609"/>
        </pc:sldMkLst>
      </pc:sldChg>
      <pc:sldChg chg="del">
        <pc:chgData name="Chunping Xu" userId="a5962ba47313b1f5" providerId="LiveId" clId="{385630A8-B4E7-4962-832C-51E14A66199B}" dt="2020-12-10T00:10:35.210" v="980" actId="47"/>
        <pc:sldMkLst>
          <pc:docMk/>
          <pc:sldMk cId="0" sldId="614"/>
        </pc:sldMkLst>
      </pc:sldChg>
      <pc:sldChg chg="del">
        <pc:chgData name="Chunping Xu" userId="a5962ba47313b1f5" providerId="LiveId" clId="{385630A8-B4E7-4962-832C-51E14A66199B}" dt="2020-12-10T00:10:35.210" v="980" actId="47"/>
        <pc:sldMkLst>
          <pc:docMk/>
          <pc:sldMk cId="0" sldId="620"/>
        </pc:sldMkLst>
      </pc:sldChg>
      <pc:sldChg chg="del">
        <pc:chgData name="Chunping Xu" userId="a5962ba47313b1f5" providerId="LiveId" clId="{385630A8-B4E7-4962-832C-51E14A66199B}" dt="2020-12-10T00:10:35.210" v="980" actId="47"/>
        <pc:sldMkLst>
          <pc:docMk/>
          <pc:sldMk cId="0" sldId="624"/>
        </pc:sldMkLst>
      </pc:sldChg>
      <pc:sldChg chg="modSp add">
        <pc:chgData name="Chunping Xu" userId="a5962ba47313b1f5" providerId="LiveId" clId="{385630A8-B4E7-4962-832C-51E14A66199B}" dt="2020-12-09T22:39:44.326" v="580" actId="14100"/>
        <pc:sldMkLst>
          <pc:docMk/>
          <pc:sldMk cId="0" sldId="625"/>
        </pc:sldMkLst>
        <pc:spChg chg="mod">
          <ac:chgData name="Chunping Xu" userId="a5962ba47313b1f5" providerId="LiveId" clId="{385630A8-B4E7-4962-832C-51E14A66199B}" dt="2020-12-09T22:39:44.326" v="580" actId="14100"/>
          <ac:spMkLst>
            <pc:docMk/>
            <pc:sldMk cId="0" sldId="625"/>
            <ac:spMk id="407554" creationId="{8741E8D6-0A99-4BB6-8E83-0D9F0D742C0E}"/>
          </ac:spMkLst>
        </pc:spChg>
      </pc:sldChg>
      <pc:sldChg chg="modSp mod">
        <pc:chgData name="Chunping Xu" userId="a5962ba47313b1f5" providerId="LiveId" clId="{385630A8-B4E7-4962-832C-51E14A66199B}" dt="2020-12-07T18:31:13.145" v="18"/>
        <pc:sldMkLst>
          <pc:docMk/>
          <pc:sldMk cId="2574250617" sldId="835"/>
        </pc:sldMkLst>
        <pc:spChg chg="mod">
          <ac:chgData name="Chunping Xu" userId="a5962ba47313b1f5" providerId="LiveId" clId="{385630A8-B4E7-4962-832C-51E14A66199B}" dt="2020-12-07T18:31:13.145" v="18"/>
          <ac:spMkLst>
            <pc:docMk/>
            <pc:sldMk cId="2574250617" sldId="835"/>
            <ac:spMk id="441" creationId="{00000000-0000-0000-0000-000000000000}"/>
          </ac:spMkLst>
        </pc:spChg>
      </pc:sldChg>
      <pc:sldChg chg="del">
        <pc:chgData name="Chunping Xu" userId="a5962ba47313b1f5" providerId="LiveId" clId="{385630A8-B4E7-4962-832C-51E14A66199B}" dt="2020-12-07T18:32:24.806" v="19" actId="47"/>
        <pc:sldMkLst>
          <pc:docMk/>
          <pc:sldMk cId="1921892509" sldId="853"/>
        </pc:sldMkLst>
      </pc:sldChg>
      <pc:sldChg chg="modSp">
        <pc:chgData name="Chunping Xu" userId="a5962ba47313b1f5" providerId="LiveId" clId="{385630A8-B4E7-4962-832C-51E14A66199B}" dt="2020-12-10T00:26:21.247" v="1722"/>
        <pc:sldMkLst>
          <pc:docMk/>
          <pc:sldMk cId="2226330514" sldId="872"/>
        </pc:sldMkLst>
        <pc:spChg chg="mod">
          <ac:chgData name="Chunping Xu" userId="a5962ba47313b1f5" providerId="LiveId" clId="{385630A8-B4E7-4962-832C-51E14A66199B}" dt="2020-12-10T00:26:21.247" v="1722"/>
          <ac:spMkLst>
            <pc:docMk/>
            <pc:sldMk cId="2226330514" sldId="872"/>
            <ac:spMk id="3" creationId="{00000000-0000-0000-0000-000000000000}"/>
          </ac:spMkLst>
        </pc:spChg>
      </pc:sldChg>
      <pc:sldChg chg="modSp mod">
        <pc:chgData name="Chunping Xu" userId="a5962ba47313b1f5" providerId="LiveId" clId="{385630A8-B4E7-4962-832C-51E14A66199B}" dt="2020-12-09T23:39:00.009" v="940"/>
        <pc:sldMkLst>
          <pc:docMk/>
          <pc:sldMk cId="1666369413" sldId="873"/>
        </pc:sldMkLst>
        <pc:spChg chg="mod">
          <ac:chgData name="Chunping Xu" userId="a5962ba47313b1f5" providerId="LiveId" clId="{385630A8-B4E7-4962-832C-51E14A66199B}" dt="2020-12-09T23:39:00.009" v="940"/>
          <ac:spMkLst>
            <pc:docMk/>
            <pc:sldMk cId="1666369413" sldId="873"/>
            <ac:spMk id="3" creationId="{00000000-0000-0000-0000-000000000000}"/>
          </ac:spMkLst>
        </pc:spChg>
      </pc:sldChg>
      <pc:sldChg chg="modSp mod">
        <pc:chgData name="Chunping Xu" userId="a5962ba47313b1f5" providerId="LiveId" clId="{385630A8-B4E7-4962-832C-51E14A66199B}" dt="2020-12-07T18:38:16.411" v="56"/>
        <pc:sldMkLst>
          <pc:docMk/>
          <pc:sldMk cId="3838463345" sldId="896"/>
        </pc:sldMkLst>
        <pc:spChg chg="mod">
          <ac:chgData name="Chunping Xu" userId="a5962ba47313b1f5" providerId="LiveId" clId="{385630A8-B4E7-4962-832C-51E14A66199B}" dt="2020-12-07T18:38:16.411" v="56"/>
          <ac:spMkLst>
            <pc:docMk/>
            <pc:sldMk cId="3838463345" sldId="896"/>
            <ac:spMk id="160782" creationId="{BDFD54D5-728E-4DE0-B8CD-BB0D37C84E5C}"/>
          </ac:spMkLst>
        </pc:spChg>
      </pc:sldChg>
      <pc:sldChg chg="modSp mod">
        <pc:chgData name="Chunping Xu" userId="a5962ba47313b1f5" providerId="LiveId" clId="{385630A8-B4E7-4962-832C-51E14A66199B}" dt="2020-12-07T18:38:52.658" v="60" actId="948"/>
        <pc:sldMkLst>
          <pc:docMk/>
          <pc:sldMk cId="2648719367" sldId="898"/>
        </pc:sldMkLst>
        <pc:spChg chg="mod">
          <ac:chgData name="Chunping Xu" userId="a5962ba47313b1f5" providerId="LiveId" clId="{385630A8-B4E7-4962-832C-51E14A66199B}" dt="2020-12-07T18:38:52.658" v="60" actId="948"/>
          <ac:spMkLst>
            <pc:docMk/>
            <pc:sldMk cId="2648719367" sldId="898"/>
            <ac:spMk id="160782" creationId="{BDFD54D5-728E-4DE0-B8CD-BB0D37C84E5C}"/>
          </ac:spMkLst>
        </pc:spChg>
      </pc:sldChg>
      <pc:sldChg chg="del">
        <pc:chgData name="Chunping Xu" userId="a5962ba47313b1f5" providerId="LiveId" clId="{385630A8-B4E7-4962-832C-51E14A66199B}" dt="2020-12-12T05:26:30.427" v="1762" actId="47"/>
        <pc:sldMkLst>
          <pc:docMk/>
          <pc:sldMk cId="4139108468" sldId="911"/>
        </pc:sldMkLst>
      </pc:sldChg>
      <pc:sldChg chg="modSp mod">
        <pc:chgData name="Chunping Xu" userId="a5962ba47313b1f5" providerId="LiveId" clId="{385630A8-B4E7-4962-832C-51E14A66199B}" dt="2020-12-07T18:39:20.883" v="63"/>
        <pc:sldMkLst>
          <pc:docMk/>
          <pc:sldMk cId="748231982" sldId="955"/>
        </pc:sldMkLst>
        <pc:spChg chg="mod">
          <ac:chgData name="Chunping Xu" userId="a5962ba47313b1f5" providerId="LiveId" clId="{385630A8-B4E7-4962-832C-51E14A66199B}" dt="2020-12-07T18:39:20.883" v="63"/>
          <ac:spMkLst>
            <pc:docMk/>
            <pc:sldMk cId="748231982" sldId="955"/>
            <ac:spMk id="160782" creationId="{BDFD54D5-728E-4DE0-B8CD-BB0D37C84E5C}"/>
          </ac:spMkLst>
        </pc:spChg>
      </pc:sldChg>
      <pc:sldChg chg="del">
        <pc:chgData name="Chunping Xu" userId="a5962ba47313b1f5" providerId="LiveId" clId="{385630A8-B4E7-4962-832C-51E14A66199B}" dt="2020-12-07T18:32:24.806" v="19" actId="47"/>
        <pc:sldMkLst>
          <pc:docMk/>
          <pc:sldMk cId="2359765346" sldId="960"/>
        </pc:sldMkLst>
      </pc:sldChg>
      <pc:sldChg chg="modSp mod">
        <pc:chgData name="Chunping Xu" userId="a5962ba47313b1f5" providerId="LiveId" clId="{385630A8-B4E7-4962-832C-51E14A66199B}" dt="2020-12-07T18:33:59.838" v="22"/>
        <pc:sldMkLst>
          <pc:docMk/>
          <pc:sldMk cId="986370591" sldId="962"/>
        </pc:sldMkLst>
        <pc:spChg chg="mod">
          <ac:chgData name="Chunping Xu" userId="a5962ba47313b1f5" providerId="LiveId" clId="{385630A8-B4E7-4962-832C-51E14A66199B}" dt="2020-12-07T18:33:59.838" v="22"/>
          <ac:spMkLst>
            <pc:docMk/>
            <pc:sldMk cId="986370591" sldId="962"/>
            <ac:spMk id="160782" creationId="{BDFD54D5-728E-4DE0-B8CD-BB0D37C84E5C}"/>
          </ac:spMkLst>
        </pc:spChg>
      </pc:sldChg>
      <pc:sldChg chg="modSp mod">
        <pc:chgData name="Chunping Xu" userId="a5962ba47313b1f5" providerId="LiveId" clId="{385630A8-B4E7-4962-832C-51E14A66199B}" dt="2020-12-09T22:50:15.981" v="581" actId="207"/>
        <pc:sldMkLst>
          <pc:docMk/>
          <pc:sldMk cId="2852969354" sldId="963"/>
        </pc:sldMkLst>
        <pc:spChg chg="mod">
          <ac:chgData name="Chunping Xu" userId="a5962ba47313b1f5" providerId="LiveId" clId="{385630A8-B4E7-4962-832C-51E14A66199B}" dt="2020-12-09T22:50:15.981" v="581" actId="207"/>
          <ac:spMkLst>
            <pc:docMk/>
            <pc:sldMk cId="2852969354" sldId="963"/>
            <ac:spMk id="160782" creationId="{BDFD54D5-728E-4DE0-B8CD-BB0D37C84E5C}"/>
          </ac:spMkLst>
        </pc:spChg>
      </pc:sldChg>
      <pc:sldChg chg="del">
        <pc:chgData name="Chunping Xu" userId="a5962ba47313b1f5" providerId="LiveId" clId="{385630A8-B4E7-4962-832C-51E14A66199B}" dt="2020-12-10T00:10:20.254" v="979" actId="47"/>
        <pc:sldMkLst>
          <pc:docMk/>
          <pc:sldMk cId="3310854203" sldId="964"/>
        </pc:sldMkLst>
      </pc:sldChg>
      <pc:sldChg chg="del">
        <pc:chgData name="Chunping Xu" userId="a5962ba47313b1f5" providerId="LiveId" clId="{385630A8-B4E7-4962-832C-51E14A66199B}" dt="2020-12-10T00:10:20.254" v="979" actId="47"/>
        <pc:sldMkLst>
          <pc:docMk/>
          <pc:sldMk cId="2872512275" sldId="965"/>
        </pc:sldMkLst>
      </pc:sldChg>
      <pc:sldChg chg="del">
        <pc:chgData name="Chunping Xu" userId="a5962ba47313b1f5" providerId="LiveId" clId="{385630A8-B4E7-4962-832C-51E14A66199B}" dt="2020-12-10T00:10:20.254" v="979" actId="47"/>
        <pc:sldMkLst>
          <pc:docMk/>
          <pc:sldMk cId="3827134803" sldId="966"/>
        </pc:sldMkLst>
      </pc:sldChg>
      <pc:sldChg chg="del">
        <pc:chgData name="Chunping Xu" userId="a5962ba47313b1f5" providerId="LiveId" clId="{385630A8-B4E7-4962-832C-51E14A66199B}" dt="2020-12-10T00:10:20.254" v="979" actId="47"/>
        <pc:sldMkLst>
          <pc:docMk/>
          <pc:sldMk cId="897100237" sldId="967"/>
        </pc:sldMkLst>
      </pc:sldChg>
      <pc:sldChg chg="del">
        <pc:chgData name="Chunping Xu" userId="a5962ba47313b1f5" providerId="LiveId" clId="{385630A8-B4E7-4962-832C-51E14A66199B}" dt="2020-12-10T00:10:20.254" v="979" actId="47"/>
        <pc:sldMkLst>
          <pc:docMk/>
          <pc:sldMk cId="161317934" sldId="968"/>
        </pc:sldMkLst>
      </pc:sldChg>
      <pc:sldChg chg="del">
        <pc:chgData name="Chunping Xu" userId="a5962ba47313b1f5" providerId="LiveId" clId="{385630A8-B4E7-4962-832C-51E14A66199B}" dt="2020-12-10T00:10:35.210" v="980" actId="47"/>
        <pc:sldMkLst>
          <pc:docMk/>
          <pc:sldMk cId="3960081312" sldId="969"/>
        </pc:sldMkLst>
      </pc:sldChg>
      <pc:sldChg chg="del">
        <pc:chgData name="Chunping Xu" userId="a5962ba47313b1f5" providerId="LiveId" clId="{385630A8-B4E7-4962-832C-51E14A66199B}" dt="2020-12-10T00:10:35.210" v="980" actId="47"/>
        <pc:sldMkLst>
          <pc:docMk/>
          <pc:sldMk cId="1732606055" sldId="970"/>
        </pc:sldMkLst>
      </pc:sldChg>
      <pc:sldChg chg="del">
        <pc:chgData name="Chunping Xu" userId="a5962ba47313b1f5" providerId="LiveId" clId="{385630A8-B4E7-4962-832C-51E14A66199B}" dt="2020-12-10T00:10:35.210" v="980" actId="47"/>
        <pc:sldMkLst>
          <pc:docMk/>
          <pc:sldMk cId="2665975979" sldId="971"/>
        </pc:sldMkLst>
      </pc:sldChg>
      <pc:sldChg chg="del">
        <pc:chgData name="Chunping Xu" userId="a5962ba47313b1f5" providerId="LiveId" clId="{385630A8-B4E7-4962-832C-51E14A66199B}" dt="2020-12-10T00:10:35.210" v="980" actId="47"/>
        <pc:sldMkLst>
          <pc:docMk/>
          <pc:sldMk cId="1783108899" sldId="972"/>
        </pc:sldMkLst>
      </pc:sldChg>
      <pc:sldChg chg="del">
        <pc:chgData name="Chunping Xu" userId="a5962ba47313b1f5" providerId="LiveId" clId="{385630A8-B4E7-4962-832C-51E14A66199B}" dt="2020-12-10T00:10:35.210" v="980" actId="47"/>
        <pc:sldMkLst>
          <pc:docMk/>
          <pc:sldMk cId="1698453218" sldId="973"/>
        </pc:sldMkLst>
      </pc:sldChg>
      <pc:sldChg chg="del">
        <pc:chgData name="Chunping Xu" userId="a5962ba47313b1f5" providerId="LiveId" clId="{385630A8-B4E7-4962-832C-51E14A66199B}" dt="2020-12-10T00:10:35.210" v="980" actId="47"/>
        <pc:sldMkLst>
          <pc:docMk/>
          <pc:sldMk cId="980176556" sldId="974"/>
        </pc:sldMkLst>
      </pc:sldChg>
      <pc:sldChg chg="addSp delSp modSp mod">
        <pc:chgData name="Chunping Xu" userId="a5962ba47313b1f5" providerId="LiveId" clId="{385630A8-B4E7-4962-832C-51E14A66199B}" dt="2020-12-09T21:38:50.900" v="250" actId="1076"/>
        <pc:sldMkLst>
          <pc:docMk/>
          <pc:sldMk cId="1266089870" sldId="975"/>
        </pc:sldMkLst>
        <pc:spChg chg="add mod">
          <ac:chgData name="Chunping Xu" userId="a5962ba47313b1f5" providerId="LiveId" clId="{385630A8-B4E7-4962-832C-51E14A66199B}" dt="2020-12-09T21:38:50.900" v="250" actId="1076"/>
          <ac:spMkLst>
            <pc:docMk/>
            <pc:sldMk cId="1266089870" sldId="975"/>
            <ac:spMk id="3" creationId="{66D3C13D-66A3-4C75-9908-C7C7E5A2FA1F}"/>
          </ac:spMkLst>
        </pc:spChg>
        <pc:spChg chg="add del mod">
          <ac:chgData name="Chunping Xu" userId="a5962ba47313b1f5" providerId="LiveId" clId="{385630A8-B4E7-4962-832C-51E14A66199B}" dt="2020-12-09T21:36:49.738" v="239"/>
          <ac:spMkLst>
            <pc:docMk/>
            <pc:sldMk cId="1266089870" sldId="975"/>
            <ac:spMk id="4" creationId="{0ADBF4E6-992B-4146-9A9C-08E17F405230}"/>
          </ac:spMkLst>
        </pc:spChg>
        <pc:spChg chg="add mod">
          <ac:chgData name="Chunping Xu" userId="a5962ba47313b1f5" providerId="LiveId" clId="{385630A8-B4E7-4962-832C-51E14A66199B}" dt="2020-12-09T21:38:19.325" v="247" actId="1076"/>
          <ac:spMkLst>
            <pc:docMk/>
            <pc:sldMk cId="1266089870" sldId="975"/>
            <ac:spMk id="67" creationId="{04441CDF-D49F-4B67-AD6B-53016A4FDAC0}"/>
          </ac:spMkLst>
        </pc:spChg>
        <pc:spChg chg="mod">
          <ac:chgData name="Chunping Xu" userId="a5962ba47313b1f5" providerId="LiveId" clId="{385630A8-B4E7-4962-832C-51E14A66199B}" dt="2020-12-09T21:26:40.525" v="114" actId="1076"/>
          <ac:spMkLst>
            <pc:docMk/>
            <pc:sldMk cId="1266089870" sldId="975"/>
            <ac:spMk id="68646" creationId="{2BB25040-2871-42CA-BA71-4D402B336040}"/>
          </ac:spMkLst>
        </pc:spChg>
      </pc:sldChg>
      <pc:sldChg chg="del">
        <pc:chgData name="Chunping Xu" userId="a5962ba47313b1f5" providerId="LiveId" clId="{385630A8-B4E7-4962-832C-51E14A66199B}" dt="2020-12-10T00:10:35.210" v="980" actId="47"/>
        <pc:sldMkLst>
          <pc:docMk/>
          <pc:sldMk cId="765639982" sldId="976"/>
        </pc:sldMkLst>
      </pc:sldChg>
      <pc:sldChg chg="modSp add mod">
        <pc:chgData name="Chunping Xu" userId="a5962ba47313b1f5" providerId="LiveId" clId="{385630A8-B4E7-4962-832C-51E14A66199B}" dt="2020-12-07T18:36:11.053" v="45"/>
        <pc:sldMkLst>
          <pc:docMk/>
          <pc:sldMk cId="3595749492" sldId="977"/>
        </pc:sldMkLst>
        <pc:spChg chg="mod">
          <ac:chgData name="Chunping Xu" userId="a5962ba47313b1f5" providerId="LiveId" clId="{385630A8-B4E7-4962-832C-51E14A66199B}" dt="2020-12-07T18:36:11.053" v="45"/>
          <ac:spMkLst>
            <pc:docMk/>
            <pc:sldMk cId="3595749492" sldId="977"/>
            <ac:spMk id="160782" creationId="{BDFD54D5-728E-4DE0-B8CD-BB0D37C84E5C}"/>
          </ac:spMkLst>
        </pc:spChg>
      </pc:sldChg>
      <pc:sldChg chg="modSp add mod">
        <pc:chgData name="Chunping Xu" userId="a5962ba47313b1f5" providerId="LiveId" clId="{385630A8-B4E7-4962-832C-51E14A66199B}" dt="2020-12-07T18:37:12.280" v="50"/>
        <pc:sldMkLst>
          <pc:docMk/>
          <pc:sldMk cId="1550936449" sldId="978"/>
        </pc:sldMkLst>
        <pc:spChg chg="mod">
          <ac:chgData name="Chunping Xu" userId="a5962ba47313b1f5" providerId="LiveId" clId="{385630A8-B4E7-4962-832C-51E14A66199B}" dt="2020-12-07T18:37:12.280" v="50"/>
          <ac:spMkLst>
            <pc:docMk/>
            <pc:sldMk cId="1550936449" sldId="978"/>
            <ac:spMk id="160782" creationId="{BDFD54D5-728E-4DE0-B8CD-BB0D37C84E5C}"/>
          </ac:spMkLst>
        </pc:spChg>
      </pc:sldChg>
      <pc:sldChg chg="addSp delSp modSp add mod">
        <pc:chgData name="Chunping Xu" userId="a5962ba47313b1f5" providerId="LiveId" clId="{385630A8-B4E7-4962-832C-51E14A66199B}" dt="2020-12-09T22:52:10.958" v="585" actId="22"/>
        <pc:sldMkLst>
          <pc:docMk/>
          <pc:sldMk cId="3648429088" sldId="979"/>
        </pc:sldMkLst>
        <pc:spChg chg="add del">
          <ac:chgData name="Chunping Xu" userId="a5962ba47313b1f5" providerId="LiveId" clId="{385630A8-B4E7-4962-832C-51E14A66199B}" dt="2020-12-09T22:52:05.881" v="583" actId="22"/>
          <ac:spMkLst>
            <pc:docMk/>
            <pc:sldMk cId="3648429088" sldId="979"/>
            <ac:spMk id="4" creationId="{90D2C3E2-3DB5-49CE-A44B-1A56577B072F}"/>
          </ac:spMkLst>
        </pc:spChg>
        <pc:spChg chg="add del">
          <ac:chgData name="Chunping Xu" userId="a5962ba47313b1f5" providerId="LiveId" clId="{385630A8-B4E7-4962-832C-51E14A66199B}" dt="2020-12-09T22:52:10.958" v="585" actId="22"/>
          <ac:spMkLst>
            <pc:docMk/>
            <pc:sldMk cId="3648429088" sldId="979"/>
            <ac:spMk id="6" creationId="{195CA1E3-65D2-40A1-8BF7-525F7FBECD8F}"/>
          </ac:spMkLst>
        </pc:spChg>
        <pc:spChg chg="mod">
          <ac:chgData name="Chunping Xu" userId="a5962ba47313b1f5" providerId="LiveId" clId="{385630A8-B4E7-4962-832C-51E14A66199B}" dt="2020-12-07T18:37:26.449" v="53"/>
          <ac:spMkLst>
            <pc:docMk/>
            <pc:sldMk cId="3648429088" sldId="979"/>
            <ac:spMk id="160782" creationId="{BDFD54D5-728E-4DE0-B8CD-BB0D37C84E5C}"/>
          </ac:spMkLst>
        </pc:spChg>
      </pc:sldChg>
      <pc:sldChg chg="modSp add mod">
        <pc:chgData name="Chunping Xu" userId="a5962ba47313b1f5" providerId="LiveId" clId="{385630A8-B4E7-4962-832C-51E14A66199B}" dt="2020-12-07T18:39:58.064" v="68" actId="255"/>
        <pc:sldMkLst>
          <pc:docMk/>
          <pc:sldMk cId="190460946" sldId="980"/>
        </pc:sldMkLst>
        <pc:spChg chg="mod">
          <ac:chgData name="Chunping Xu" userId="a5962ba47313b1f5" providerId="LiveId" clId="{385630A8-B4E7-4962-832C-51E14A66199B}" dt="2020-12-07T18:39:58.064" v="68" actId="255"/>
          <ac:spMkLst>
            <pc:docMk/>
            <pc:sldMk cId="190460946" sldId="980"/>
            <ac:spMk id="160782" creationId="{BDFD54D5-728E-4DE0-B8CD-BB0D37C84E5C}"/>
          </ac:spMkLst>
        </pc:spChg>
      </pc:sldChg>
      <pc:sldChg chg="modSp add mod">
        <pc:chgData name="Chunping Xu" userId="a5962ba47313b1f5" providerId="LiveId" clId="{385630A8-B4E7-4962-832C-51E14A66199B}" dt="2020-12-09T21:33:06.225" v="230" actId="20577"/>
        <pc:sldMkLst>
          <pc:docMk/>
          <pc:sldMk cId="1577725863" sldId="981"/>
        </pc:sldMkLst>
        <pc:spChg chg="mod">
          <ac:chgData name="Chunping Xu" userId="a5962ba47313b1f5" providerId="LiveId" clId="{385630A8-B4E7-4962-832C-51E14A66199B}" dt="2020-12-09T21:33:06.225" v="230" actId="20577"/>
          <ac:spMkLst>
            <pc:docMk/>
            <pc:sldMk cId="1577725863" sldId="981"/>
            <ac:spMk id="3" creationId="{00000000-0000-0000-0000-000000000000}"/>
          </ac:spMkLst>
        </pc:spChg>
      </pc:sldChg>
      <pc:sldChg chg="modSp add mod">
        <pc:chgData name="Chunping Xu" userId="a5962ba47313b1f5" providerId="LiveId" clId="{385630A8-B4E7-4962-832C-51E14A66199B}" dt="2020-12-09T21:40:24.109" v="262"/>
        <pc:sldMkLst>
          <pc:docMk/>
          <pc:sldMk cId="37241328" sldId="982"/>
        </pc:sldMkLst>
        <pc:spChg chg="mod">
          <ac:chgData name="Chunping Xu" userId="a5962ba47313b1f5" providerId="LiveId" clId="{385630A8-B4E7-4962-832C-51E14A66199B}" dt="2020-12-09T21:39:46.005" v="253" actId="1076"/>
          <ac:spMkLst>
            <pc:docMk/>
            <pc:sldMk cId="37241328" sldId="982"/>
            <ac:spMk id="3" creationId="{66D3C13D-66A3-4C75-9908-C7C7E5A2FA1F}"/>
          </ac:spMkLst>
        </pc:spChg>
        <pc:spChg chg="mod">
          <ac:chgData name="Chunping Xu" userId="a5962ba47313b1f5" providerId="LiveId" clId="{385630A8-B4E7-4962-832C-51E14A66199B}" dt="2020-12-09T21:40:24.109" v="262"/>
          <ac:spMkLst>
            <pc:docMk/>
            <pc:sldMk cId="37241328" sldId="982"/>
            <ac:spMk id="67" creationId="{04441CDF-D49F-4B67-AD6B-53016A4FDAC0}"/>
          </ac:spMkLst>
        </pc:spChg>
      </pc:sldChg>
      <pc:sldChg chg="modSp add mod">
        <pc:chgData name="Chunping Xu" userId="a5962ba47313b1f5" providerId="LiveId" clId="{385630A8-B4E7-4962-832C-51E14A66199B}" dt="2020-12-09T21:41:21.487" v="273"/>
        <pc:sldMkLst>
          <pc:docMk/>
          <pc:sldMk cId="2443844755" sldId="983"/>
        </pc:sldMkLst>
        <pc:spChg chg="mod">
          <ac:chgData name="Chunping Xu" userId="a5962ba47313b1f5" providerId="LiveId" clId="{385630A8-B4E7-4962-832C-51E14A66199B}" dt="2020-12-09T21:41:08.463" v="263" actId="1076"/>
          <ac:spMkLst>
            <pc:docMk/>
            <pc:sldMk cId="2443844755" sldId="983"/>
            <ac:spMk id="3" creationId="{66D3C13D-66A3-4C75-9908-C7C7E5A2FA1F}"/>
          </ac:spMkLst>
        </pc:spChg>
        <pc:spChg chg="mod">
          <ac:chgData name="Chunping Xu" userId="a5962ba47313b1f5" providerId="LiveId" clId="{385630A8-B4E7-4962-832C-51E14A66199B}" dt="2020-12-09T21:41:21.487" v="273"/>
          <ac:spMkLst>
            <pc:docMk/>
            <pc:sldMk cId="2443844755" sldId="983"/>
            <ac:spMk id="67" creationId="{04441CDF-D49F-4B67-AD6B-53016A4FDAC0}"/>
          </ac:spMkLst>
        </pc:spChg>
      </pc:sldChg>
      <pc:sldChg chg="addSp modSp add mod">
        <pc:chgData name="Chunping Xu" userId="a5962ba47313b1f5" providerId="LiveId" clId="{385630A8-B4E7-4962-832C-51E14A66199B}" dt="2020-12-09T21:45:09.058" v="331" actId="1076"/>
        <pc:sldMkLst>
          <pc:docMk/>
          <pc:sldMk cId="3173378939" sldId="984"/>
        </pc:sldMkLst>
        <pc:spChg chg="add mod">
          <ac:chgData name="Chunping Xu" userId="a5962ba47313b1f5" providerId="LiveId" clId="{385630A8-B4E7-4962-832C-51E14A66199B}" dt="2020-12-09T21:43:10.249" v="279" actId="13822"/>
          <ac:spMkLst>
            <pc:docMk/>
            <pc:sldMk cId="3173378939" sldId="984"/>
            <ac:spMk id="4" creationId="{92B3A3A8-61B4-4ABF-A247-74FE9A4AA127}"/>
          </ac:spMkLst>
        </pc:spChg>
        <pc:spChg chg="mod">
          <ac:chgData name="Chunping Xu" userId="a5962ba47313b1f5" providerId="LiveId" clId="{385630A8-B4E7-4962-832C-51E14A66199B}" dt="2020-12-09T21:42:42.789" v="276" actId="1076"/>
          <ac:spMkLst>
            <pc:docMk/>
            <pc:sldMk cId="3173378939" sldId="984"/>
            <ac:spMk id="67" creationId="{04441CDF-D49F-4B67-AD6B-53016A4FDAC0}"/>
          </ac:spMkLst>
        </pc:spChg>
        <pc:spChg chg="add mod">
          <ac:chgData name="Chunping Xu" userId="a5962ba47313b1f5" providerId="LiveId" clId="{385630A8-B4E7-4962-832C-51E14A66199B}" dt="2020-12-09T21:43:37.031" v="299"/>
          <ac:spMkLst>
            <pc:docMk/>
            <pc:sldMk cId="3173378939" sldId="984"/>
            <ac:spMk id="68" creationId="{2040B93A-6567-4BF8-A749-016BD624AA53}"/>
          </ac:spMkLst>
        </pc:spChg>
        <pc:spChg chg="add mod">
          <ac:chgData name="Chunping Xu" userId="a5962ba47313b1f5" providerId="LiveId" clId="{385630A8-B4E7-4962-832C-51E14A66199B}" dt="2020-12-09T21:45:09.058" v="331" actId="1076"/>
          <ac:spMkLst>
            <pc:docMk/>
            <pc:sldMk cId="3173378939" sldId="984"/>
            <ac:spMk id="69" creationId="{0F7EC480-0C67-42D4-B1CB-9F7A235A8CEB}"/>
          </ac:spMkLst>
        </pc:spChg>
        <pc:spChg chg="add mod">
          <ac:chgData name="Chunping Xu" userId="a5962ba47313b1f5" providerId="LiveId" clId="{385630A8-B4E7-4962-832C-51E14A66199B}" dt="2020-12-09T21:44:25.178" v="303" actId="1076"/>
          <ac:spMkLst>
            <pc:docMk/>
            <pc:sldMk cId="3173378939" sldId="984"/>
            <ac:spMk id="70" creationId="{0599F513-74E5-4116-9533-E30B86E4505B}"/>
          </ac:spMkLst>
        </pc:spChg>
      </pc:sldChg>
      <pc:sldChg chg="addSp delSp modSp add mod">
        <pc:chgData name="Chunping Xu" userId="a5962ba47313b1f5" providerId="LiveId" clId="{385630A8-B4E7-4962-832C-51E14A66199B}" dt="2020-12-09T22:23:56.484" v="506" actId="1076"/>
        <pc:sldMkLst>
          <pc:docMk/>
          <pc:sldMk cId="733682373" sldId="985"/>
        </pc:sldMkLst>
        <pc:spChg chg="mod">
          <ac:chgData name="Chunping Xu" userId="a5962ba47313b1f5" providerId="LiveId" clId="{385630A8-B4E7-4962-832C-51E14A66199B}" dt="2020-12-09T22:23:56.484" v="506" actId="1076"/>
          <ac:spMkLst>
            <pc:docMk/>
            <pc:sldMk cId="733682373" sldId="985"/>
            <ac:spMk id="3" creationId="{00000000-0000-0000-0000-000000000000}"/>
          </ac:spMkLst>
        </pc:spChg>
        <pc:spChg chg="add mod">
          <ac:chgData name="Chunping Xu" userId="a5962ba47313b1f5" providerId="LiveId" clId="{385630A8-B4E7-4962-832C-51E14A66199B}" dt="2020-12-09T21:54:02.932" v="394" actId="1076"/>
          <ac:spMkLst>
            <pc:docMk/>
            <pc:sldMk cId="733682373" sldId="985"/>
            <ac:spMk id="10" creationId="{0DA91425-8836-4B02-9F73-4BBCAF49AD8E}"/>
          </ac:spMkLst>
        </pc:spChg>
        <pc:spChg chg="add mod">
          <ac:chgData name="Chunping Xu" userId="a5962ba47313b1f5" providerId="LiveId" clId="{385630A8-B4E7-4962-832C-51E14A66199B}" dt="2020-12-09T21:53:51.509" v="393"/>
          <ac:spMkLst>
            <pc:docMk/>
            <pc:sldMk cId="733682373" sldId="985"/>
            <ac:spMk id="11" creationId="{C446420B-D1A6-49A1-B781-BAF52B230ACC}"/>
          </ac:spMkLst>
        </pc:spChg>
        <pc:spChg chg="add mod">
          <ac:chgData name="Chunping Xu" userId="a5962ba47313b1f5" providerId="LiveId" clId="{385630A8-B4E7-4962-832C-51E14A66199B}" dt="2020-12-09T21:55:11.674" v="399" actId="14100"/>
          <ac:spMkLst>
            <pc:docMk/>
            <pc:sldMk cId="733682373" sldId="985"/>
            <ac:spMk id="12" creationId="{BD9C45CA-5D52-4C26-8E7C-9AD657C44BCE}"/>
          </ac:spMkLst>
        </pc:spChg>
        <pc:spChg chg="add mod">
          <ac:chgData name="Chunping Xu" userId="a5962ba47313b1f5" providerId="LiveId" clId="{385630A8-B4E7-4962-832C-51E14A66199B}" dt="2020-12-09T21:58:14.932" v="409" actId="14100"/>
          <ac:spMkLst>
            <pc:docMk/>
            <pc:sldMk cId="733682373" sldId="985"/>
            <ac:spMk id="13" creationId="{3BE27500-0D38-41F6-AF4A-9CBE62289124}"/>
          </ac:spMkLst>
        </pc:spChg>
        <pc:spChg chg="add mod">
          <ac:chgData name="Chunping Xu" userId="a5962ba47313b1f5" providerId="LiveId" clId="{385630A8-B4E7-4962-832C-51E14A66199B}" dt="2020-12-09T21:58:40.086" v="411" actId="14100"/>
          <ac:spMkLst>
            <pc:docMk/>
            <pc:sldMk cId="733682373" sldId="985"/>
            <ac:spMk id="14" creationId="{E54314A1-F883-4C78-A618-2BDCAEE3F764}"/>
          </ac:spMkLst>
        </pc:spChg>
        <pc:spChg chg="add mod">
          <ac:chgData name="Chunping Xu" userId="a5962ba47313b1f5" providerId="LiveId" clId="{385630A8-B4E7-4962-832C-51E14A66199B}" dt="2020-12-09T22:00:30.181" v="439" actId="1076"/>
          <ac:spMkLst>
            <pc:docMk/>
            <pc:sldMk cId="733682373" sldId="985"/>
            <ac:spMk id="20" creationId="{58F4EBAA-36F4-4BC9-8BBA-D059ABEBFA06}"/>
          </ac:spMkLst>
        </pc:spChg>
        <pc:spChg chg="add mod">
          <ac:chgData name="Chunping Xu" userId="a5962ba47313b1f5" providerId="LiveId" clId="{385630A8-B4E7-4962-832C-51E14A66199B}" dt="2020-12-09T22:00:21.865" v="438" actId="14100"/>
          <ac:spMkLst>
            <pc:docMk/>
            <pc:sldMk cId="733682373" sldId="985"/>
            <ac:spMk id="21" creationId="{8C079745-1D79-49FB-83C7-601878A539C8}"/>
          </ac:spMkLst>
        </pc:spChg>
        <pc:spChg chg="add mod">
          <ac:chgData name="Chunping Xu" userId="a5962ba47313b1f5" providerId="LiveId" clId="{385630A8-B4E7-4962-832C-51E14A66199B}" dt="2020-12-09T22:00:41.073" v="440" actId="1076"/>
          <ac:spMkLst>
            <pc:docMk/>
            <pc:sldMk cId="733682373" sldId="985"/>
            <ac:spMk id="22" creationId="{DE0EBF72-164D-4024-82A9-645DFE396E1B}"/>
          </ac:spMkLst>
        </pc:spChg>
        <pc:spChg chg="add mod">
          <ac:chgData name="Chunping Xu" userId="a5962ba47313b1f5" providerId="LiveId" clId="{385630A8-B4E7-4962-832C-51E14A66199B}" dt="2020-12-09T22:01:58.157" v="459" actId="207"/>
          <ac:spMkLst>
            <pc:docMk/>
            <pc:sldMk cId="733682373" sldId="985"/>
            <ac:spMk id="23" creationId="{7B1E3A8A-E3CA-4D57-9A11-67D3AFF2CFEA}"/>
          </ac:spMkLst>
        </pc:spChg>
        <pc:spChg chg="add del mod">
          <ac:chgData name="Chunping Xu" userId="a5962ba47313b1f5" providerId="LiveId" clId="{385630A8-B4E7-4962-832C-51E14A66199B}" dt="2020-12-09T22:02:14.443" v="463"/>
          <ac:spMkLst>
            <pc:docMk/>
            <pc:sldMk cId="733682373" sldId="985"/>
            <ac:spMk id="24" creationId="{ABC725E8-6348-42F4-BDCE-1403D4D04577}"/>
          </ac:spMkLst>
        </pc:spChg>
        <pc:spChg chg="add del mod">
          <ac:chgData name="Chunping Xu" userId="a5962ba47313b1f5" providerId="LiveId" clId="{385630A8-B4E7-4962-832C-51E14A66199B}" dt="2020-12-09T22:02:13.943" v="462"/>
          <ac:spMkLst>
            <pc:docMk/>
            <pc:sldMk cId="733682373" sldId="985"/>
            <ac:spMk id="25" creationId="{FD467C6E-6478-4B02-843C-974A8742AD6E}"/>
          </ac:spMkLst>
        </pc:spChg>
        <pc:spChg chg="add mod">
          <ac:chgData name="Chunping Xu" userId="a5962ba47313b1f5" providerId="LiveId" clId="{385630A8-B4E7-4962-832C-51E14A66199B}" dt="2020-12-09T22:03:04.943" v="481"/>
          <ac:spMkLst>
            <pc:docMk/>
            <pc:sldMk cId="733682373" sldId="985"/>
            <ac:spMk id="26" creationId="{D59E1E52-8D9C-46D6-ADFB-FF6F59FEB918}"/>
          </ac:spMkLst>
        </pc:spChg>
        <pc:spChg chg="add mod">
          <ac:chgData name="Chunping Xu" userId="a5962ba47313b1f5" providerId="LiveId" clId="{385630A8-B4E7-4962-832C-51E14A66199B}" dt="2020-12-09T22:02:58.978" v="475"/>
          <ac:spMkLst>
            <pc:docMk/>
            <pc:sldMk cId="733682373" sldId="985"/>
            <ac:spMk id="27" creationId="{3A3CA4C3-AFC7-45C9-89EA-DBC6C18C4AF9}"/>
          </ac:spMkLst>
        </pc:spChg>
        <pc:spChg chg="add mod">
          <ac:chgData name="Chunping Xu" userId="a5962ba47313b1f5" providerId="LiveId" clId="{385630A8-B4E7-4962-832C-51E14A66199B}" dt="2020-12-09T22:22:59.016" v="500" actId="1076"/>
          <ac:spMkLst>
            <pc:docMk/>
            <pc:sldMk cId="733682373" sldId="985"/>
            <ac:spMk id="28" creationId="{C95A48DB-1895-4A8E-B645-2455254EA328}"/>
          </ac:spMkLst>
        </pc:spChg>
        <pc:spChg chg="add mod">
          <ac:chgData name="Chunping Xu" userId="a5962ba47313b1f5" providerId="LiveId" clId="{385630A8-B4E7-4962-832C-51E14A66199B}" dt="2020-12-09T22:23:34.527" v="505" actId="207"/>
          <ac:spMkLst>
            <pc:docMk/>
            <pc:sldMk cId="733682373" sldId="985"/>
            <ac:spMk id="29" creationId="{CCF27527-35C9-4311-959B-F607479D0ECA}"/>
          </ac:spMkLst>
        </pc:spChg>
        <pc:cxnChg chg="add del mod">
          <ac:chgData name="Chunping Xu" userId="a5962ba47313b1f5" providerId="LiveId" clId="{385630A8-B4E7-4962-832C-51E14A66199B}" dt="2020-12-09T21:54:07.931" v="395" actId="21"/>
          <ac:cxnSpMkLst>
            <pc:docMk/>
            <pc:sldMk cId="733682373" sldId="985"/>
            <ac:cxnSpMk id="4" creationId="{ACF79CC2-E0A2-4E14-A127-2EEB32132874}"/>
          </ac:cxnSpMkLst>
        </pc:cxnChg>
        <pc:cxnChg chg="add del mod">
          <ac:chgData name="Chunping Xu" userId="a5962ba47313b1f5" providerId="LiveId" clId="{385630A8-B4E7-4962-832C-51E14A66199B}" dt="2020-12-09T21:54:11.527" v="396" actId="21"/>
          <ac:cxnSpMkLst>
            <pc:docMk/>
            <pc:sldMk cId="733682373" sldId="985"/>
            <ac:cxnSpMk id="6" creationId="{FFE20D7C-9CC1-4966-9F2C-DEDFB535E8F4}"/>
          </ac:cxnSpMkLst>
        </pc:cxnChg>
        <pc:cxnChg chg="add del mod">
          <ac:chgData name="Chunping Xu" userId="a5962ba47313b1f5" providerId="LiveId" clId="{385630A8-B4E7-4962-832C-51E14A66199B}" dt="2020-12-09T21:55:16.957" v="400" actId="21"/>
          <ac:cxnSpMkLst>
            <pc:docMk/>
            <pc:sldMk cId="733682373" sldId="985"/>
            <ac:cxnSpMk id="9" creationId="{634DAC26-A751-4666-991F-029D5C597735}"/>
          </ac:cxnSpMkLst>
        </pc:cxnChg>
        <pc:cxnChg chg="add mod">
          <ac:chgData name="Chunping Xu" userId="a5962ba47313b1f5" providerId="LiveId" clId="{385630A8-B4E7-4962-832C-51E14A66199B}" dt="2020-12-09T21:58:45.414" v="412" actId="14100"/>
          <ac:cxnSpMkLst>
            <pc:docMk/>
            <pc:sldMk cId="733682373" sldId="985"/>
            <ac:cxnSpMk id="16" creationId="{B8AF9C1F-DEB8-4B3D-B173-EFBB1221C0E2}"/>
          </ac:cxnSpMkLst>
        </pc:cxnChg>
        <pc:cxnChg chg="add mod">
          <ac:chgData name="Chunping Xu" userId="a5962ba47313b1f5" providerId="LiveId" clId="{385630A8-B4E7-4962-832C-51E14A66199B}" dt="2020-12-09T21:58:03.251" v="408" actId="14100"/>
          <ac:cxnSpMkLst>
            <pc:docMk/>
            <pc:sldMk cId="733682373" sldId="985"/>
            <ac:cxnSpMk id="17" creationId="{FF7F3744-F8D0-4734-BE76-491AC84E2983}"/>
          </ac:cxnSpMkLst>
        </pc:cxnChg>
      </pc:sldChg>
      <pc:sldChg chg="modSp add mod">
        <pc:chgData name="Chunping Xu" userId="a5962ba47313b1f5" providerId="LiveId" clId="{385630A8-B4E7-4962-832C-51E14A66199B}" dt="2020-12-09T22:21:46.546" v="497"/>
        <pc:sldMkLst>
          <pc:docMk/>
          <pc:sldMk cId="2884778565" sldId="986"/>
        </pc:sldMkLst>
        <pc:spChg chg="mod">
          <ac:chgData name="Chunping Xu" userId="a5962ba47313b1f5" providerId="LiveId" clId="{385630A8-B4E7-4962-832C-51E14A66199B}" dt="2020-12-09T22:21:46.546" v="497"/>
          <ac:spMkLst>
            <pc:docMk/>
            <pc:sldMk cId="2884778565" sldId="986"/>
            <ac:spMk id="160782" creationId="{BDFD54D5-728E-4DE0-B8CD-BB0D37C84E5C}"/>
          </ac:spMkLst>
        </pc:spChg>
      </pc:sldChg>
      <pc:sldChg chg="modSp add del mod">
        <pc:chgData name="Chunping Xu" userId="a5962ba47313b1f5" providerId="LiveId" clId="{385630A8-B4E7-4962-832C-51E14A66199B}" dt="2020-12-09T23:10:40.816" v="630" actId="47"/>
        <pc:sldMkLst>
          <pc:docMk/>
          <pc:sldMk cId="2039337741" sldId="987"/>
        </pc:sldMkLst>
        <pc:spChg chg="mod">
          <ac:chgData name="Chunping Xu" userId="a5962ba47313b1f5" providerId="LiveId" clId="{385630A8-B4E7-4962-832C-51E14A66199B}" dt="2020-12-09T22:38:18.728" v="577"/>
          <ac:spMkLst>
            <pc:docMk/>
            <pc:sldMk cId="2039337741" sldId="987"/>
            <ac:spMk id="160782" creationId="{BDFD54D5-728E-4DE0-B8CD-BB0D37C84E5C}"/>
          </ac:spMkLst>
        </pc:spChg>
      </pc:sldChg>
      <pc:sldChg chg="modSp add mod">
        <pc:chgData name="Chunping Xu" userId="a5962ba47313b1f5" providerId="LiveId" clId="{385630A8-B4E7-4962-832C-51E14A66199B}" dt="2020-12-09T22:55:34.067" v="617" actId="20577"/>
        <pc:sldMkLst>
          <pc:docMk/>
          <pc:sldMk cId="1678551957" sldId="988"/>
        </pc:sldMkLst>
        <pc:spChg chg="mod">
          <ac:chgData name="Chunping Xu" userId="a5962ba47313b1f5" providerId="LiveId" clId="{385630A8-B4E7-4962-832C-51E14A66199B}" dt="2020-12-09T22:55:34.067" v="617" actId="20577"/>
          <ac:spMkLst>
            <pc:docMk/>
            <pc:sldMk cId="1678551957" sldId="988"/>
            <ac:spMk id="160782" creationId="{BDFD54D5-728E-4DE0-B8CD-BB0D37C84E5C}"/>
          </ac:spMkLst>
        </pc:spChg>
      </pc:sldChg>
      <pc:sldChg chg="modSp add mod">
        <pc:chgData name="Chunping Xu" userId="a5962ba47313b1f5" providerId="LiveId" clId="{385630A8-B4E7-4962-832C-51E14A66199B}" dt="2020-12-09T23:12:51.676" v="635"/>
        <pc:sldMkLst>
          <pc:docMk/>
          <pc:sldMk cId="1258096364" sldId="989"/>
        </pc:sldMkLst>
        <pc:spChg chg="mod">
          <ac:chgData name="Chunping Xu" userId="a5962ba47313b1f5" providerId="LiveId" clId="{385630A8-B4E7-4962-832C-51E14A66199B}" dt="2020-12-09T23:12:51.676" v="635"/>
          <ac:spMkLst>
            <pc:docMk/>
            <pc:sldMk cId="1258096364" sldId="989"/>
            <ac:spMk id="160782" creationId="{BDFD54D5-728E-4DE0-B8CD-BB0D37C84E5C}"/>
          </ac:spMkLst>
        </pc:spChg>
      </pc:sldChg>
      <pc:sldChg chg="modSp add mod ord">
        <pc:chgData name="Chunping Xu" userId="a5962ba47313b1f5" providerId="LiveId" clId="{385630A8-B4E7-4962-832C-51E14A66199B}" dt="2020-12-09T23:12:30.396" v="632" actId="20577"/>
        <pc:sldMkLst>
          <pc:docMk/>
          <pc:sldMk cId="1796800164" sldId="990"/>
        </pc:sldMkLst>
        <pc:spChg chg="mod">
          <ac:chgData name="Chunping Xu" userId="a5962ba47313b1f5" providerId="LiveId" clId="{385630A8-B4E7-4962-832C-51E14A66199B}" dt="2020-12-09T23:12:30.396" v="632" actId="20577"/>
          <ac:spMkLst>
            <pc:docMk/>
            <pc:sldMk cId="1796800164" sldId="990"/>
            <ac:spMk id="160782" creationId="{BDFD54D5-728E-4DE0-B8CD-BB0D37C84E5C}"/>
          </ac:spMkLst>
        </pc:spChg>
      </pc:sldChg>
      <pc:sldChg chg="modSp add mod">
        <pc:chgData name="Chunping Xu" userId="a5962ba47313b1f5" providerId="LiveId" clId="{385630A8-B4E7-4962-832C-51E14A66199B}" dt="2020-12-09T23:13:11.401" v="639"/>
        <pc:sldMkLst>
          <pc:docMk/>
          <pc:sldMk cId="3035838640" sldId="991"/>
        </pc:sldMkLst>
        <pc:spChg chg="mod">
          <ac:chgData name="Chunping Xu" userId="a5962ba47313b1f5" providerId="LiveId" clId="{385630A8-B4E7-4962-832C-51E14A66199B}" dt="2020-12-09T23:13:11.401" v="639"/>
          <ac:spMkLst>
            <pc:docMk/>
            <pc:sldMk cId="3035838640" sldId="991"/>
            <ac:spMk id="160782" creationId="{BDFD54D5-728E-4DE0-B8CD-BB0D37C84E5C}"/>
          </ac:spMkLst>
        </pc:spChg>
      </pc:sldChg>
      <pc:sldChg chg="addSp delSp modSp add mod">
        <pc:chgData name="Chunping Xu" userId="a5962ba47313b1f5" providerId="LiveId" clId="{385630A8-B4E7-4962-832C-51E14A66199B}" dt="2020-12-09T23:20:03.281" v="728"/>
        <pc:sldMkLst>
          <pc:docMk/>
          <pc:sldMk cId="2873345604" sldId="992"/>
        </pc:sldMkLst>
        <pc:spChg chg="add mod">
          <ac:chgData name="Chunping Xu" userId="a5962ba47313b1f5" providerId="LiveId" clId="{385630A8-B4E7-4962-832C-51E14A66199B}" dt="2020-12-09T23:17:28.903" v="649" actId="1076"/>
          <ac:spMkLst>
            <pc:docMk/>
            <pc:sldMk cId="2873345604" sldId="992"/>
            <ac:spMk id="18" creationId="{974CB9BF-9F14-4880-A79C-994F5E5B2889}"/>
          </ac:spMkLst>
        </pc:spChg>
        <pc:spChg chg="add mod">
          <ac:chgData name="Chunping Xu" userId="a5962ba47313b1f5" providerId="LiveId" clId="{385630A8-B4E7-4962-832C-51E14A66199B}" dt="2020-12-09T23:19:20.740" v="687" actId="1076"/>
          <ac:spMkLst>
            <pc:docMk/>
            <pc:sldMk cId="2873345604" sldId="992"/>
            <ac:spMk id="19" creationId="{93A50C8A-1FE3-4282-9E5D-0434817405F2}"/>
          </ac:spMkLst>
        </pc:spChg>
        <pc:spChg chg="add del mod">
          <ac:chgData name="Chunping Xu" userId="a5962ba47313b1f5" providerId="LiveId" clId="{385630A8-B4E7-4962-832C-51E14A66199B}" dt="2020-12-09T23:19:02.554" v="684" actId="21"/>
          <ac:spMkLst>
            <pc:docMk/>
            <pc:sldMk cId="2873345604" sldId="992"/>
            <ac:spMk id="24" creationId="{5E6D7BD5-6AF9-445F-AA13-6F08C004275C}"/>
          </ac:spMkLst>
        </pc:spChg>
        <pc:spChg chg="add del mod">
          <ac:chgData name="Chunping Xu" userId="a5962ba47313b1f5" providerId="LiveId" clId="{385630A8-B4E7-4962-832C-51E14A66199B}" dt="2020-12-09T23:18:39.329" v="681"/>
          <ac:spMkLst>
            <pc:docMk/>
            <pc:sldMk cId="2873345604" sldId="992"/>
            <ac:spMk id="25" creationId="{E0BDF944-CB70-4DB6-841E-27394DE9E9F1}"/>
          </ac:spMkLst>
        </pc:spChg>
        <pc:spChg chg="add del mod">
          <ac:chgData name="Chunping Xu" userId="a5962ba47313b1f5" providerId="LiveId" clId="{385630A8-B4E7-4962-832C-51E14A66199B}" dt="2020-12-09T23:20:03.281" v="728"/>
          <ac:spMkLst>
            <pc:docMk/>
            <pc:sldMk cId="2873345604" sldId="992"/>
            <ac:spMk id="29" creationId="{CCF27527-35C9-4311-959B-F607479D0ECA}"/>
          </ac:spMkLst>
        </pc:spChg>
        <pc:spChg chg="add mod">
          <ac:chgData name="Chunping Xu" userId="a5962ba47313b1f5" providerId="LiveId" clId="{385630A8-B4E7-4962-832C-51E14A66199B}" dt="2020-12-09T23:19:43.168" v="708"/>
          <ac:spMkLst>
            <pc:docMk/>
            <pc:sldMk cId="2873345604" sldId="992"/>
            <ac:spMk id="30" creationId="{56D9FFBA-AD1C-4F12-93D0-712D4DE6C00F}"/>
          </ac:spMkLst>
        </pc:spChg>
      </pc:sldChg>
      <pc:sldChg chg="modSp add mod">
        <pc:chgData name="Chunping Xu" userId="a5962ba47313b1f5" providerId="LiveId" clId="{385630A8-B4E7-4962-832C-51E14A66199B}" dt="2020-12-10T00:10:03.099" v="978"/>
        <pc:sldMkLst>
          <pc:docMk/>
          <pc:sldMk cId="1532515551" sldId="993"/>
        </pc:sldMkLst>
        <pc:spChg chg="mod">
          <ac:chgData name="Chunping Xu" userId="a5962ba47313b1f5" providerId="LiveId" clId="{385630A8-B4E7-4962-832C-51E14A66199B}" dt="2020-12-10T00:10:03.099" v="978"/>
          <ac:spMkLst>
            <pc:docMk/>
            <pc:sldMk cId="1532515551" sldId="993"/>
            <ac:spMk id="407556" creationId="{338C7AEB-9E28-4C75-BE24-0682089C3A8E}"/>
          </ac:spMkLst>
        </pc:spChg>
      </pc:sldChg>
      <pc:sldChg chg="add">
        <pc:chgData name="Chunping Xu" userId="a5962ba47313b1f5" providerId="LiveId" clId="{385630A8-B4E7-4962-832C-51E14A66199B}" dt="2020-12-10T00:11:04.278" v="981"/>
        <pc:sldMkLst>
          <pc:docMk/>
          <pc:sldMk cId="2688646117" sldId="994"/>
        </pc:sldMkLst>
      </pc:sldChg>
      <pc:sldChg chg="add">
        <pc:chgData name="Chunping Xu" userId="a5962ba47313b1f5" providerId="LiveId" clId="{385630A8-B4E7-4962-832C-51E14A66199B}" dt="2020-12-10T00:11:25.563" v="982"/>
        <pc:sldMkLst>
          <pc:docMk/>
          <pc:sldMk cId="3614897379" sldId="995"/>
        </pc:sldMkLst>
      </pc:sldChg>
      <pc:sldChg chg="modSp add mod">
        <pc:chgData name="Chunping Xu" userId="a5962ba47313b1f5" providerId="LiveId" clId="{385630A8-B4E7-4962-832C-51E14A66199B}" dt="2020-12-12T03:15:10.336" v="1738"/>
        <pc:sldMkLst>
          <pc:docMk/>
          <pc:sldMk cId="3631077668" sldId="996"/>
        </pc:sldMkLst>
        <pc:spChg chg="mod">
          <ac:chgData name="Chunping Xu" userId="a5962ba47313b1f5" providerId="LiveId" clId="{385630A8-B4E7-4962-832C-51E14A66199B}" dt="2020-12-12T03:15:10.336" v="1738"/>
          <ac:spMkLst>
            <pc:docMk/>
            <pc:sldMk cId="3631077668" sldId="996"/>
            <ac:spMk id="160782" creationId="{BDFD54D5-728E-4DE0-B8CD-BB0D37C84E5C}"/>
          </ac:spMkLst>
        </pc:spChg>
      </pc:sldChg>
      <pc:sldChg chg="modSp add mod">
        <pc:chgData name="Chunping Xu" userId="a5962ba47313b1f5" providerId="LiveId" clId="{385630A8-B4E7-4962-832C-51E14A66199B}" dt="2020-12-12T03:33:34.577" v="1743" actId="255"/>
        <pc:sldMkLst>
          <pc:docMk/>
          <pc:sldMk cId="2289029760" sldId="997"/>
        </pc:sldMkLst>
        <pc:spChg chg="mod">
          <ac:chgData name="Chunping Xu" userId="a5962ba47313b1f5" providerId="LiveId" clId="{385630A8-B4E7-4962-832C-51E14A66199B}" dt="2020-12-12T03:33:34.577" v="1743" actId="255"/>
          <ac:spMkLst>
            <pc:docMk/>
            <pc:sldMk cId="2289029760" sldId="997"/>
            <ac:spMk id="160782" creationId="{BDFD54D5-728E-4DE0-B8CD-BB0D37C84E5C}"/>
          </ac:spMkLst>
        </pc:spChg>
      </pc:sldChg>
      <pc:sldChg chg="modSp add mod">
        <pc:chgData name="Chunping Xu" userId="a5962ba47313b1f5" providerId="LiveId" clId="{385630A8-B4E7-4962-832C-51E14A66199B}" dt="2020-12-12T03:35:07.948" v="1761" actId="14100"/>
        <pc:sldMkLst>
          <pc:docMk/>
          <pc:sldMk cId="1513658190" sldId="998"/>
        </pc:sldMkLst>
        <pc:spChg chg="mod">
          <ac:chgData name="Chunping Xu" userId="a5962ba47313b1f5" providerId="LiveId" clId="{385630A8-B4E7-4962-832C-51E14A66199B}" dt="2020-12-12T03:35:07.948" v="1761" actId="14100"/>
          <ac:spMkLst>
            <pc:docMk/>
            <pc:sldMk cId="1513658190" sldId="998"/>
            <ac:spMk id="160782" creationId="{BDFD54D5-728E-4DE0-B8CD-BB0D37C84E5C}"/>
          </ac:spMkLst>
        </pc:spChg>
      </pc:sldChg>
      <pc:sldMasterChg chg="del delSldLayout">
        <pc:chgData name="Chunping Xu" userId="a5962ba47313b1f5" providerId="LiveId" clId="{385630A8-B4E7-4962-832C-51E14A66199B}" dt="2020-12-10T00:10:20.254" v="979" actId="47"/>
        <pc:sldMasterMkLst>
          <pc:docMk/>
          <pc:sldMasterMk cId="3540827463" sldId="2147483672"/>
        </pc:sldMasterMkLst>
        <pc:sldLayoutChg chg="del">
          <pc:chgData name="Chunping Xu" userId="a5962ba47313b1f5" providerId="LiveId" clId="{385630A8-B4E7-4962-832C-51E14A66199B}" dt="2020-12-10T00:10:20.254" v="979" actId="47"/>
          <pc:sldLayoutMkLst>
            <pc:docMk/>
            <pc:sldMasterMk cId="3540827463" sldId="2147483672"/>
            <pc:sldLayoutMk cId="3416222713" sldId="2147483673"/>
          </pc:sldLayoutMkLst>
        </pc:sldLayoutChg>
        <pc:sldLayoutChg chg="del">
          <pc:chgData name="Chunping Xu" userId="a5962ba47313b1f5" providerId="LiveId" clId="{385630A8-B4E7-4962-832C-51E14A66199B}" dt="2020-12-10T00:10:20.254" v="979" actId="47"/>
          <pc:sldLayoutMkLst>
            <pc:docMk/>
            <pc:sldMasterMk cId="3540827463" sldId="2147483672"/>
            <pc:sldLayoutMk cId="3146113836" sldId="2147483674"/>
          </pc:sldLayoutMkLst>
        </pc:sldLayoutChg>
        <pc:sldLayoutChg chg="del">
          <pc:chgData name="Chunping Xu" userId="a5962ba47313b1f5" providerId="LiveId" clId="{385630A8-B4E7-4962-832C-51E14A66199B}" dt="2020-12-10T00:10:20.254" v="979" actId="47"/>
          <pc:sldLayoutMkLst>
            <pc:docMk/>
            <pc:sldMasterMk cId="3540827463" sldId="2147483672"/>
            <pc:sldLayoutMk cId="2857908901" sldId="2147483675"/>
          </pc:sldLayoutMkLst>
        </pc:sldLayoutChg>
        <pc:sldLayoutChg chg="del">
          <pc:chgData name="Chunping Xu" userId="a5962ba47313b1f5" providerId="LiveId" clId="{385630A8-B4E7-4962-832C-51E14A66199B}" dt="2020-12-10T00:10:20.254" v="979" actId="47"/>
          <pc:sldLayoutMkLst>
            <pc:docMk/>
            <pc:sldMasterMk cId="3540827463" sldId="2147483672"/>
            <pc:sldLayoutMk cId="4072133956" sldId="2147483676"/>
          </pc:sldLayoutMkLst>
        </pc:sldLayoutChg>
        <pc:sldLayoutChg chg="del">
          <pc:chgData name="Chunping Xu" userId="a5962ba47313b1f5" providerId="LiveId" clId="{385630A8-B4E7-4962-832C-51E14A66199B}" dt="2020-12-10T00:10:20.254" v="979" actId="47"/>
          <pc:sldLayoutMkLst>
            <pc:docMk/>
            <pc:sldMasterMk cId="3540827463" sldId="2147483672"/>
            <pc:sldLayoutMk cId="3131844013" sldId="2147483677"/>
          </pc:sldLayoutMkLst>
        </pc:sldLayoutChg>
        <pc:sldLayoutChg chg="del">
          <pc:chgData name="Chunping Xu" userId="a5962ba47313b1f5" providerId="LiveId" clId="{385630A8-B4E7-4962-832C-51E14A66199B}" dt="2020-12-10T00:10:20.254" v="979" actId="47"/>
          <pc:sldLayoutMkLst>
            <pc:docMk/>
            <pc:sldMasterMk cId="3540827463" sldId="2147483672"/>
            <pc:sldLayoutMk cId="4195947079" sldId="2147483678"/>
          </pc:sldLayoutMkLst>
        </pc:sldLayoutChg>
        <pc:sldLayoutChg chg="del">
          <pc:chgData name="Chunping Xu" userId="a5962ba47313b1f5" providerId="LiveId" clId="{385630A8-B4E7-4962-832C-51E14A66199B}" dt="2020-12-10T00:10:20.254" v="979" actId="47"/>
          <pc:sldLayoutMkLst>
            <pc:docMk/>
            <pc:sldMasterMk cId="3540827463" sldId="2147483672"/>
            <pc:sldLayoutMk cId="2279836743" sldId="2147483679"/>
          </pc:sldLayoutMkLst>
        </pc:sldLayoutChg>
        <pc:sldLayoutChg chg="del">
          <pc:chgData name="Chunping Xu" userId="a5962ba47313b1f5" providerId="LiveId" clId="{385630A8-B4E7-4962-832C-51E14A66199B}" dt="2020-12-10T00:10:20.254" v="979" actId="47"/>
          <pc:sldLayoutMkLst>
            <pc:docMk/>
            <pc:sldMasterMk cId="3540827463" sldId="2147483672"/>
            <pc:sldLayoutMk cId="2573728306" sldId="2147483680"/>
          </pc:sldLayoutMkLst>
        </pc:sldLayoutChg>
        <pc:sldLayoutChg chg="del">
          <pc:chgData name="Chunping Xu" userId="a5962ba47313b1f5" providerId="LiveId" clId="{385630A8-B4E7-4962-832C-51E14A66199B}" dt="2020-12-10T00:10:20.254" v="979" actId="47"/>
          <pc:sldLayoutMkLst>
            <pc:docMk/>
            <pc:sldMasterMk cId="3540827463" sldId="2147483672"/>
            <pc:sldLayoutMk cId="2388815956" sldId="2147483681"/>
          </pc:sldLayoutMkLst>
        </pc:sldLayoutChg>
        <pc:sldLayoutChg chg="del">
          <pc:chgData name="Chunping Xu" userId="a5962ba47313b1f5" providerId="LiveId" clId="{385630A8-B4E7-4962-832C-51E14A66199B}" dt="2020-12-10T00:10:20.254" v="979" actId="47"/>
          <pc:sldLayoutMkLst>
            <pc:docMk/>
            <pc:sldMasterMk cId="3540827463" sldId="2147483672"/>
            <pc:sldLayoutMk cId="999167624" sldId="2147483682"/>
          </pc:sldLayoutMkLst>
        </pc:sldLayoutChg>
        <pc:sldLayoutChg chg="del">
          <pc:chgData name="Chunping Xu" userId="a5962ba47313b1f5" providerId="LiveId" clId="{385630A8-B4E7-4962-832C-51E14A66199B}" dt="2020-12-10T00:10:20.254" v="979" actId="47"/>
          <pc:sldLayoutMkLst>
            <pc:docMk/>
            <pc:sldMasterMk cId="3540827463" sldId="2147483672"/>
            <pc:sldLayoutMk cId="2951997770" sldId="2147483683"/>
          </pc:sldLayoutMkLst>
        </pc:sldLayoutChg>
      </pc:sldMasterChg>
      <pc:sldMasterChg chg="del delSldLayout">
        <pc:chgData name="Chunping Xu" userId="a5962ba47313b1f5" providerId="LiveId" clId="{385630A8-B4E7-4962-832C-51E14A66199B}" dt="2020-12-10T00:10:35.210" v="980" actId="47"/>
        <pc:sldMasterMkLst>
          <pc:docMk/>
          <pc:sldMasterMk cId="1258719488" sldId="2147483684"/>
        </pc:sldMasterMkLst>
        <pc:sldLayoutChg chg="del">
          <pc:chgData name="Chunping Xu" userId="a5962ba47313b1f5" providerId="LiveId" clId="{385630A8-B4E7-4962-832C-51E14A66199B}" dt="2020-12-10T00:10:35.210" v="980" actId="47"/>
          <pc:sldLayoutMkLst>
            <pc:docMk/>
            <pc:sldMasterMk cId="1258719488" sldId="2147483684"/>
            <pc:sldLayoutMk cId="1735094519" sldId="2147483685"/>
          </pc:sldLayoutMkLst>
        </pc:sldLayoutChg>
        <pc:sldLayoutChg chg="del">
          <pc:chgData name="Chunping Xu" userId="a5962ba47313b1f5" providerId="LiveId" clId="{385630A8-B4E7-4962-832C-51E14A66199B}" dt="2020-12-10T00:10:35.210" v="980" actId="47"/>
          <pc:sldLayoutMkLst>
            <pc:docMk/>
            <pc:sldMasterMk cId="1258719488" sldId="2147483684"/>
            <pc:sldLayoutMk cId="505756424" sldId="2147483686"/>
          </pc:sldLayoutMkLst>
        </pc:sldLayoutChg>
        <pc:sldLayoutChg chg="del">
          <pc:chgData name="Chunping Xu" userId="a5962ba47313b1f5" providerId="LiveId" clId="{385630A8-B4E7-4962-832C-51E14A66199B}" dt="2020-12-10T00:10:35.210" v="980" actId="47"/>
          <pc:sldLayoutMkLst>
            <pc:docMk/>
            <pc:sldMasterMk cId="1258719488" sldId="2147483684"/>
            <pc:sldLayoutMk cId="1700203655" sldId="2147483687"/>
          </pc:sldLayoutMkLst>
        </pc:sldLayoutChg>
        <pc:sldLayoutChg chg="del">
          <pc:chgData name="Chunping Xu" userId="a5962ba47313b1f5" providerId="LiveId" clId="{385630A8-B4E7-4962-832C-51E14A66199B}" dt="2020-12-10T00:10:35.210" v="980" actId="47"/>
          <pc:sldLayoutMkLst>
            <pc:docMk/>
            <pc:sldMasterMk cId="1258719488" sldId="2147483684"/>
            <pc:sldLayoutMk cId="1228773563" sldId="2147483688"/>
          </pc:sldLayoutMkLst>
        </pc:sldLayoutChg>
        <pc:sldLayoutChg chg="del">
          <pc:chgData name="Chunping Xu" userId="a5962ba47313b1f5" providerId="LiveId" clId="{385630A8-B4E7-4962-832C-51E14A66199B}" dt="2020-12-10T00:10:35.210" v="980" actId="47"/>
          <pc:sldLayoutMkLst>
            <pc:docMk/>
            <pc:sldMasterMk cId="1258719488" sldId="2147483684"/>
            <pc:sldLayoutMk cId="2422326714" sldId="2147483689"/>
          </pc:sldLayoutMkLst>
        </pc:sldLayoutChg>
        <pc:sldLayoutChg chg="del">
          <pc:chgData name="Chunping Xu" userId="a5962ba47313b1f5" providerId="LiveId" clId="{385630A8-B4E7-4962-832C-51E14A66199B}" dt="2020-12-10T00:10:35.210" v="980" actId="47"/>
          <pc:sldLayoutMkLst>
            <pc:docMk/>
            <pc:sldMasterMk cId="1258719488" sldId="2147483684"/>
            <pc:sldLayoutMk cId="2544259664" sldId="2147483690"/>
          </pc:sldLayoutMkLst>
        </pc:sldLayoutChg>
        <pc:sldLayoutChg chg="del">
          <pc:chgData name="Chunping Xu" userId="a5962ba47313b1f5" providerId="LiveId" clId="{385630A8-B4E7-4962-832C-51E14A66199B}" dt="2020-12-10T00:10:35.210" v="980" actId="47"/>
          <pc:sldLayoutMkLst>
            <pc:docMk/>
            <pc:sldMasterMk cId="1258719488" sldId="2147483684"/>
            <pc:sldLayoutMk cId="1633022835" sldId="2147483691"/>
          </pc:sldLayoutMkLst>
        </pc:sldLayoutChg>
        <pc:sldLayoutChg chg="del">
          <pc:chgData name="Chunping Xu" userId="a5962ba47313b1f5" providerId="LiveId" clId="{385630A8-B4E7-4962-832C-51E14A66199B}" dt="2020-12-10T00:10:35.210" v="980" actId="47"/>
          <pc:sldLayoutMkLst>
            <pc:docMk/>
            <pc:sldMasterMk cId="1258719488" sldId="2147483684"/>
            <pc:sldLayoutMk cId="4081027215" sldId="2147483692"/>
          </pc:sldLayoutMkLst>
        </pc:sldLayoutChg>
        <pc:sldLayoutChg chg="del">
          <pc:chgData name="Chunping Xu" userId="a5962ba47313b1f5" providerId="LiveId" clId="{385630A8-B4E7-4962-832C-51E14A66199B}" dt="2020-12-10T00:10:35.210" v="980" actId="47"/>
          <pc:sldLayoutMkLst>
            <pc:docMk/>
            <pc:sldMasterMk cId="1258719488" sldId="2147483684"/>
            <pc:sldLayoutMk cId="2228199324" sldId="2147483693"/>
          </pc:sldLayoutMkLst>
        </pc:sldLayoutChg>
        <pc:sldLayoutChg chg="del">
          <pc:chgData name="Chunping Xu" userId="a5962ba47313b1f5" providerId="LiveId" clId="{385630A8-B4E7-4962-832C-51E14A66199B}" dt="2020-12-10T00:10:35.210" v="980" actId="47"/>
          <pc:sldLayoutMkLst>
            <pc:docMk/>
            <pc:sldMasterMk cId="1258719488" sldId="2147483684"/>
            <pc:sldLayoutMk cId="3366502614" sldId="2147483694"/>
          </pc:sldLayoutMkLst>
        </pc:sldLayoutChg>
        <pc:sldLayoutChg chg="del">
          <pc:chgData name="Chunping Xu" userId="a5962ba47313b1f5" providerId="LiveId" clId="{385630A8-B4E7-4962-832C-51E14A66199B}" dt="2020-12-10T00:10:35.210" v="980" actId="47"/>
          <pc:sldLayoutMkLst>
            <pc:docMk/>
            <pc:sldMasterMk cId="1258719488" sldId="2147483684"/>
            <pc:sldLayoutMk cId="1764737303" sldId="214748369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3D7E0-911F-40AD-B914-3157430CBB81}" type="datetimeFigureOut">
              <a:rPr lang="en-US" smtClean="0"/>
              <a:t>1/18/2021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D3196C-FF7B-45BE-B97D-9F802268EA01}" type="slidenum">
              <a:rPr lang="en-US" smtClean="0"/>
              <a:t>‹#›</a:t>
            </a:fld>
            <a:endParaRPr lang="en-US"/>
          </a:p>
        </p:txBody>
      </p:sp>
    </p:spTree>
    <p:extLst>
      <p:ext uri="{BB962C8B-B14F-4D97-AF65-F5344CB8AC3E}">
        <p14:creationId xmlns:p14="http://schemas.microsoft.com/office/powerpoint/2010/main" val="290220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933">
                <a:solidFill>
                  <a:schemeClr val="tx2"/>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
        <p:nvSpPr>
          <p:cNvPr id="2" name="Title 1"/>
          <p:cNvSpPr>
            <a:spLocks noGrp="1"/>
          </p:cNvSpPr>
          <p:nvPr>
            <p:ph type="ctrTitle"/>
          </p:nvPr>
        </p:nvSpPr>
        <p:spPr>
          <a:xfrm>
            <a:off x="1090110" y="3132291"/>
            <a:ext cx="9567135" cy="1793167"/>
          </a:xfrm>
          <a:effectLst/>
        </p:spPr>
        <p:txBody>
          <a:bodyPr>
            <a:noAutofit/>
          </a:bodyPr>
          <a:lstStyle>
            <a:lvl1pPr marL="853419" indent="-609585" algn="l">
              <a:defRPr sz="7200"/>
            </a:lvl1pPr>
          </a:lstStyle>
          <a:p>
            <a:r>
              <a:rPr lang="en-US"/>
              <a:t>Click to edit Master title style</a:t>
            </a:r>
            <a:endParaRPr lang="en-US" dirty="0"/>
          </a:p>
        </p:txBody>
      </p:sp>
    </p:spTree>
    <p:extLst>
      <p:ext uri="{BB962C8B-B14F-4D97-AF65-F5344CB8AC3E}">
        <p14:creationId xmlns:p14="http://schemas.microsoft.com/office/powerpoint/2010/main" val="331055914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00116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2710927" y="2172648"/>
            <a:ext cx="7955555" cy="2423347"/>
          </a:xfrm>
          <a:effectLst/>
        </p:spPr>
        <p:txBody>
          <a:bodyPr anchor="b"/>
          <a:lstStyle>
            <a:lvl1pPr algn="r">
              <a:defRPr sz="6133"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667">
                <a:solidFill>
                  <a:schemeClr val="tx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1253429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523999" y="731519"/>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731520"/>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936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3"/>
          </a:xfrm>
        </p:spPr>
        <p:txBody>
          <a:bodyPr anchor="b">
            <a:noAutofit/>
          </a:bodyPr>
          <a:lstStyle>
            <a:lvl1pPr marL="0" indent="0" algn="ctr">
              <a:buNone/>
              <a:defRPr lang="en-US" sz="32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2400"/>
            </a:lvl1pPr>
            <a:lvl2pPr>
              <a:defRPr sz="2400"/>
            </a:lvl2pPr>
            <a:lvl3pPr>
              <a:defRPr sz="2133"/>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6403" y="731520"/>
            <a:ext cx="4462272" cy="639763"/>
          </a:xfrm>
        </p:spPr>
        <p:txBody>
          <a:bodyPr anchor="b">
            <a:noAutofit/>
          </a:bodyPr>
          <a:lstStyle>
            <a:lvl1pPr marL="0" indent="0" algn="ctr">
              <a:buNone/>
              <a:defRPr lang="en-US" sz="32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marL="0" lvl="0" indent="0" algn="ctr" defTabSz="1219170" rtl="0" eaLnBrk="1" latinLnBrk="0" hangingPunct="1">
              <a:spcBef>
                <a:spcPct val="20000"/>
              </a:spcBef>
              <a:spcAft>
                <a:spcPts val="4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2400"/>
            </a:lvl1pPr>
            <a:lvl2pPr>
              <a:defRPr sz="2400"/>
            </a:lvl2pPr>
            <a:lvl3pPr>
              <a:defRPr sz="2133"/>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1599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697641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25970195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5" y="2209800"/>
            <a:ext cx="4848113" cy="1258493"/>
          </a:xfrm>
          <a:effectLst/>
        </p:spPr>
        <p:txBody>
          <a:bodyPr anchor="b">
            <a:noAutofit/>
          </a:bodyPr>
          <a:lstStyle>
            <a:lvl1pPr marL="304792" indent="-304792" algn="l">
              <a:defRPr sz="3733" b="1">
                <a:effectLst/>
              </a:defRPr>
            </a:lvl1pPr>
          </a:lstStyle>
          <a:p>
            <a:r>
              <a:rPr lang="en-US"/>
              <a:t>Click to edit Master title style</a:t>
            </a:r>
            <a:endParaRPr lang="en-US" dirty="0"/>
          </a:p>
        </p:txBody>
      </p:sp>
      <p:sp>
        <p:nvSpPr>
          <p:cNvPr id="3" name="Content Placeholder 2"/>
          <p:cNvSpPr>
            <a:spLocks noGrp="1"/>
          </p:cNvSpPr>
          <p:nvPr>
            <p:ph idx="1"/>
          </p:nvPr>
        </p:nvSpPr>
        <p:spPr>
          <a:xfrm>
            <a:off x="6124689" y="731520"/>
            <a:ext cx="5356113" cy="4894731"/>
          </a:xfrm>
        </p:spPr>
        <p:txBody>
          <a:bodyPr anchor="ctr"/>
          <a:lstStyle>
            <a:lvl1pPr>
              <a:defRPr sz="2933"/>
            </a:lvl1pPr>
            <a:lvl2pPr>
              <a:defRPr sz="2667"/>
            </a:lvl2pPr>
            <a:lvl3pPr>
              <a:defRPr sz="2400"/>
            </a:lvl3pPr>
            <a:lvl4pPr>
              <a:defRPr sz="2133"/>
            </a:lvl4pPr>
            <a:lvl5pPr>
              <a:defRPr sz="18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4354" y="3497802"/>
            <a:ext cx="4518213" cy="2139519"/>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328916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Picture Placeholder 2"/>
          <p:cNvSpPr>
            <a:spLocks noGrp="1"/>
          </p:cNvSpPr>
          <p:nvPr>
            <p:ph type="pic" idx="1"/>
          </p:nvPr>
        </p:nvSpPr>
        <p:spPr>
          <a:xfrm>
            <a:off x="5966900" y="1143001"/>
            <a:ext cx="5486400" cy="3127807"/>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6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4" name="Text Placeholder 3"/>
          <p:cNvSpPr>
            <a:spLocks noGrp="1"/>
          </p:cNvSpPr>
          <p:nvPr>
            <p:ph type="body" sz="half" idx="2"/>
          </p:nvPr>
        </p:nvSpPr>
        <p:spPr>
          <a:xfrm>
            <a:off x="1170516" y="1010487"/>
            <a:ext cx="4925485" cy="2163020"/>
          </a:xfrm>
        </p:spPr>
        <p:txBody>
          <a:bodyPr anchor="b"/>
          <a:lstStyle>
            <a:lvl1pPr marL="243834" indent="-243834">
              <a:buFont typeface="Georgia" pitchFamily="18" charset="0"/>
              <a:buChar char="*"/>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
        <p:nvSpPr>
          <p:cNvPr id="2" name="Title 1"/>
          <p:cNvSpPr>
            <a:spLocks noGrp="1"/>
          </p:cNvSpPr>
          <p:nvPr>
            <p:ph type="title"/>
          </p:nvPr>
        </p:nvSpPr>
        <p:spPr>
          <a:xfrm>
            <a:off x="969691" y="4464421"/>
            <a:ext cx="8511384" cy="1143000"/>
          </a:xfrm>
        </p:spPr>
        <p:txBody>
          <a:bodyPr anchor="b">
            <a:noAutofit/>
          </a:bodyPr>
          <a:lstStyle>
            <a:lvl1pPr algn="l">
              <a:defRPr sz="6133" b="1"/>
            </a:lvl1pPr>
          </a:lstStyle>
          <a:p>
            <a:r>
              <a:rPr lang="en-US"/>
              <a:t>Click to edit Master title style</a:t>
            </a:r>
            <a:endParaRPr lang="en-US" dirty="0"/>
          </a:p>
        </p:txBody>
      </p:sp>
    </p:spTree>
    <p:extLst>
      <p:ext uri="{BB962C8B-B14F-4D97-AF65-F5344CB8AC3E}">
        <p14:creationId xmlns:p14="http://schemas.microsoft.com/office/powerpoint/2010/main" val="2430265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2773676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7"/>
            <a:ext cx="27432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4432153" y="731521"/>
            <a:ext cx="6439049"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4090917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Placeholder 1"/>
          <p:cNvSpPr>
            <a:spLocks noGrp="1"/>
          </p:cNvSpPr>
          <p:nvPr>
            <p:ph type="title"/>
          </p:nvPr>
        </p:nvSpPr>
        <p:spPr>
          <a:xfrm>
            <a:off x="2391054" y="4372168"/>
            <a:ext cx="8683348"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00" y="6172200"/>
            <a:ext cx="3352800" cy="365125"/>
          </a:xfrm>
          <a:prstGeom prst="rect">
            <a:avLst/>
          </a:prstGeom>
        </p:spPr>
        <p:txBody>
          <a:bodyPr vert="horz" lIns="91440" tIns="45720" rIns="91440" bIns="45720" rtlCol="0" anchor="ctr"/>
          <a:lstStyle>
            <a:lvl1pPr algn="r">
              <a:defRPr sz="1467" b="1">
                <a:solidFill>
                  <a:schemeClr val="tx1">
                    <a:lumMod val="50000"/>
                    <a:lumOff val="50000"/>
                  </a:schemeClr>
                </a:solidFill>
              </a:defRPr>
            </a:lvl1pPr>
          </a:lstStyle>
          <a:p>
            <a:endParaRPr lang="en-CA"/>
          </a:p>
        </p:txBody>
      </p:sp>
      <p:sp>
        <p:nvSpPr>
          <p:cNvPr id="5" name="Footer Placeholder 4"/>
          <p:cNvSpPr>
            <a:spLocks noGrp="1"/>
          </p:cNvSpPr>
          <p:nvPr>
            <p:ph type="ftr" sz="quarter" idx="3"/>
          </p:nvPr>
        </p:nvSpPr>
        <p:spPr>
          <a:xfrm>
            <a:off x="609601" y="6172200"/>
            <a:ext cx="4470401" cy="365125"/>
          </a:xfrm>
          <a:prstGeom prst="rect">
            <a:avLst/>
          </a:prstGeom>
        </p:spPr>
        <p:txBody>
          <a:bodyPr vert="horz" lIns="91440" tIns="45720" rIns="91440" bIns="45720" rtlCol="0" anchor="ctr"/>
          <a:lstStyle>
            <a:lvl1pPr algn="l">
              <a:defRPr sz="1467" b="1">
                <a:solidFill>
                  <a:schemeClr val="tx1">
                    <a:lumMod val="50000"/>
                    <a:lumOff val="50000"/>
                  </a:schemeClr>
                </a:solidFill>
              </a:defRPr>
            </a:lvl1pPr>
          </a:lstStyle>
          <a:p>
            <a:endParaRPr lang="en-CA"/>
          </a:p>
        </p:txBody>
      </p:sp>
      <p:sp>
        <p:nvSpPr>
          <p:cNvPr id="6" name="Slide Number Placeholder 5"/>
          <p:cNvSpPr>
            <a:spLocks noGrp="1"/>
          </p:cNvSpPr>
          <p:nvPr>
            <p:ph type="sldNum" sz="quarter" idx="4"/>
          </p:nvPr>
        </p:nvSpPr>
        <p:spPr>
          <a:xfrm>
            <a:off x="5080000" y="6172200"/>
            <a:ext cx="2438400" cy="365125"/>
          </a:xfrm>
          <a:prstGeom prst="rect">
            <a:avLst/>
          </a:prstGeom>
        </p:spPr>
        <p:txBody>
          <a:bodyPr vert="horz" lIns="91440" tIns="45720" rIns="91440" bIns="45720" rtlCol="0" anchor="ctr"/>
          <a:lstStyle>
            <a:lvl1pPr algn="ctr">
              <a:defRPr sz="1600" b="1">
                <a:solidFill>
                  <a:schemeClr val="tx1">
                    <a:lumMod val="50000"/>
                    <a:lumOff val="50000"/>
                  </a:schemeClr>
                </a:solidFill>
              </a:defRPr>
            </a:lvl1pPr>
          </a:lstStyle>
          <a:p>
            <a:pPr algn="r"/>
            <a:fld id="{00000000-1234-1234-1234-123412341234}" type="slidenum">
              <a:rPr lang="en-US" altLang="zh-TW" smtClean="0"/>
              <a:pPr algn="r"/>
              <a:t>‹#›</a:t>
            </a:fld>
            <a:endParaRPr lang="zh-TW" altLang="en-US"/>
          </a:p>
        </p:txBody>
      </p:sp>
    </p:spTree>
    <p:extLst>
      <p:ext uri="{BB962C8B-B14F-4D97-AF65-F5344CB8AC3E}">
        <p14:creationId xmlns:p14="http://schemas.microsoft.com/office/powerpoint/2010/main" val="2416302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426709" indent="-426709" algn="r" defTabSz="1219170" rtl="0" eaLnBrk="1" latinLnBrk="0" hangingPunct="1">
        <a:spcBef>
          <a:spcPct val="0"/>
        </a:spcBef>
        <a:buClr>
          <a:schemeClr val="accent6">
            <a:lumMod val="75000"/>
          </a:schemeClr>
        </a:buClr>
        <a:buSzPct val="128000"/>
        <a:buFont typeface="Georgia" pitchFamily="18" charset="0"/>
        <a:buChar char="*"/>
        <a:defRPr sz="6133"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792" indent="-243834" algn="l" defTabSz="1219170" rtl="0" eaLnBrk="1" latinLnBrk="0" hangingPunct="1">
        <a:spcBef>
          <a:spcPct val="20000"/>
        </a:spcBef>
        <a:spcAft>
          <a:spcPts val="400"/>
        </a:spcAft>
        <a:buClr>
          <a:schemeClr val="accent6">
            <a:lumMod val="75000"/>
          </a:schemeClr>
        </a:buClr>
        <a:buSzPct val="130000"/>
        <a:buFont typeface="Georgia" pitchFamily="18" charset="0"/>
        <a:buChar char="*"/>
        <a:defRPr sz="2933" kern="1200">
          <a:solidFill>
            <a:schemeClr val="tx1">
              <a:lumMod val="75000"/>
              <a:lumOff val="25000"/>
            </a:schemeClr>
          </a:solidFill>
          <a:latin typeface="+mn-lt"/>
          <a:ea typeface="+mn-ea"/>
          <a:cs typeface="+mn-cs"/>
        </a:defRPr>
      </a:lvl1pPr>
      <a:lvl2pPr marL="731502" indent="-243834" algn="l" defTabSz="1219170" rtl="0" eaLnBrk="1" latinLnBrk="0" hangingPunct="1">
        <a:spcBef>
          <a:spcPct val="20000"/>
        </a:spcBef>
        <a:spcAft>
          <a:spcPts val="400"/>
        </a:spcAft>
        <a:buClr>
          <a:schemeClr val="accent6">
            <a:lumMod val="75000"/>
          </a:schemeClr>
        </a:buClr>
        <a:buSzPct val="130000"/>
        <a:buFont typeface="Georgia" pitchFamily="18" charset="0"/>
        <a:buChar char="*"/>
        <a:defRPr sz="2667" kern="1200">
          <a:solidFill>
            <a:schemeClr val="tx1">
              <a:lumMod val="75000"/>
              <a:lumOff val="25000"/>
            </a:schemeClr>
          </a:solidFill>
          <a:latin typeface="+mn-lt"/>
          <a:ea typeface="+mn-ea"/>
          <a:cs typeface="+mn-cs"/>
        </a:defRPr>
      </a:lvl2pPr>
      <a:lvl3pPr marL="1097253" indent="-243834" algn="l" defTabSz="1219170" rtl="0" eaLnBrk="1" latinLnBrk="0" hangingPunct="1">
        <a:spcBef>
          <a:spcPct val="20000"/>
        </a:spcBef>
        <a:spcAft>
          <a:spcPts val="400"/>
        </a:spcAft>
        <a:buClr>
          <a:schemeClr val="accent6">
            <a:lumMod val="75000"/>
          </a:schemeClr>
        </a:buClr>
        <a:buSzPct val="130000"/>
        <a:buFont typeface="Georgia" pitchFamily="18" charset="0"/>
        <a:buChar char="*"/>
        <a:defRPr sz="2400" kern="1200">
          <a:solidFill>
            <a:schemeClr val="tx1">
              <a:lumMod val="75000"/>
              <a:lumOff val="25000"/>
            </a:schemeClr>
          </a:solidFill>
          <a:latin typeface="+mn-lt"/>
          <a:ea typeface="+mn-ea"/>
          <a:cs typeface="+mn-cs"/>
        </a:defRPr>
      </a:lvl3pPr>
      <a:lvl4pPr marL="1463003" indent="-243834" algn="l" defTabSz="1219170" rtl="0" eaLnBrk="1" latinLnBrk="0" hangingPunct="1">
        <a:spcBef>
          <a:spcPct val="20000"/>
        </a:spcBef>
        <a:spcAft>
          <a:spcPts val="400"/>
        </a:spcAft>
        <a:buClr>
          <a:schemeClr val="accent6">
            <a:lumMod val="75000"/>
          </a:schemeClr>
        </a:buClr>
        <a:buSzPct val="130000"/>
        <a:buFont typeface="Georgia" pitchFamily="18" charset="0"/>
        <a:buChar char="*"/>
        <a:defRPr sz="2133" kern="1200">
          <a:solidFill>
            <a:schemeClr val="tx1">
              <a:lumMod val="75000"/>
              <a:lumOff val="25000"/>
            </a:schemeClr>
          </a:solidFill>
          <a:latin typeface="+mn-lt"/>
          <a:ea typeface="+mn-ea"/>
          <a:cs typeface="+mn-cs"/>
        </a:defRPr>
      </a:lvl4pPr>
      <a:lvl5pPr marL="1853138" indent="-243834" algn="l" defTabSz="1219170" rtl="0" eaLnBrk="1" latinLnBrk="0" hangingPunct="1">
        <a:spcBef>
          <a:spcPct val="20000"/>
        </a:spcBef>
        <a:spcAft>
          <a:spcPts val="400"/>
        </a:spcAft>
        <a:buClr>
          <a:schemeClr val="accent6">
            <a:lumMod val="75000"/>
          </a:schemeClr>
        </a:buClr>
        <a:buSzPct val="130000"/>
        <a:buFont typeface="Georgia" pitchFamily="18" charset="0"/>
        <a:buChar char="*"/>
        <a:defRPr sz="1867" kern="1200">
          <a:solidFill>
            <a:schemeClr val="tx1">
              <a:lumMod val="75000"/>
              <a:lumOff val="25000"/>
            </a:schemeClr>
          </a:solidFill>
          <a:latin typeface="+mn-lt"/>
          <a:ea typeface="+mn-ea"/>
          <a:cs typeface="+mn-cs"/>
        </a:defRPr>
      </a:lvl5pPr>
      <a:lvl6pPr marL="2218889" indent="-243834" algn="l" defTabSz="1219170" rtl="0" eaLnBrk="1" latinLnBrk="0" hangingPunct="1">
        <a:spcBef>
          <a:spcPct val="20000"/>
        </a:spcBef>
        <a:spcAft>
          <a:spcPts val="400"/>
        </a:spcAft>
        <a:buClr>
          <a:schemeClr val="accent6">
            <a:lumMod val="75000"/>
          </a:schemeClr>
        </a:buClr>
        <a:buSzPct val="130000"/>
        <a:buFont typeface="Georgia" pitchFamily="18" charset="0"/>
        <a:buChar char="*"/>
        <a:defRPr sz="1867" kern="1200">
          <a:solidFill>
            <a:schemeClr val="tx1">
              <a:lumMod val="75000"/>
              <a:lumOff val="25000"/>
            </a:schemeClr>
          </a:solidFill>
          <a:latin typeface="+mn-lt"/>
          <a:ea typeface="+mn-ea"/>
          <a:cs typeface="+mn-cs"/>
        </a:defRPr>
      </a:lvl6pPr>
      <a:lvl7pPr marL="2621214" indent="-243834" algn="l" defTabSz="1219170" rtl="0" eaLnBrk="1" latinLnBrk="0" hangingPunct="1">
        <a:spcBef>
          <a:spcPct val="20000"/>
        </a:spcBef>
        <a:spcAft>
          <a:spcPts val="400"/>
        </a:spcAft>
        <a:buClr>
          <a:schemeClr val="accent6">
            <a:lumMod val="75000"/>
          </a:schemeClr>
        </a:buClr>
        <a:buSzPct val="130000"/>
        <a:buFont typeface="Georgia" pitchFamily="18" charset="0"/>
        <a:buChar char="*"/>
        <a:defRPr sz="1867" kern="1200">
          <a:solidFill>
            <a:schemeClr val="tx1">
              <a:lumMod val="75000"/>
              <a:lumOff val="25000"/>
            </a:schemeClr>
          </a:solidFill>
          <a:latin typeface="+mn-lt"/>
          <a:ea typeface="+mn-ea"/>
          <a:cs typeface="+mn-cs"/>
        </a:defRPr>
      </a:lvl7pPr>
      <a:lvl8pPr marL="3047924" indent="-243834" algn="l" defTabSz="1219170" rtl="0" eaLnBrk="1" latinLnBrk="0" hangingPunct="1">
        <a:spcBef>
          <a:spcPct val="20000"/>
        </a:spcBef>
        <a:spcAft>
          <a:spcPts val="400"/>
        </a:spcAft>
        <a:buClr>
          <a:schemeClr val="accent6">
            <a:lumMod val="75000"/>
          </a:schemeClr>
        </a:buClr>
        <a:buSzPct val="130000"/>
        <a:buFont typeface="Georgia" pitchFamily="18" charset="0"/>
        <a:buChar char="*"/>
        <a:defRPr sz="1867" kern="1200">
          <a:solidFill>
            <a:schemeClr val="tx1">
              <a:lumMod val="75000"/>
              <a:lumOff val="25000"/>
            </a:schemeClr>
          </a:solidFill>
          <a:latin typeface="+mn-lt"/>
          <a:ea typeface="+mn-ea"/>
          <a:cs typeface="+mn-cs"/>
        </a:defRPr>
      </a:lvl8pPr>
      <a:lvl9pPr marL="3450250" indent="-243834" algn="l" defTabSz="1219170" rtl="0" eaLnBrk="1" latinLnBrk="0" hangingPunct="1">
        <a:spcBef>
          <a:spcPct val="20000"/>
        </a:spcBef>
        <a:spcAft>
          <a:spcPts val="400"/>
        </a:spcAft>
        <a:buClr>
          <a:schemeClr val="accent6">
            <a:lumMod val="75000"/>
          </a:schemeClr>
        </a:buClr>
        <a:buSzPct val="130000"/>
        <a:buFont typeface="Georgia" pitchFamily="18" charset="0"/>
        <a:buChar char="*"/>
        <a:defRPr sz="1867" kern="1200">
          <a:solidFill>
            <a:schemeClr val="tx1">
              <a:lumMod val="75000"/>
              <a:lumOff val="25000"/>
            </a:schemeClr>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550719"/>
            <a:ext cx="12192000" cy="5424054"/>
          </a:xfrm>
          <a:prstGeom prst="rect">
            <a:avLst/>
          </a:prstGeom>
          <a:noFill/>
          <a:ln>
            <a:noFill/>
          </a:ln>
        </p:spPr>
        <p:txBody>
          <a:bodyPr spcFirstLastPara="1" wrap="square" lIns="121900" tIns="60933" rIns="121900" bIns="60933" anchor="t" anchorCtr="0">
            <a:noAutofit/>
          </a:bodyPr>
          <a:lstStyle/>
          <a:p>
            <a:pPr algn="ctr" defTabSz="1219170">
              <a:buClr>
                <a:prstClr val="white"/>
              </a:buClr>
              <a:buSzPts val="2400"/>
            </a:pPr>
            <a:r>
              <a:rPr lang="zh-CN" altLang="en-US" sz="6600" b="1" kern="0" dirty="0">
                <a:solidFill>
                  <a:prstClr val="black"/>
                </a:solidFill>
                <a:latin typeface="SimSun" panose="02010600030101010101" pitchFamily="2" charset="-122"/>
                <a:ea typeface="SimSun" panose="02010600030101010101" pitchFamily="2" charset="-122"/>
                <a:cs typeface="Arial"/>
                <a:sym typeface="Arial"/>
              </a:rPr>
              <a:t>启  示  录</a:t>
            </a:r>
            <a:endParaRPr lang="en-US" altLang="zh-CN" sz="6600" b="1" kern="0" dirty="0">
              <a:solidFill>
                <a:prstClr val="black"/>
              </a:solidFill>
              <a:latin typeface="SimSun" panose="02010600030101010101" pitchFamily="2" charset="-122"/>
              <a:ea typeface="SimSun" panose="02010600030101010101" pitchFamily="2" charset="-122"/>
              <a:cs typeface="Arial"/>
              <a:sym typeface="Arial"/>
            </a:endParaRPr>
          </a:p>
          <a:p>
            <a:pPr algn="ctr" defTabSz="1219170">
              <a:buClr>
                <a:prstClr val="white"/>
              </a:buClr>
              <a:buSzPts val="2400"/>
            </a:pPr>
            <a:endParaRPr lang="en-US" altLang="zh-CN" sz="3600" b="1" kern="0" dirty="0">
              <a:solidFill>
                <a:prstClr val="black"/>
              </a:solidFill>
              <a:latin typeface="SimSun" panose="02010600030101010101" pitchFamily="2" charset="-122"/>
              <a:ea typeface="SimSun" panose="02010600030101010101" pitchFamily="2" charset="-122"/>
              <a:cs typeface="Arial"/>
              <a:sym typeface="Arial"/>
            </a:endParaRPr>
          </a:p>
          <a:p>
            <a:pPr algn="ctr" defTabSz="1219170">
              <a:buClr>
                <a:prstClr val="white"/>
              </a:buClr>
              <a:buSzPts val="2400"/>
            </a:pPr>
            <a:r>
              <a:rPr lang="zh-CN" altLang="en-US" sz="5400" b="1" kern="0" dirty="0">
                <a:solidFill>
                  <a:prstClr val="black"/>
                </a:solidFill>
                <a:latin typeface="SimSun" panose="02010600030101010101" pitchFamily="2" charset="-122"/>
                <a:ea typeface="SimSun" panose="02010600030101010101" pitchFamily="2" charset="-122"/>
                <a:cs typeface="Arial"/>
                <a:sym typeface="Arial"/>
              </a:rPr>
              <a:t>第十四、十五、十六章</a:t>
            </a:r>
            <a:endParaRPr lang="en-US" altLang="zh-CN" sz="5400" b="1" kern="0" dirty="0">
              <a:solidFill>
                <a:prstClr val="black"/>
              </a:solidFill>
              <a:latin typeface="SimSun" panose="02010600030101010101" pitchFamily="2" charset="-122"/>
              <a:ea typeface="SimSun" panose="02010600030101010101" pitchFamily="2" charset="-122"/>
              <a:cs typeface="Arial"/>
              <a:sym typeface="Arial"/>
            </a:endParaRPr>
          </a:p>
          <a:p>
            <a:pPr algn="ctr" defTabSz="1219170">
              <a:buClr>
                <a:prstClr val="white"/>
              </a:buClr>
              <a:buSzPts val="2400"/>
            </a:pPr>
            <a:endParaRPr lang="en-US" altLang="zh-CN" sz="4000" b="1" kern="0" dirty="0">
              <a:solidFill>
                <a:prstClr val="black"/>
              </a:solidFill>
              <a:latin typeface="SimSun" panose="02010600030101010101" pitchFamily="2" charset="-122"/>
              <a:ea typeface="SimSun" panose="02010600030101010101" pitchFamily="2" charset="-122"/>
              <a:cs typeface="Arial"/>
              <a:sym typeface="Arial"/>
            </a:endParaRPr>
          </a:p>
          <a:p>
            <a:pPr algn="ctr" defTabSz="1219170">
              <a:buClr>
                <a:prstClr val="white"/>
              </a:buClr>
              <a:buSzPts val="2400"/>
            </a:pPr>
            <a:r>
              <a:rPr lang="en-US" altLang="zh-CN" sz="3600" b="1" dirty="0">
                <a:solidFill>
                  <a:schemeClr val="tx1"/>
                </a:solidFill>
                <a:latin typeface="SimSun" panose="02010600030101010101" pitchFamily="2" charset="-122"/>
                <a:ea typeface="SimSun" panose="02010600030101010101" pitchFamily="2" charset="-122"/>
                <a:cs typeface="华文楷体"/>
              </a:rPr>
              <a:t>1</a:t>
            </a:r>
            <a:r>
              <a:rPr lang="zh-CN" altLang="en-US" sz="3600" b="1" dirty="0">
                <a:solidFill>
                  <a:schemeClr val="tx1"/>
                </a:solidFill>
                <a:latin typeface="SimSun" panose="02010600030101010101" pitchFamily="2" charset="-122"/>
                <a:ea typeface="SimSun" panose="02010600030101010101" pitchFamily="2" charset="-122"/>
                <a:cs typeface="华文楷体"/>
              </a:rPr>
              <a:t>月</a:t>
            </a:r>
            <a:r>
              <a:rPr lang="en-US" altLang="zh-CN" sz="3600" b="1" dirty="0">
                <a:latin typeface="SimSun" panose="02010600030101010101" pitchFamily="2" charset="-122"/>
                <a:ea typeface="SimSun" panose="02010600030101010101" pitchFamily="2" charset="-122"/>
                <a:cs typeface="华文楷体"/>
              </a:rPr>
              <a:t>22</a:t>
            </a:r>
            <a:r>
              <a:rPr lang="zh-CN" altLang="en-US" sz="3600" b="1" dirty="0">
                <a:solidFill>
                  <a:schemeClr val="tx1"/>
                </a:solidFill>
                <a:latin typeface="SimSun" panose="02010600030101010101" pitchFamily="2" charset="-122"/>
                <a:ea typeface="SimSun" panose="02010600030101010101" pitchFamily="2" charset="-122"/>
                <a:cs typeface="华文楷体"/>
              </a:rPr>
              <a:t>日  </a:t>
            </a:r>
            <a:r>
              <a:rPr lang="zh-CN" altLang="en-US" sz="3600" b="1" kern="0" dirty="0">
                <a:solidFill>
                  <a:prstClr val="black"/>
                </a:solidFill>
                <a:latin typeface="SimSun" panose="02010600030101010101" pitchFamily="2" charset="-122"/>
                <a:ea typeface="SimSun" panose="02010600030101010101" pitchFamily="2" charset="-122"/>
                <a:cs typeface="Arial"/>
                <a:sym typeface="Arial"/>
              </a:rPr>
              <a:t>周五查经  </a:t>
            </a:r>
            <a:r>
              <a:rPr lang="en-US" altLang="zh-CN" sz="3600" b="1" kern="0" dirty="0">
                <a:solidFill>
                  <a:prstClr val="black"/>
                </a:solidFill>
                <a:latin typeface="SimSun" panose="02010600030101010101" pitchFamily="2" charset="-122"/>
                <a:ea typeface="SimSun" panose="02010600030101010101" pitchFamily="2" charset="-122"/>
                <a:cs typeface="Arial"/>
                <a:sym typeface="Arial"/>
              </a:rPr>
              <a:t>8-9PM</a:t>
            </a:r>
          </a:p>
          <a:p>
            <a:pPr algn="ctr" defTabSz="1219170">
              <a:buClr>
                <a:prstClr val="white"/>
              </a:buClr>
              <a:buSzPts val="2400"/>
            </a:pPr>
            <a:endParaRPr lang="en-US" altLang="zh-CN" sz="3600" b="1" kern="0" dirty="0">
              <a:solidFill>
                <a:prstClr val="black"/>
              </a:solidFill>
              <a:latin typeface="SimSun" panose="02010600030101010101" pitchFamily="2" charset="-122"/>
              <a:ea typeface="SimSun" panose="02010600030101010101" pitchFamily="2" charset="-122"/>
              <a:cs typeface="Arial"/>
              <a:sym typeface="Arial"/>
            </a:endParaRPr>
          </a:p>
          <a:p>
            <a:pPr algn="ctr" defTabSz="1219170">
              <a:buClr>
                <a:prstClr val="white"/>
              </a:buClr>
              <a:buSzPts val="2400"/>
            </a:pPr>
            <a:r>
              <a:rPr lang="zh-CN" altLang="en-US" sz="3600" b="1" kern="0" dirty="0">
                <a:solidFill>
                  <a:prstClr val="black"/>
                </a:solidFill>
                <a:latin typeface="SimSun" panose="02010600030101010101" pitchFamily="2" charset="-122"/>
                <a:ea typeface="SimSun" panose="02010600030101010101" pitchFamily="2" charset="-122"/>
                <a:cs typeface="Arial"/>
                <a:sym typeface="Arial"/>
              </a:rPr>
              <a:t>（部分图片、表格参考自圣经简报站，经修改。）</a:t>
            </a:r>
            <a:endParaRPr lang="en-US" sz="3600" b="1" kern="0" dirty="0">
              <a:solidFill>
                <a:prstClr val="black"/>
              </a:solidFill>
              <a:latin typeface="SimSun" panose="02010600030101010101" pitchFamily="2" charset="-122"/>
              <a:ea typeface="SimSun" panose="02010600030101010101" pitchFamily="2" charset="-122"/>
              <a:cs typeface="Arial"/>
              <a:sym typeface="Arial"/>
            </a:endParaRPr>
          </a:p>
        </p:txBody>
      </p:sp>
    </p:spTree>
    <p:extLst>
      <p:ext uri="{BB962C8B-B14F-4D97-AF65-F5344CB8AC3E}">
        <p14:creationId xmlns:p14="http://schemas.microsoft.com/office/powerpoint/2010/main" val="257425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56">
            <a:extLst>
              <a:ext uri="{FF2B5EF4-FFF2-40B4-BE49-F238E27FC236}">
                <a16:creationId xmlns:a16="http://schemas.microsoft.com/office/drawing/2014/main" id="{5E92D054-6572-4B3E-9A10-FF33A8A31681}"/>
              </a:ext>
            </a:extLst>
          </p:cNvPr>
          <p:cNvSpPr>
            <a:spLocks noChangeArrowheads="1"/>
          </p:cNvSpPr>
          <p:nvPr/>
        </p:nvSpPr>
        <p:spPr bwMode="auto">
          <a:xfrm>
            <a:off x="8678601" y="1478602"/>
            <a:ext cx="295537" cy="205263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1" name="Rectangle 56">
            <a:extLst>
              <a:ext uri="{FF2B5EF4-FFF2-40B4-BE49-F238E27FC236}">
                <a16:creationId xmlns:a16="http://schemas.microsoft.com/office/drawing/2014/main" id="{13E9CA36-0AE4-40BB-A68B-B8DCB6A42FFE}"/>
              </a:ext>
            </a:extLst>
          </p:cNvPr>
          <p:cNvSpPr>
            <a:spLocks noChangeArrowheads="1"/>
          </p:cNvSpPr>
          <p:nvPr/>
        </p:nvSpPr>
        <p:spPr bwMode="auto">
          <a:xfrm>
            <a:off x="4329666" y="1478602"/>
            <a:ext cx="360363" cy="205263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56" name="Rectangle 56">
            <a:extLst>
              <a:ext uri="{FF2B5EF4-FFF2-40B4-BE49-F238E27FC236}">
                <a16:creationId xmlns:a16="http://schemas.microsoft.com/office/drawing/2014/main" id="{868B0659-4FC8-468F-93CC-36C5DEC4F37D}"/>
              </a:ext>
            </a:extLst>
          </p:cNvPr>
          <p:cNvSpPr>
            <a:spLocks noChangeArrowheads="1"/>
          </p:cNvSpPr>
          <p:nvPr/>
        </p:nvSpPr>
        <p:spPr bwMode="auto">
          <a:xfrm>
            <a:off x="3270199" y="1478602"/>
            <a:ext cx="704848" cy="205263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64" name="Rectangle 56">
            <a:extLst>
              <a:ext uri="{FF2B5EF4-FFF2-40B4-BE49-F238E27FC236}">
                <a16:creationId xmlns:a16="http://schemas.microsoft.com/office/drawing/2014/main" id="{B54C1FF2-CA2C-4027-8E74-7F1E53FB141E}"/>
              </a:ext>
            </a:extLst>
          </p:cNvPr>
          <p:cNvSpPr>
            <a:spLocks noChangeArrowheads="1"/>
          </p:cNvSpPr>
          <p:nvPr/>
        </p:nvSpPr>
        <p:spPr bwMode="auto">
          <a:xfrm>
            <a:off x="6876260" y="1478602"/>
            <a:ext cx="698500" cy="205263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2" name="Rectangle 56">
            <a:extLst>
              <a:ext uri="{FF2B5EF4-FFF2-40B4-BE49-F238E27FC236}">
                <a16:creationId xmlns:a16="http://schemas.microsoft.com/office/drawing/2014/main" id="{7BFEB718-A145-42CB-9EE0-F9E5CDB15A3D}"/>
              </a:ext>
            </a:extLst>
          </p:cNvPr>
          <p:cNvSpPr>
            <a:spLocks noChangeArrowheads="1"/>
          </p:cNvSpPr>
          <p:nvPr/>
        </p:nvSpPr>
        <p:spPr bwMode="auto">
          <a:xfrm>
            <a:off x="5433744" y="1478602"/>
            <a:ext cx="676707" cy="205645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152580" name="Rectangle 4">
            <a:extLst>
              <a:ext uri="{FF2B5EF4-FFF2-40B4-BE49-F238E27FC236}">
                <a16:creationId xmlns:a16="http://schemas.microsoft.com/office/drawing/2014/main" id="{FF597A43-697B-4263-8540-81731EA03BF2}"/>
              </a:ext>
            </a:extLst>
          </p:cNvPr>
          <p:cNvSpPr>
            <a:spLocks noChangeArrowheads="1"/>
          </p:cNvSpPr>
          <p:nvPr/>
        </p:nvSpPr>
        <p:spPr bwMode="auto">
          <a:xfrm>
            <a:off x="1835150" y="3575051"/>
            <a:ext cx="692150" cy="701675"/>
          </a:xfrm>
          <a:prstGeom prst="rect">
            <a:avLst/>
          </a:prstGeom>
          <a:solidFill>
            <a:srgbClr val="FF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000" dirty="0">
                <a:highlight>
                  <a:srgbClr val="C0C0C0"/>
                </a:highlight>
                <a:latin typeface="SimHei" panose="02010609060101010101" pitchFamily="49" charset="-122"/>
                <a:ea typeface="SimHei" panose="02010609060101010101" pitchFamily="49" charset="-122"/>
                <a:cs typeface="Arial" panose="020B0604020202020204" pitchFamily="34" charset="0"/>
              </a:rPr>
              <a:t>所看</a:t>
            </a:r>
          </a:p>
          <a:p>
            <a:r>
              <a:rPr lang="zh-TW" altLang="en-US" sz="2000" dirty="0">
                <a:highlight>
                  <a:srgbClr val="C0C0C0"/>
                </a:highlight>
                <a:latin typeface="SimHei" panose="02010609060101010101" pitchFamily="49" charset="-122"/>
                <a:ea typeface="SimHei" panose="02010609060101010101" pitchFamily="49" charset="-122"/>
                <a:cs typeface="Arial" panose="020B0604020202020204" pitchFamily="34" charset="0"/>
              </a:rPr>
              <a:t>见的</a:t>
            </a:r>
          </a:p>
        </p:txBody>
      </p:sp>
      <p:sp>
        <p:nvSpPr>
          <p:cNvPr id="152581" name="Rectangle 5">
            <a:extLst>
              <a:ext uri="{FF2B5EF4-FFF2-40B4-BE49-F238E27FC236}">
                <a16:creationId xmlns:a16="http://schemas.microsoft.com/office/drawing/2014/main" id="{E5D378F1-D4DC-4779-A014-506D38290E5A}"/>
              </a:ext>
            </a:extLst>
          </p:cNvPr>
          <p:cNvSpPr>
            <a:spLocks noChangeArrowheads="1"/>
          </p:cNvSpPr>
          <p:nvPr/>
        </p:nvSpPr>
        <p:spPr bwMode="auto">
          <a:xfrm>
            <a:off x="2552700" y="3575051"/>
            <a:ext cx="692150" cy="701675"/>
          </a:xfrm>
          <a:prstGeom prst="rect">
            <a:avLst/>
          </a:prstGeom>
          <a:solidFill>
            <a:srgbClr val="FF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000" dirty="0">
                <a:highlight>
                  <a:srgbClr val="00FF00"/>
                </a:highlight>
                <a:latin typeface="SimHei" panose="02010609060101010101" pitchFamily="49" charset="-122"/>
                <a:ea typeface="SimHei" panose="02010609060101010101" pitchFamily="49" charset="-122"/>
                <a:cs typeface="Arial" panose="020B0604020202020204" pitchFamily="34" charset="0"/>
              </a:rPr>
              <a:t>现在</a:t>
            </a:r>
          </a:p>
          <a:p>
            <a:r>
              <a:rPr lang="zh-TW" altLang="en-US" sz="2000" dirty="0">
                <a:highlight>
                  <a:srgbClr val="00FF00"/>
                </a:highlight>
                <a:latin typeface="SimHei" panose="02010609060101010101" pitchFamily="49" charset="-122"/>
                <a:ea typeface="SimHei" panose="02010609060101010101" pitchFamily="49" charset="-122"/>
                <a:cs typeface="Arial" panose="020B0604020202020204" pitchFamily="34" charset="0"/>
              </a:rPr>
              <a:t>的事</a:t>
            </a:r>
          </a:p>
        </p:txBody>
      </p:sp>
      <p:sp>
        <p:nvSpPr>
          <p:cNvPr id="152582" name="Rectangle 6">
            <a:extLst>
              <a:ext uri="{FF2B5EF4-FFF2-40B4-BE49-F238E27FC236}">
                <a16:creationId xmlns:a16="http://schemas.microsoft.com/office/drawing/2014/main" id="{185C806B-D7C6-4099-9CBB-8125E5F5C223}"/>
              </a:ext>
            </a:extLst>
          </p:cNvPr>
          <p:cNvSpPr>
            <a:spLocks noChangeArrowheads="1"/>
          </p:cNvSpPr>
          <p:nvPr/>
        </p:nvSpPr>
        <p:spPr bwMode="auto">
          <a:xfrm>
            <a:off x="3279775" y="3575051"/>
            <a:ext cx="1010247" cy="701675"/>
          </a:xfrm>
          <a:prstGeom prst="rect">
            <a:avLst/>
          </a:prstGeom>
          <a:solidFill>
            <a:srgbClr val="FF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000" dirty="0">
                <a:highlight>
                  <a:srgbClr val="FF0000"/>
                </a:highlight>
                <a:latin typeface="SimHei" panose="02010609060101010101" pitchFamily="49" charset="-122"/>
                <a:ea typeface="SimHei" panose="02010609060101010101" pitchFamily="49" charset="-122"/>
                <a:cs typeface="Arial" panose="020B0604020202020204" pitchFamily="34" charset="0"/>
              </a:rPr>
              <a:t>将来必成的事</a:t>
            </a:r>
            <a:endParaRPr lang="zh-TW" altLang="en-US" sz="2000" dirty="0">
              <a:highlight>
                <a:srgbClr val="FF0000"/>
              </a:highlight>
              <a:latin typeface="SimHei" panose="02010609060101010101" pitchFamily="49" charset="-122"/>
              <a:ea typeface="SimHei" panose="02010609060101010101" pitchFamily="49" charset="-122"/>
              <a:cs typeface="Arial" panose="020B0604020202020204" pitchFamily="34" charset="0"/>
            </a:endParaRPr>
          </a:p>
        </p:txBody>
      </p:sp>
      <p:sp>
        <p:nvSpPr>
          <p:cNvPr id="152583" name="Rectangle 5">
            <a:extLst>
              <a:ext uri="{FF2B5EF4-FFF2-40B4-BE49-F238E27FC236}">
                <a16:creationId xmlns:a16="http://schemas.microsoft.com/office/drawing/2014/main" id="{B96830A7-7F92-4BCF-A0F4-9FC8CCB1FA0E}"/>
              </a:ext>
            </a:extLst>
          </p:cNvPr>
          <p:cNvSpPr>
            <a:spLocks noChangeArrowheads="1"/>
          </p:cNvSpPr>
          <p:nvPr/>
        </p:nvSpPr>
        <p:spPr bwMode="auto">
          <a:xfrm>
            <a:off x="2206625" y="1735138"/>
            <a:ext cx="287338" cy="360362"/>
          </a:xfrm>
          <a:prstGeom prst="rect">
            <a:avLst/>
          </a:prstGeom>
          <a:solidFill>
            <a:srgbClr val="FFFF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dirty="0">
                <a:ea typeface="SimHei" panose="02010609060101010101" pitchFamily="49" charset="-122"/>
                <a:cs typeface="Arial" panose="020B0604020202020204" pitchFamily="34" charset="0"/>
              </a:rPr>
              <a:t>1</a:t>
            </a:r>
          </a:p>
        </p:txBody>
      </p:sp>
      <p:sp>
        <p:nvSpPr>
          <p:cNvPr id="152584" name="Rectangle 6">
            <a:extLst>
              <a:ext uri="{FF2B5EF4-FFF2-40B4-BE49-F238E27FC236}">
                <a16:creationId xmlns:a16="http://schemas.microsoft.com/office/drawing/2014/main" id="{C01FB747-EE5F-4EC4-9103-F1B71070A3AB}"/>
              </a:ext>
            </a:extLst>
          </p:cNvPr>
          <p:cNvSpPr>
            <a:spLocks noChangeArrowheads="1"/>
          </p:cNvSpPr>
          <p:nvPr/>
        </p:nvSpPr>
        <p:spPr bwMode="auto">
          <a:xfrm>
            <a:off x="2566989" y="1735138"/>
            <a:ext cx="287337" cy="360362"/>
          </a:xfrm>
          <a:prstGeom prst="rect">
            <a:avLst/>
          </a:prstGeom>
          <a:solidFill>
            <a:srgbClr val="0099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2</a:t>
            </a:r>
          </a:p>
        </p:txBody>
      </p:sp>
      <p:sp>
        <p:nvSpPr>
          <p:cNvPr id="152585" name="Rectangle 7">
            <a:extLst>
              <a:ext uri="{FF2B5EF4-FFF2-40B4-BE49-F238E27FC236}">
                <a16:creationId xmlns:a16="http://schemas.microsoft.com/office/drawing/2014/main" id="{99877AB5-9A7B-4CCD-A063-638C8760CF7A}"/>
              </a:ext>
            </a:extLst>
          </p:cNvPr>
          <p:cNvSpPr>
            <a:spLocks noChangeArrowheads="1"/>
          </p:cNvSpPr>
          <p:nvPr/>
        </p:nvSpPr>
        <p:spPr bwMode="auto">
          <a:xfrm>
            <a:off x="2927350" y="1735138"/>
            <a:ext cx="287338" cy="360362"/>
          </a:xfrm>
          <a:prstGeom prst="rect">
            <a:avLst/>
          </a:prstGeom>
          <a:solidFill>
            <a:srgbClr val="0099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3</a:t>
            </a:r>
          </a:p>
        </p:txBody>
      </p:sp>
      <p:sp>
        <p:nvSpPr>
          <p:cNvPr id="152586" name="Rectangle 8">
            <a:extLst>
              <a:ext uri="{FF2B5EF4-FFF2-40B4-BE49-F238E27FC236}">
                <a16:creationId xmlns:a16="http://schemas.microsoft.com/office/drawing/2014/main" id="{1A66526A-628D-4FED-B38B-8E28FC92E3D7}"/>
              </a:ext>
            </a:extLst>
          </p:cNvPr>
          <p:cNvSpPr>
            <a:spLocks noChangeArrowheads="1"/>
          </p:cNvSpPr>
          <p:nvPr/>
        </p:nvSpPr>
        <p:spPr bwMode="auto">
          <a:xfrm>
            <a:off x="3286125" y="1735138"/>
            <a:ext cx="287338" cy="360362"/>
          </a:xfrm>
          <a:prstGeom prst="rect">
            <a:avLst/>
          </a:prstGeom>
          <a:solidFill>
            <a:srgbClr val="6699FF"/>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dirty="0">
                <a:ea typeface="SimHei" panose="02010609060101010101" pitchFamily="49" charset="-122"/>
                <a:cs typeface="Arial" panose="020B0604020202020204" pitchFamily="34" charset="0"/>
              </a:rPr>
              <a:t>4</a:t>
            </a:r>
          </a:p>
        </p:txBody>
      </p:sp>
      <p:sp>
        <p:nvSpPr>
          <p:cNvPr id="152587" name="Rectangle 9">
            <a:extLst>
              <a:ext uri="{FF2B5EF4-FFF2-40B4-BE49-F238E27FC236}">
                <a16:creationId xmlns:a16="http://schemas.microsoft.com/office/drawing/2014/main" id="{817DDC88-CF19-4A3D-BB97-9DED8865F84F}"/>
              </a:ext>
            </a:extLst>
          </p:cNvPr>
          <p:cNvSpPr>
            <a:spLocks noChangeArrowheads="1"/>
          </p:cNvSpPr>
          <p:nvPr/>
        </p:nvSpPr>
        <p:spPr bwMode="auto">
          <a:xfrm>
            <a:off x="3646489" y="1735138"/>
            <a:ext cx="287337" cy="360362"/>
          </a:xfrm>
          <a:prstGeom prst="rect">
            <a:avLst/>
          </a:prstGeom>
          <a:solidFill>
            <a:srgbClr val="6699FF"/>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dirty="0">
                <a:ea typeface="SimHei" panose="02010609060101010101" pitchFamily="49" charset="-122"/>
                <a:cs typeface="Arial" panose="020B0604020202020204" pitchFamily="34" charset="0"/>
              </a:rPr>
              <a:t>5</a:t>
            </a:r>
          </a:p>
        </p:txBody>
      </p:sp>
      <p:sp>
        <p:nvSpPr>
          <p:cNvPr id="152588" name="Rectangle 10">
            <a:extLst>
              <a:ext uri="{FF2B5EF4-FFF2-40B4-BE49-F238E27FC236}">
                <a16:creationId xmlns:a16="http://schemas.microsoft.com/office/drawing/2014/main" id="{F2CDF024-F425-411F-B94F-AB11FE409356}"/>
              </a:ext>
            </a:extLst>
          </p:cNvPr>
          <p:cNvSpPr>
            <a:spLocks noChangeArrowheads="1"/>
          </p:cNvSpPr>
          <p:nvPr/>
        </p:nvSpPr>
        <p:spPr bwMode="auto">
          <a:xfrm>
            <a:off x="4016638" y="1742908"/>
            <a:ext cx="287338" cy="360362"/>
          </a:xfrm>
          <a:prstGeom prst="rect">
            <a:avLst/>
          </a:prstGeom>
          <a:solidFill>
            <a:srgbClr val="FF7C8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6</a:t>
            </a:r>
          </a:p>
        </p:txBody>
      </p:sp>
      <p:sp>
        <p:nvSpPr>
          <p:cNvPr id="152589" name="Rectangle 11">
            <a:extLst>
              <a:ext uri="{FF2B5EF4-FFF2-40B4-BE49-F238E27FC236}">
                <a16:creationId xmlns:a16="http://schemas.microsoft.com/office/drawing/2014/main" id="{BE947D23-5AAF-4F88-817D-0A6330A0F0C4}"/>
              </a:ext>
            </a:extLst>
          </p:cNvPr>
          <p:cNvSpPr>
            <a:spLocks noChangeArrowheads="1"/>
          </p:cNvSpPr>
          <p:nvPr/>
        </p:nvSpPr>
        <p:spPr bwMode="auto">
          <a:xfrm>
            <a:off x="4367214" y="1735138"/>
            <a:ext cx="287337" cy="360362"/>
          </a:xfrm>
          <a:prstGeom prst="rect">
            <a:avLst/>
          </a:prstGeom>
          <a:solidFill>
            <a:srgbClr val="FF7C8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dirty="0">
                <a:ea typeface="SimHei" panose="02010609060101010101" pitchFamily="49" charset="-122"/>
                <a:cs typeface="Arial" panose="020B0604020202020204" pitchFamily="34" charset="0"/>
              </a:rPr>
              <a:t>7</a:t>
            </a:r>
          </a:p>
        </p:txBody>
      </p:sp>
      <p:sp>
        <p:nvSpPr>
          <p:cNvPr id="152590" name="Rectangle 12">
            <a:extLst>
              <a:ext uri="{FF2B5EF4-FFF2-40B4-BE49-F238E27FC236}">
                <a16:creationId xmlns:a16="http://schemas.microsoft.com/office/drawing/2014/main" id="{9684BFB8-3B9B-4A65-9D07-213F9FA23021}"/>
              </a:ext>
            </a:extLst>
          </p:cNvPr>
          <p:cNvSpPr>
            <a:spLocks noChangeArrowheads="1"/>
          </p:cNvSpPr>
          <p:nvPr/>
        </p:nvSpPr>
        <p:spPr bwMode="auto">
          <a:xfrm>
            <a:off x="4727575" y="1735138"/>
            <a:ext cx="287338" cy="360362"/>
          </a:xfrm>
          <a:prstGeom prst="rect">
            <a:avLst/>
          </a:prstGeom>
          <a:solidFill>
            <a:srgbClr val="FFCC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8</a:t>
            </a:r>
          </a:p>
        </p:txBody>
      </p:sp>
      <p:sp>
        <p:nvSpPr>
          <p:cNvPr id="152591" name="Rectangle 13">
            <a:extLst>
              <a:ext uri="{FF2B5EF4-FFF2-40B4-BE49-F238E27FC236}">
                <a16:creationId xmlns:a16="http://schemas.microsoft.com/office/drawing/2014/main" id="{62BDD96D-C340-4FE9-9B19-7694C4720E50}"/>
              </a:ext>
            </a:extLst>
          </p:cNvPr>
          <p:cNvSpPr>
            <a:spLocks noChangeArrowheads="1"/>
          </p:cNvSpPr>
          <p:nvPr/>
        </p:nvSpPr>
        <p:spPr bwMode="auto">
          <a:xfrm>
            <a:off x="5086350" y="1735138"/>
            <a:ext cx="287338" cy="360362"/>
          </a:xfrm>
          <a:prstGeom prst="rect">
            <a:avLst/>
          </a:prstGeom>
          <a:solidFill>
            <a:srgbClr val="FFCC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9</a:t>
            </a:r>
          </a:p>
        </p:txBody>
      </p:sp>
      <p:sp>
        <p:nvSpPr>
          <p:cNvPr id="152594" name="Rectangle 16">
            <a:extLst>
              <a:ext uri="{FF2B5EF4-FFF2-40B4-BE49-F238E27FC236}">
                <a16:creationId xmlns:a16="http://schemas.microsoft.com/office/drawing/2014/main" id="{F02C4AF1-D03F-41EB-92F8-AF49E58CC12D}"/>
              </a:ext>
            </a:extLst>
          </p:cNvPr>
          <p:cNvSpPr>
            <a:spLocks noChangeArrowheads="1"/>
          </p:cNvSpPr>
          <p:nvPr/>
        </p:nvSpPr>
        <p:spPr bwMode="auto">
          <a:xfrm>
            <a:off x="6167439" y="1735138"/>
            <a:ext cx="287337" cy="360362"/>
          </a:xfrm>
          <a:prstGeom prst="rect">
            <a:avLst/>
          </a:prstGeom>
          <a:solidFill>
            <a:srgbClr val="CC00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dirty="0">
                <a:ea typeface="SimHei" panose="02010609060101010101" pitchFamily="49" charset="-122"/>
                <a:cs typeface="Arial" panose="020B0604020202020204" pitchFamily="34" charset="0"/>
              </a:rPr>
              <a:t>12</a:t>
            </a:r>
          </a:p>
        </p:txBody>
      </p:sp>
      <p:sp>
        <p:nvSpPr>
          <p:cNvPr id="152595" name="Rectangle 17">
            <a:extLst>
              <a:ext uri="{FF2B5EF4-FFF2-40B4-BE49-F238E27FC236}">
                <a16:creationId xmlns:a16="http://schemas.microsoft.com/office/drawing/2014/main" id="{685924CE-5437-4D28-90C7-2516FAB8120C}"/>
              </a:ext>
            </a:extLst>
          </p:cNvPr>
          <p:cNvSpPr>
            <a:spLocks noChangeArrowheads="1"/>
          </p:cNvSpPr>
          <p:nvPr/>
        </p:nvSpPr>
        <p:spPr bwMode="auto">
          <a:xfrm>
            <a:off x="6527800" y="1735138"/>
            <a:ext cx="287338" cy="360362"/>
          </a:xfrm>
          <a:prstGeom prst="rect">
            <a:avLst/>
          </a:prstGeom>
          <a:solidFill>
            <a:srgbClr val="CC00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13</a:t>
            </a:r>
          </a:p>
        </p:txBody>
      </p:sp>
      <p:sp>
        <p:nvSpPr>
          <p:cNvPr id="152598" name="Rectangle 20">
            <a:extLst>
              <a:ext uri="{FF2B5EF4-FFF2-40B4-BE49-F238E27FC236}">
                <a16:creationId xmlns:a16="http://schemas.microsoft.com/office/drawing/2014/main" id="{BF35829D-523F-466D-86FC-D40992677B01}"/>
              </a:ext>
            </a:extLst>
          </p:cNvPr>
          <p:cNvSpPr>
            <a:spLocks noChangeArrowheads="1"/>
          </p:cNvSpPr>
          <p:nvPr/>
        </p:nvSpPr>
        <p:spPr bwMode="auto">
          <a:xfrm>
            <a:off x="7607300" y="1735138"/>
            <a:ext cx="287338" cy="360362"/>
          </a:xfrm>
          <a:prstGeom prst="rect">
            <a:avLst/>
          </a:prstGeom>
          <a:solidFill>
            <a:srgbClr val="CC99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16</a:t>
            </a:r>
          </a:p>
        </p:txBody>
      </p:sp>
      <p:sp>
        <p:nvSpPr>
          <p:cNvPr id="152599" name="Rectangle 21">
            <a:extLst>
              <a:ext uri="{FF2B5EF4-FFF2-40B4-BE49-F238E27FC236}">
                <a16:creationId xmlns:a16="http://schemas.microsoft.com/office/drawing/2014/main" id="{1A0A10AB-6394-4CE2-9FC4-72A8D83536B5}"/>
              </a:ext>
            </a:extLst>
          </p:cNvPr>
          <p:cNvSpPr>
            <a:spLocks noChangeArrowheads="1"/>
          </p:cNvSpPr>
          <p:nvPr/>
        </p:nvSpPr>
        <p:spPr bwMode="auto">
          <a:xfrm>
            <a:off x="7967664" y="1735138"/>
            <a:ext cx="287337" cy="360362"/>
          </a:xfrm>
          <a:prstGeom prst="rect">
            <a:avLst/>
          </a:prstGeom>
          <a:solidFill>
            <a:srgbClr val="FF33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17</a:t>
            </a:r>
          </a:p>
        </p:txBody>
      </p:sp>
      <p:sp>
        <p:nvSpPr>
          <p:cNvPr id="152600" name="Rectangle 22">
            <a:extLst>
              <a:ext uri="{FF2B5EF4-FFF2-40B4-BE49-F238E27FC236}">
                <a16:creationId xmlns:a16="http://schemas.microsoft.com/office/drawing/2014/main" id="{E3CE5C4D-5CCB-486E-87FA-32AD52B3FF8B}"/>
              </a:ext>
            </a:extLst>
          </p:cNvPr>
          <p:cNvSpPr>
            <a:spLocks noChangeArrowheads="1"/>
          </p:cNvSpPr>
          <p:nvPr/>
        </p:nvSpPr>
        <p:spPr bwMode="auto">
          <a:xfrm>
            <a:off x="8328025" y="1735138"/>
            <a:ext cx="287338" cy="360362"/>
          </a:xfrm>
          <a:prstGeom prst="rect">
            <a:avLst/>
          </a:prstGeom>
          <a:solidFill>
            <a:srgbClr val="FF33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18</a:t>
            </a:r>
          </a:p>
        </p:txBody>
      </p:sp>
      <p:sp>
        <p:nvSpPr>
          <p:cNvPr id="152601" name="Rectangle 23">
            <a:extLst>
              <a:ext uri="{FF2B5EF4-FFF2-40B4-BE49-F238E27FC236}">
                <a16:creationId xmlns:a16="http://schemas.microsoft.com/office/drawing/2014/main" id="{5E14BDD7-3570-4168-8505-8CA563F309A0}"/>
              </a:ext>
            </a:extLst>
          </p:cNvPr>
          <p:cNvSpPr>
            <a:spLocks noChangeArrowheads="1"/>
          </p:cNvSpPr>
          <p:nvPr/>
        </p:nvSpPr>
        <p:spPr bwMode="auto">
          <a:xfrm>
            <a:off x="8686800" y="1735138"/>
            <a:ext cx="287338" cy="360362"/>
          </a:xfrm>
          <a:prstGeom prst="rect">
            <a:avLst/>
          </a:prstGeom>
          <a:solidFill>
            <a:srgbClr val="6666FF"/>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19</a:t>
            </a:r>
          </a:p>
        </p:txBody>
      </p:sp>
      <p:sp>
        <p:nvSpPr>
          <p:cNvPr id="152602" name="Rectangle 24">
            <a:extLst>
              <a:ext uri="{FF2B5EF4-FFF2-40B4-BE49-F238E27FC236}">
                <a16:creationId xmlns:a16="http://schemas.microsoft.com/office/drawing/2014/main" id="{619EEA26-C90A-4C86-9292-DA3674DA1A73}"/>
              </a:ext>
            </a:extLst>
          </p:cNvPr>
          <p:cNvSpPr>
            <a:spLocks noChangeArrowheads="1"/>
          </p:cNvSpPr>
          <p:nvPr/>
        </p:nvSpPr>
        <p:spPr bwMode="auto">
          <a:xfrm>
            <a:off x="9047164" y="1735138"/>
            <a:ext cx="287337" cy="360362"/>
          </a:xfrm>
          <a:prstGeom prst="rect">
            <a:avLst/>
          </a:prstGeom>
          <a:solidFill>
            <a:srgbClr val="6666FF"/>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20</a:t>
            </a:r>
          </a:p>
        </p:txBody>
      </p:sp>
      <p:sp>
        <p:nvSpPr>
          <p:cNvPr id="152603" name="Rectangle 25">
            <a:extLst>
              <a:ext uri="{FF2B5EF4-FFF2-40B4-BE49-F238E27FC236}">
                <a16:creationId xmlns:a16="http://schemas.microsoft.com/office/drawing/2014/main" id="{D6B2D863-3118-43CE-98D4-4CB916AF7CA7}"/>
              </a:ext>
            </a:extLst>
          </p:cNvPr>
          <p:cNvSpPr>
            <a:spLocks noChangeArrowheads="1"/>
          </p:cNvSpPr>
          <p:nvPr/>
        </p:nvSpPr>
        <p:spPr bwMode="auto">
          <a:xfrm>
            <a:off x="9407525" y="1735138"/>
            <a:ext cx="287338" cy="360362"/>
          </a:xfrm>
          <a:prstGeom prst="rect">
            <a:avLst/>
          </a:prstGeom>
          <a:solidFill>
            <a:srgbClr val="00CC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21</a:t>
            </a:r>
          </a:p>
        </p:txBody>
      </p:sp>
      <p:sp>
        <p:nvSpPr>
          <p:cNvPr id="152604" name="Rectangle 26">
            <a:extLst>
              <a:ext uri="{FF2B5EF4-FFF2-40B4-BE49-F238E27FC236}">
                <a16:creationId xmlns:a16="http://schemas.microsoft.com/office/drawing/2014/main" id="{F96875BF-7BF9-4F7A-976F-52C4909EB163}"/>
              </a:ext>
            </a:extLst>
          </p:cNvPr>
          <p:cNvSpPr>
            <a:spLocks noChangeArrowheads="1"/>
          </p:cNvSpPr>
          <p:nvPr/>
        </p:nvSpPr>
        <p:spPr bwMode="auto">
          <a:xfrm>
            <a:off x="9767889" y="1735138"/>
            <a:ext cx="287337" cy="360362"/>
          </a:xfrm>
          <a:prstGeom prst="rect">
            <a:avLst/>
          </a:prstGeom>
          <a:solidFill>
            <a:srgbClr val="00CC00"/>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TW" sz="1600">
                <a:ea typeface="SimHei" panose="02010609060101010101" pitchFamily="49" charset="-122"/>
                <a:cs typeface="Arial" panose="020B0604020202020204" pitchFamily="34" charset="0"/>
              </a:rPr>
              <a:t>22</a:t>
            </a:r>
          </a:p>
        </p:txBody>
      </p:sp>
      <p:sp>
        <p:nvSpPr>
          <p:cNvPr id="68635" name="AutoShape 27">
            <a:extLst>
              <a:ext uri="{FF2B5EF4-FFF2-40B4-BE49-F238E27FC236}">
                <a16:creationId xmlns:a16="http://schemas.microsoft.com/office/drawing/2014/main" id="{052C8775-51C2-46B9-B142-F97FF55EE1DD}"/>
              </a:ext>
            </a:extLst>
          </p:cNvPr>
          <p:cNvSpPr>
            <a:spLocks/>
          </p:cNvSpPr>
          <p:nvPr/>
        </p:nvSpPr>
        <p:spPr bwMode="auto">
          <a:xfrm rot="16200000">
            <a:off x="2836863" y="1933575"/>
            <a:ext cx="107950" cy="647700"/>
          </a:xfrm>
          <a:prstGeom prst="leftBrace">
            <a:avLst>
              <a:gd name="adj1" fmla="val 72139"/>
              <a:gd name="adj2" fmla="val 4926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36" name="AutoShape 28">
            <a:extLst>
              <a:ext uri="{FF2B5EF4-FFF2-40B4-BE49-F238E27FC236}">
                <a16:creationId xmlns:a16="http://schemas.microsoft.com/office/drawing/2014/main" id="{7F5CCAB3-3696-4998-BBDB-A42E2D4C7683}"/>
              </a:ext>
            </a:extLst>
          </p:cNvPr>
          <p:cNvSpPr>
            <a:spLocks/>
          </p:cNvSpPr>
          <p:nvPr/>
        </p:nvSpPr>
        <p:spPr bwMode="auto">
          <a:xfrm rot="16200000">
            <a:off x="3557588" y="1933575"/>
            <a:ext cx="107950" cy="647700"/>
          </a:xfrm>
          <a:prstGeom prst="leftBrace">
            <a:avLst>
              <a:gd name="adj1" fmla="val 72139"/>
              <a:gd name="adj2" fmla="val 4926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37" name="AutoShape 29">
            <a:extLst>
              <a:ext uri="{FF2B5EF4-FFF2-40B4-BE49-F238E27FC236}">
                <a16:creationId xmlns:a16="http://schemas.microsoft.com/office/drawing/2014/main" id="{FFC2BC23-BA93-422E-815C-4AC29D991F74}"/>
              </a:ext>
            </a:extLst>
          </p:cNvPr>
          <p:cNvSpPr>
            <a:spLocks/>
          </p:cNvSpPr>
          <p:nvPr/>
        </p:nvSpPr>
        <p:spPr bwMode="auto">
          <a:xfrm rot="16200000">
            <a:off x="4125581" y="2146949"/>
            <a:ext cx="45719" cy="283182"/>
          </a:xfrm>
          <a:prstGeom prst="leftBrace">
            <a:avLst>
              <a:gd name="adj1" fmla="val 72139"/>
              <a:gd name="adj2" fmla="val 4926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38" name="AutoShape 30">
            <a:extLst>
              <a:ext uri="{FF2B5EF4-FFF2-40B4-BE49-F238E27FC236}">
                <a16:creationId xmlns:a16="http://schemas.microsoft.com/office/drawing/2014/main" id="{7A6DC489-7909-4E6C-90EA-FC0C22E87221}"/>
              </a:ext>
            </a:extLst>
          </p:cNvPr>
          <p:cNvSpPr>
            <a:spLocks/>
          </p:cNvSpPr>
          <p:nvPr/>
        </p:nvSpPr>
        <p:spPr bwMode="auto">
          <a:xfrm rot="16200000">
            <a:off x="5037865" y="1955391"/>
            <a:ext cx="45721" cy="666299"/>
          </a:xfrm>
          <a:prstGeom prst="leftBrace">
            <a:avLst>
              <a:gd name="adj1" fmla="val 152411"/>
              <a:gd name="adj2" fmla="val 4926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39" name="AutoShape 31">
            <a:extLst>
              <a:ext uri="{FF2B5EF4-FFF2-40B4-BE49-F238E27FC236}">
                <a16:creationId xmlns:a16="http://schemas.microsoft.com/office/drawing/2014/main" id="{DCFD3F3E-725A-4C89-BDBC-55E03064EA63}"/>
              </a:ext>
            </a:extLst>
          </p:cNvPr>
          <p:cNvSpPr>
            <a:spLocks/>
          </p:cNvSpPr>
          <p:nvPr/>
        </p:nvSpPr>
        <p:spPr bwMode="auto">
          <a:xfrm rot="16200000">
            <a:off x="6457067" y="1913821"/>
            <a:ext cx="66856" cy="646113"/>
          </a:xfrm>
          <a:prstGeom prst="leftBrace">
            <a:avLst>
              <a:gd name="adj1" fmla="val 112275"/>
              <a:gd name="adj2" fmla="val 4926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40" name="AutoShape 32">
            <a:extLst>
              <a:ext uri="{FF2B5EF4-FFF2-40B4-BE49-F238E27FC236}">
                <a16:creationId xmlns:a16="http://schemas.microsoft.com/office/drawing/2014/main" id="{2127FD12-0020-4262-AE3B-4DFCD0CE6BC1}"/>
              </a:ext>
            </a:extLst>
          </p:cNvPr>
          <p:cNvSpPr>
            <a:spLocks/>
          </p:cNvSpPr>
          <p:nvPr/>
        </p:nvSpPr>
        <p:spPr bwMode="auto">
          <a:xfrm rot="16200000">
            <a:off x="7716442" y="2133204"/>
            <a:ext cx="107950" cy="248441"/>
          </a:xfrm>
          <a:prstGeom prst="leftBrace">
            <a:avLst>
              <a:gd name="adj1" fmla="val 72139"/>
              <a:gd name="adj2" fmla="val 4926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41" name="AutoShape 33">
            <a:extLst>
              <a:ext uri="{FF2B5EF4-FFF2-40B4-BE49-F238E27FC236}">
                <a16:creationId xmlns:a16="http://schemas.microsoft.com/office/drawing/2014/main" id="{FB623256-6A16-46D7-9B84-F693E547532B}"/>
              </a:ext>
            </a:extLst>
          </p:cNvPr>
          <p:cNvSpPr>
            <a:spLocks/>
          </p:cNvSpPr>
          <p:nvPr/>
        </p:nvSpPr>
        <p:spPr bwMode="auto">
          <a:xfrm rot="16200000">
            <a:off x="8237538" y="1933575"/>
            <a:ext cx="107950" cy="647700"/>
          </a:xfrm>
          <a:prstGeom prst="leftBrace">
            <a:avLst>
              <a:gd name="adj1" fmla="val 72139"/>
              <a:gd name="adj2" fmla="val 4926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42" name="Text Box 34">
            <a:extLst>
              <a:ext uri="{FF2B5EF4-FFF2-40B4-BE49-F238E27FC236}">
                <a16:creationId xmlns:a16="http://schemas.microsoft.com/office/drawing/2014/main" id="{FAA5C839-0297-47B1-BCF3-B66D0EC8EB63}"/>
              </a:ext>
            </a:extLst>
          </p:cNvPr>
          <p:cNvSpPr txBox="1">
            <a:spLocks noChangeArrowheads="1"/>
          </p:cNvSpPr>
          <p:nvPr/>
        </p:nvSpPr>
        <p:spPr bwMode="auto">
          <a:xfrm>
            <a:off x="2171700" y="2438400"/>
            <a:ext cx="412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CA">
                <a:latin typeface="SimHei" panose="02010609060101010101" pitchFamily="49" charset="-122"/>
                <a:ea typeface="SimHei" panose="02010609060101010101" pitchFamily="49" charset="-122"/>
                <a:cs typeface="Arial" panose="020B0604020202020204" pitchFamily="34" charset="0"/>
              </a:rPr>
              <a:t>人</a:t>
            </a:r>
          </a:p>
          <a:p>
            <a:r>
              <a:rPr lang="zh-TW" altLang="en-CA">
                <a:latin typeface="SimHei" panose="02010609060101010101" pitchFamily="49" charset="-122"/>
                <a:ea typeface="SimHei" panose="02010609060101010101" pitchFamily="49" charset="-122"/>
                <a:cs typeface="Arial" panose="020B0604020202020204" pitchFamily="34" charset="0"/>
              </a:rPr>
              <a:t>子</a:t>
            </a:r>
            <a:endParaRPr lang="zh-TW" altLang="en-US">
              <a:latin typeface="SimHei" panose="02010609060101010101" pitchFamily="49" charset="-122"/>
              <a:ea typeface="SimHei" panose="02010609060101010101" pitchFamily="49" charset="-122"/>
              <a:cs typeface="Arial" panose="020B0604020202020204" pitchFamily="34" charset="0"/>
            </a:endParaRPr>
          </a:p>
        </p:txBody>
      </p:sp>
      <p:sp>
        <p:nvSpPr>
          <p:cNvPr id="68643" name="Text Box 35">
            <a:extLst>
              <a:ext uri="{FF2B5EF4-FFF2-40B4-BE49-F238E27FC236}">
                <a16:creationId xmlns:a16="http://schemas.microsoft.com/office/drawing/2014/main" id="{B361841C-79E2-4687-86FC-04AD5617B909}"/>
              </a:ext>
            </a:extLst>
          </p:cNvPr>
          <p:cNvSpPr txBox="1">
            <a:spLocks noChangeArrowheads="1"/>
          </p:cNvSpPr>
          <p:nvPr/>
        </p:nvSpPr>
        <p:spPr bwMode="auto">
          <a:xfrm>
            <a:off x="2674938" y="2438400"/>
            <a:ext cx="4127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US">
                <a:latin typeface="SimHei" panose="02010609060101010101" pitchFamily="49" charset="-122"/>
                <a:ea typeface="SimHei" panose="02010609060101010101" pitchFamily="49" charset="-122"/>
                <a:cs typeface="Arial" panose="020B0604020202020204" pitchFamily="34" charset="0"/>
              </a:rPr>
              <a:t>七</a:t>
            </a:r>
          </a:p>
          <a:p>
            <a:r>
              <a:rPr lang="zh-TW" altLang="en-US">
                <a:latin typeface="SimHei" panose="02010609060101010101" pitchFamily="49" charset="-122"/>
                <a:ea typeface="SimHei" panose="02010609060101010101" pitchFamily="49" charset="-122"/>
                <a:cs typeface="Arial" panose="020B0604020202020204" pitchFamily="34" charset="0"/>
              </a:rPr>
              <a:t>教</a:t>
            </a:r>
          </a:p>
          <a:p>
            <a:r>
              <a:rPr lang="zh-TW" altLang="en-US">
                <a:latin typeface="SimHei" panose="02010609060101010101" pitchFamily="49" charset="-122"/>
                <a:ea typeface="SimHei" panose="02010609060101010101" pitchFamily="49" charset="-122"/>
                <a:cs typeface="Arial" panose="020B0604020202020204" pitchFamily="34" charset="0"/>
              </a:rPr>
              <a:t>会</a:t>
            </a:r>
          </a:p>
        </p:txBody>
      </p:sp>
      <p:sp>
        <p:nvSpPr>
          <p:cNvPr id="68644" name="Text Box 36">
            <a:extLst>
              <a:ext uri="{FF2B5EF4-FFF2-40B4-BE49-F238E27FC236}">
                <a16:creationId xmlns:a16="http://schemas.microsoft.com/office/drawing/2014/main" id="{F98D0644-07EE-4631-A8AE-D757C2FF0B33}"/>
              </a:ext>
            </a:extLst>
          </p:cNvPr>
          <p:cNvSpPr txBox="1">
            <a:spLocks noChangeArrowheads="1"/>
          </p:cNvSpPr>
          <p:nvPr/>
        </p:nvSpPr>
        <p:spPr bwMode="auto">
          <a:xfrm>
            <a:off x="3395663" y="2455863"/>
            <a:ext cx="412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US">
                <a:latin typeface="SimHei" panose="02010609060101010101" pitchFamily="49" charset="-122"/>
                <a:ea typeface="SimHei" panose="02010609060101010101" pitchFamily="49" charset="-122"/>
                <a:cs typeface="Arial" panose="020B0604020202020204" pitchFamily="34" charset="0"/>
              </a:rPr>
              <a:t>宝</a:t>
            </a:r>
          </a:p>
          <a:p>
            <a:r>
              <a:rPr lang="zh-TW" altLang="en-US">
                <a:latin typeface="SimHei" panose="02010609060101010101" pitchFamily="49" charset="-122"/>
                <a:ea typeface="SimHei" panose="02010609060101010101" pitchFamily="49" charset="-122"/>
                <a:cs typeface="Arial" panose="020B0604020202020204" pitchFamily="34" charset="0"/>
              </a:rPr>
              <a:t>座</a:t>
            </a:r>
          </a:p>
        </p:txBody>
      </p:sp>
      <p:sp>
        <p:nvSpPr>
          <p:cNvPr id="68645" name="Text Box 37">
            <a:extLst>
              <a:ext uri="{FF2B5EF4-FFF2-40B4-BE49-F238E27FC236}">
                <a16:creationId xmlns:a16="http://schemas.microsoft.com/office/drawing/2014/main" id="{165DC026-A9E9-4187-9D68-C1522E998423}"/>
              </a:ext>
            </a:extLst>
          </p:cNvPr>
          <p:cNvSpPr txBox="1">
            <a:spLocks noChangeArrowheads="1"/>
          </p:cNvSpPr>
          <p:nvPr/>
        </p:nvSpPr>
        <p:spPr bwMode="auto">
          <a:xfrm>
            <a:off x="3943610" y="2433334"/>
            <a:ext cx="412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US" dirty="0">
                <a:latin typeface="SimHei" panose="02010609060101010101" pitchFamily="49" charset="-122"/>
                <a:ea typeface="SimHei" panose="02010609060101010101" pitchFamily="49" charset="-122"/>
                <a:cs typeface="Arial" panose="020B0604020202020204" pitchFamily="34" charset="0"/>
              </a:rPr>
              <a:t>七</a:t>
            </a:r>
          </a:p>
          <a:p>
            <a:r>
              <a:rPr lang="zh-TW" altLang="en-US" dirty="0">
                <a:latin typeface="SimHei" panose="02010609060101010101" pitchFamily="49" charset="-122"/>
                <a:ea typeface="SimHei" panose="02010609060101010101" pitchFamily="49" charset="-122"/>
                <a:cs typeface="Arial" panose="020B0604020202020204" pitchFamily="34" charset="0"/>
              </a:rPr>
              <a:t>印</a:t>
            </a:r>
          </a:p>
        </p:txBody>
      </p:sp>
      <p:sp>
        <p:nvSpPr>
          <p:cNvPr id="68646" name="Text Box 38">
            <a:extLst>
              <a:ext uri="{FF2B5EF4-FFF2-40B4-BE49-F238E27FC236}">
                <a16:creationId xmlns:a16="http://schemas.microsoft.com/office/drawing/2014/main" id="{2BB25040-2871-42CA-BA71-4D402B336040}"/>
              </a:ext>
            </a:extLst>
          </p:cNvPr>
          <p:cNvSpPr txBox="1">
            <a:spLocks noChangeArrowheads="1"/>
          </p:cNvSpPr>
          <p:nvPr/>
        </p:nvSpPr>
        <p:spPr bwMode="auto">
          <a:xfrm>
            <a:off x="4759010" y="2455863"/>
            <a:ext cx="412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US" dirty="0">
                <a:latin typeface="SimHei" panose="02010609060101010101" pitchFamily="49" charset="-122"/>
                <a:ea typeface="SimHei" panose="02010609060101010101" pitchFamily="49" charset="-122"/>
                <a:cs typeface="Arial" panose="020B0604020202020204" pitchFamily="34" charset="0"/>
              </a:rPr>
              <a:t>七</a:t>
            </a:r>
          </a:p>
          <a:p>
            <a:r>
              <a:rPr lang="zh-TW" altLang="en-US" dirty="0">
                <a:latin typeface="SimHei" panose="02010609060101010101" pitchFamily="49" charset="-122"/>
                <a:ea typeface="SimHei" panose="02010609060101010101" pitchFamily="49" charset="-122"/>
                <a:cs typeface="Arial" panose="020B0604020202020204" pitchFamily="34" charset="0"/>
              </a:rPr>
              <a:t>号</a:t>
            </a:r>
          </a:p>
        </p:txBody>
      </p:sp>
      <p:sp>
        <p:nvSpPr>
          <p:cNvPr id="68647" name="Text Box 39">
            <a:extLst>
              <a:ext uri="{FF2B5EF4-FFF2-40B4-BE49-F238E27FC236}">
                <a16:creationId xmlns:a16="http://schemas.microsoft.com/office/drawing/2014/main" id="{4CFB7BD7-D552-4FB5-99E7-9F39EA962CAD}"/>
              </a:ext>
            </a:extLst>
          </p:cNvPr>
          <p:cNvSpPr txBox="1">
            <a:spLocks noChangeArrowheads="1"/>
          </p:cNvSpPr>
          <p:nvPr/>
        </p:nvSpPr>
        <p:spPr bwMode="auto">
          <a:xfrm>
            <a:off x="6330242" y="2414679"/>
            <a:ext cx="41549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US" dirty="0">
                <a:latin typeface="SimHei" panose="02010609060101010101" pitchFamily="49" charset="-122"/>
                <a:ea typeface="SimHei" panose="02010609060101010101" pitchFamily="49" charset="-122"/>
                <a:cs typeface="Arial" panose="020B0604020202020204" pitchFamily="34" charset="0"/>
              </a:rPr>
              <a:t>龙</a:t>
            </a:r>
          </a:p>
          <a:p>
            <a:r>
              <a:rPr lang="zh-TW" altLang="en-US" dirty="0">
                <a:latin typeface="SimHei" panose="02010609060101010101" pitchFamily="49" charset="-122"/>
                <a:ea typeface="SimHei" panose="02010609060101010101" pitchFamily="49" charset="-122"/>
                <a:cs typeface="Arial" panose="020B0604020202020204" pitchFamily="34" charset="0"/>
              </a:rPr>
              <a:t>与</a:t>
            </a:r>
            <a:endParaRPr lang="en-US" altLang="zh-TW" dirty="0">
              <a:latin typeface="SimHei" panose="02010609060101010101" pitchFamily="49" charset="-122"/>
              <a:ea typeface="SimHei" panose="02010609060101010101" pitchFamily="49" charset="-122"/>
              <a:cs typeface="Arial" panose="020B0604020202020204" pitchFamily="34" charset="0"/>
            </a:endParaRPr>
          </a:p>
          <a:p>
            <a:r>
              <a:rPr lang="zh-CN" altLang="en-US" dirty="0">
                <a:latin typeface="SimHei" panose="02010609060101010101" pitchFamily="49" charset="-122"/>
                <a:ea typeface="SimHei" panose="02010609060101010101" pitchFamily="49" charset="-122"/>
                <a:cs typeface="Arial" panose="020B0604020202020204" pitchFamily="34" charset="0"/>
              </a:rPr>
              <a:t>两</a:t>
            </a:r>
            <a:endParaRPr lang="zh-TW" altLang="en-US" dirty="0">
              <a:latin typeface="SimHei" panose="02010609060101010101" pitchFamily="49" charset="-122"/>
              <a:ea typeface="SimHei" panose="02010609060101010101" pitchFamily="49" charset="-122"/>
              <a:cs typeface="Arial" panose="020B0604020202020204" pitchFamily="34" charset="0"/>
            </a:endParaRPr>
          </a:p>
          <a:p>
            <a:r>
              <a:rPr lang="zh-TW" altLang="en-US" dirty="0">
                <a:latin typeface="SimHei" panose="02010609060101010101" pitchFamily="49" charset="-122"/>
                <a:ea typeface="SimHei" panose="02010609060101010101" pitchFamily="49" charset="-122"/>
                <a:cs typeface="Arial" panose="020B0604020202020204" pitchFamily="34" charset="0"/>
              </a:rPr>
              <a:t>兽</a:t>
            </a:r>
          </a:p>
        </p:txBody>
      </p:sp>
      <p:sp>
        <p:nvSpPr>
          <p:cNvPr id="68648" name="Text Box 40">
            <a:extLst>
              <a:ext uri="{FF2B5EF4-FFF2-40B4-BE49-F238E27FC236}">
                <a16:creationId xmlns:a16="http://schemas.microsoft.com/office/drawing/2014/main" id="{05DC23D3-B05F-435A-B71E-E6AB89579722}"/>
              </a:ext>
            </a:extLst>
          </p:cNvPr>
          <p:cNvSpPr txBox="1">
            <a:spLocks noChangeArrowheads="1"/>
          </p:cNvSpPr>
          <p:nvPr/>
        </p:nvSpPr>
        <p:spPr bwMode="auto">
          <a:xfrm>
            <a:off x="7549360" y="2411579"/>
            <a:ext cx="412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US" dirty="0">
                <a:latin typeface="SimHei" panose="02010609060101010101" pitchFamily="49" charset="-122"/>
                <a:ea typeface="SimHei" panose="02010609060101010101" pitchFamily="49" charset="-122"/>
                <a:cs typeface="Arial" panose="020B0604020202020204" pitchFamily="34" charset="0"/>
              </a:rPr>
              <a:t>七</a:t>
            </a:r>
          </a:p>
          <a:p>
            <a:r>
              <a:rPr lang="zh-TW" altLang="en-US" dirty="0">
                <a:latin typeface="SimHei" panose="02010609060101010101" pitchFamily="49" charset="-122"/>
                <a:ea typeface="SimHei" panose="02010609060101010101" pitchFamily="49" charset="-122"/>
                <a:cs typeface="Arial" panose="020B0604020202020204" pitchFamily="34" charset="0"/>
              </a:rPr>
              <a:t>碗</a:t>
            </a:r>
          </a:p>
        </p:txBody>
      </p:sp>
      <p:sp>
        <p:nvSpPr>
          <p:cNvPr id="68649" name="Text Box 41">
            <a:extLst>
              <a:ext uri="{FF2B5EF4-FFF2-40B4-BE49-F238E27FC236}">
                <a16:creationId xmlns:a16="http://schemas.microsoft.com/office/drawing/2014/main" id="{B5AF9DC5-8363-4748-975E-3028BC76362D}"/>
              </a:ext>
            </a:extLst>
          </p:cNvPr>
          <p:cNvSpPr txBox="1">
            <a:spLocks noChangeArrowheads="1"/>
          </p:cNvSpPr>
          <p:nvPr/>
        </p:nvSpPr>
        <p:spPr bwMode="auto">
          <a:xfrm>
            <a:off x="8094663" y="2455864"/>
            <a:ext cx="4127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US">
                <a:latin typeface="SimHei" panose="02010609060101010101" pitchFamily="49" charset="-122"/>
                <a:ea typeface="SimHei" panose="02010609060101010101" pitchFamily="49" charset="-122"/>
                <a:cs typeface="Arial" panose="020B0604020202020204" pitchFamily="34" charset="0"/>
              </a:rPr>
              <a:t>巴</a:t>
            </a:r>
          </a:p>
          <a:p>
            <a:r>
              <a:rPr lang="zh-TW" altLang="en-US">
                <a:latin typeface="SimHei" panose="02010609060101010101" pitchFamily="49" charset="-122"/>
                <a:ea typeface="SimHei" panose="02010609060101010101" pitchFamily="49" charset="-122"/>
                <a:cs typeface="Arial" panose="020B0604020202020204" pitchFamily="34" charset="0"/>
              </a:rPr>
              <a:t>比</a:t>
            </a:r>
          </a:p>
          <a:p>
            <a:r>
              <a:rPr lang="zh-TW" altLang="en-US">
                <a:latin typeface="SimHei" panose="02010609060101010101" pitchFamily="49" charset="-122"/>
                <a:ea typeface="SimHei" panose="02010609060101010101" pitchFamily="49" charset="-122"/>
                <a:cs typeface="Arial" panose="020B0604020202020204" pitchFamily="34" charset="0"/>
              </a:rPr>
              <a:t>伦</a:t>
            </a:r>
          </a:p>
        </p:txBody>
      </p:sp>
      <p:sp>
        <p:nvSpPr>
          <p:cNvPr id="68650" name="AutoShape 42">
            <a:extLst>
              <a:ext uri="{FF2B5EF4-FFF2-40B4-BE49-F238E27FC236}">
                <a16:creationId xmlns:a16="http://schemas.microsoft.com/office/drawing/2014/main" id="{BD0B0D6B-03A2-4594-81BA-CBBCFEDA41E5}"/>
              </a:ext>
            </a:extLst>
          </p:cNvPr>
          <p:cNvSpPr>
            <a:spLocks/>
          </p:cNvSpPr>
          <p:nvPr/>
        </p:nvSpPr>
        <p:spPr bwMode="auto">
          <a:xfrm rot="16200000">
            <a:off x="9159718" y="2118773"/>
            <a:ext cx="62229" cy="288924"/>
          </a:xfrm>
          <a:prstGeom prst="leftBrace">
            <a:avLst>
              <a:gd name="adj1" fmla="val 72139"/>
              <a:gd name="adj2" fmla="val 4926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51" name="AutoShape 43">
            <a:extLst>
              <a:ext uri="{FF2B5EF4-FFF2-40B4-BE49-F238E27FC236}">
                <a16:creationId xmlns:a16="http://schemas.microsoft.com/office/drawing/2014/main" id="{0675CB9E-5D7D-4E18-BA3B-82B5FF749C20}"/>
              </a:ext>
            </a:extLst>
          </p:cNvPr>
          <p:cNvSpPr>
            <a:spLocks/>
          </p:cNvSpPr>
          <p:nvPr/>
        </p:nvSpPr>
        <p:spPr bwMode="auto">
          <a:xfrm rot="16200000">
            <a:off x="9677400" y="1933575"/>
            <a:ext cx="107950" cy="647700"/>
          </a:xfrm>
          <a:prstGeom prst="leftBrace">
            <a:avLst>
              <a:gd name="adj1" fmla="val 72139"/>
              <a:gd name="adj2" fmla="val 4926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endParaRPr lang="en-CA" altLang="en-US">
              <a:latin typeface="SimHei" panose="02010609060101010101" pitchFamily="49" charset="-122"/>
              <a:ea typeface="SimHei" panose="02010609060101010101" pitchFamily="49" charset="-122"/>
              <a:cs typeface="Arial" panose="020B0604020202020204" pitchFamily="34" charset="0"/>
            </a:endParaRPr>
          </a:p>
        </p:txBody>
      </p:sp>
      <p:sp>
        <p:nvSpPr>
          <p:cNvPr id="68652" name="Text Box 44">
            <a:extLst>
              <a:ext uri="{FF2B5EF4-FFF2-40B4-BE49-F238E27FC236}">
                <a16:creationId xmlns:a16="http://schemas.microsoft.com/office/drawing/2014/main" id="{7BF76554-C996-44B6-998E-51D81BB316C0}"/>
              </a:ext>
            </a:extLst>
          </p:cNvPr>
          <p:cNvSpPr txBox="1">
            <a:spLocks noChangeArrowheads="1"/>
          </p:cNvSpPr>
          <p:nvPr/>
        </p:nvSpPr>
        <p:spPr bwMode="auto">
          <a:xfrm>
            <a:off x="9027316" y="2455863"/>
            <a:ext cx="4154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US" dirty="0">
                <a:latin typeface="SimHei" panose="02010609060101010101" pitchFamily="49" charset="-122"/>
                <a:ea typeface="SimHei" panose="02010609060101010101" pitchFamily="49" charset="-122"/>
                <a:cs typeface="Arial" panose="020B0604020202020204" pitchFamily="34" charset="0"/>
              </a:rPr>
              <a:t>千</a:t>
            </a:r>
          </a:p>
          <a:p>
            <a:r>
              <a:rPr lang="zh-TW" altLang="en-US" dirty="0">
                <a:latin typeface="SimHei" panose="02010609060101010101" pitchFamily="49" charset="-122"/>
                <a:ea typeface="SimHei" panose="02010609060101010101" pitchFamily="49" charset="-122"/>
                <a:cs typeface="Arial" panose="020B0604020202020204" pitchFamily="34" charset="0"/>
              </a:rPr>
              <a:t>禧</a:t>
            </a:r>
          </a:p>
          <a:p>
            <a:r>
              <a:rPr lang="zh-TW" altLang="en-US" dirty="0">
                <a:latin typeface="SimHei" panose="02010609060101010101" pitchFamily="49" charset="-122"/>
                <a:ea typeface="SimHei" panose="02010609060101010101" pitchFamily="49" charset="-122"/>
                <a:cs typeface="Arial" panose="020B0604020202020204" pitchFamily="34" charset="0"/>
              </a:rPr>
              <a:t>年</a:t>
            </a:r>
          </a:p>
        </p:txBody>
      </p:sp>
      <p:sp>
        <p:nvSpPr>
          <p:cNvPr id="68653" name="Text Box 45">
            <a:extLst>
              <a:ext uri="{FF2B5EF4-FFF2-40B4-BE49-F238E27FC236}">
                <a16:creationId xmlns:a16="http://schemas.microsoft.com/office/drawing/2014/main" id="{4C93111A-A70D-42A7-BDEC-96EAB480D75A}"/>
              </a:ext>
            </a:extLst>
          </p:cNvPr>
          <p:cNvSpPr txBox="1">
            <a:spLocks noChangeArrowheads="1"/>
          </p:cNvSpPr>
          <p:nvPr/>
        </p:nvSpPr>
        <p:spPr bwMode="auto">
          <a:xfrm>
            <a:off x="9534525" y="2455863"/>
            <a:ext cx="4127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zh-TW" altLang="en-US">
                <a:latin typeface="SimHei" panose="02010609060101010101" pitchFamily="49" charset="-122"/>
                <a:ea typeface="SimHei" panose="02010609060101010101" pitchFamily="49" charset="-122"/>
                <a:cs typeface="Arial" panose="020B0604020202020204" pitchFamily="34" charset="0"/>
              </a:rPr>
              <a:t>新</a:t>
            </a:r>
          </a:p>
          <a:p>
            <a:r>
              <a:rPr lang="zh-TW" altLang="en-US">
                <a:latin typeface="SimHei" panose="02010609060101010101" pitchFamily="49" charset="-122"/>
                <a:ea typeface="SimHei" panose="02010609060101010101" pitchFamily="49" charset="-122"/>
                <a:cs typeface="Arial" panose="020B0604020202020204" pitchFamily="34" charset="0"/>
              </a:rPr>
              <a:t>耶</a:t>
            </a:r>
          </a:p>
          <a:p>
            <a:r>
              <a:rPr lang="zh-TW" altLang="en-US">
                <a:latin typeface="SimHei" panose="02010609060101010101" pitchFamily="49" charset="-122"/>
                <a:ea typeface="SimHei" panose="02010609060101010101" pitchFamily="49" charset="-122"/>
                <a:cs typeface="Arial" panose="020B0604020202020204" pitchFamily="34" charset="0"/>
              </a:rPr>
              <a:t>路</a:t>
            </a:r>
          </a:p>
          <a:p>
            <a:r>
              <a:rPr lang="zh-TW" altLang="en-US">
                <a:latin typeface="SimHei" panose="02010609060101010101" pitchFamily="49" charset="-122"/>
                <a:ea typeface="SimHei" panose="02010609060101010101" pitchFamily="49" charset="-122"/>
                <a:cs typeface="Arial" panose="020B0604020202020204" pitchFamily="34" charset="0"/>
              </a:rPr>
              <a:t>撒</a:t>
            </a:r>
          </a:p>
          <a:p>
            <a:r>
              <a:rPr lang="zh-TW" altLang="en-US">
                <a:latin typeface="SimHei" panose="02010609060101010101" pitchFamily="49" charset="-122"/>
                <a:ea typeface="SimHei" panose="02010609060101010101" pitchFamily="49" charset="-122"/>
                <a:cs typeface="Arial" panose="020B0604020202020204" pitchFamily="34" charset="0"/>
              </a:rPr>
              <a:t>冷</a:t>
            </a:r>
          </a:p>
        </p:txBody>
      </p:sp>
      <p:sp>
        <p:nvSpPr>
          <p:cNvPr id="152624" name="AutoShape 62">
            <a:extLst>
              <a:ext uri="{FF2B5EF4-FFF2-40B4-BE49-F238E27FC236}">
                <a16:creationId xmlns:a16="http://schemas.microsoft.com/office/drawing/2014/main" id="{0E7F9FD9-262D-4ECD-8759-72B04B8E78E2}"/>
              </a:ext>
            </a:extLst>
          </p:cNvPr>
          <p:cNvSpPr>
            <a:spLocks noChangeArrowheads="1"/>
          </p:cNvSpPr>
          <p:nvPr/>
        </p:nvSpPr>
        <p:spPr bwMode="auto">
          <a:xfrm>
            <a:off x="250825" y="134938"/>
            <a:ext cx="1584325" cy="863600"/>
          </a:xfrm>
          <a:prstGeom prst="horizontalScroll">
            <a:avLst>
              <a:gd name="adj" fmla="val 12500"/>
            </a:avLst>
          </a:prstGeom>
          <a:blipFill dpi="0" rotWithShape="1">
            <a:blip r:embed="rId2"/>
            <a:srcRect/>
            <a:tile tx="0" ty="0" sx="100000" sy="100000" flip="none" algn="tl"/>
          </a:blipFill>
          <a:ln w="9525">
            <a:solidFill>
              <a:schemeClr val="tx1"/>
            </a:solidFill>
            <a:round/>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zh-TW" altLang="en-US" sz="2400" dirty="0">
                <a:latin typeface="SimHei" panose="02010609060101010101" pitchFamily="49" charset="-122"/>
                <a:ea typeface="SimHei" panose="02010609060101010101" pitchFamily="49" charset="-122"/>
                <a:cs typeface="Arial" panose="020B0604020202020204" pitchFamily="34" charset="0"/>
              </a:rPr>
              <a:t>启示录</a:t>
            </a:r>
          </a:p>
        </p:txBody>
      </p:sp>
      <p:sp>
        <p:nvSpPr>
          <p:cNvPr id="152625" name="Line 49">
            <a:extLst>
              <a:ext uri="{FF2B5EF4-FFF2-40B4-BE49-F238E27FC236}">
                <a16:creationId xmlns:a16="http://schemas.microsoft.com/office/drawing/2014/main" id="{6C89CF8F-907F-4967-A114-3AA0D088FF04}"/>
              </a:ext>
            </a:extLst>
          </p:cNvPr>
          <p:cNvSpPr>
            <a:spLocks noChangeShapeType="1"/>
          </p:cNvSpPr>
          <p:nvPr/>
        </p:nvSpPr>
        <p:spPr bwMode="auto">
          <a:xfrm>
            <a:off x="2527300" y="2157414"/>
            <a:ext cx="0" cy="220027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2626" name="Line 50">
            <a:extLst>
              <a:ext uri="{FF2B5EF4-FFF2-40B4-BE49-F238E27FC236}">
                <a16:creationId xmlns:a16="http://schemas.microsoft.com/office/drawing/2014/main" id="{447434D4-4759-4B25-BD9C-92D2EBDA5C73}"/>
              </a:ext>
            </a:extLst>
          </p:cNvPr>
          <p:cNvSpPr>
            <a:spLocks noChangeShapeType="1"/>
          </p:cNvSpPr>
          <p:nvPr/>
        </p:nvSpPr>
        <p:spPr bwMode="auto">
          <a:xfrm>
            <a:off x="3249613" y="2155826"/>
            <a:ext cx="0" cy="220027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2630" name="Rectangle 54">
            <a:extLst>
              <a:ext uri="{FF2B5EF4-FFF2-40B4-BE49-F238E27FC236}">
                <a16:creationId xmlns:a16="http://schemas.microsoft.com/office/drawing/2014/main" id="{C8AA0B3B-4669-4D4E-AA68-059F898C511C}"/>
              </a:ext>
            </a:extLst>
          </p:cNvPr>
          <p:cNvSpPr>
            <a:spLocks noChangeArrowheads="1"/>
          </p:cNvSpPr>
          <p:nvPr/>
        </p:nvSpPr>
        <p:spPr bwMode="auto">
          <a:xfrm>
            <a:off x="7963637" y="5234364"/>
            <a:ext cx="3744912"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spcAft>
                <a:spcPct val="30000"/>
              </a:spcAft>
            </a:pPr>
            <a:r>
              <a:rPr lang="zh-CN" altLang="en-US" sz="2400" dirty="0">
                <a:latin typeface="SimHei" panose="02010609060101010101" pitchFamily="49" charset="-122"/>
                <a:ea typeface="SimHei" panose="02010609060101010101" pitchFamily="49" charset="-122"/>
                <a:cs typeface="Arial" panose="020B0604020202020204" pitchFamily="34" charset="0"/>
              </a:rPr>
              <a:t>所以你要把</a:t>
            </a:r>
            <a:r>
              <a:rPr lang="zh-CN" altLang="en-US" sz="2400" dirty="0">
                <a:highlight>
                  <a:srgbClr val="C0C0C0"/>
                </a:highlight>
                <a:latin typeface="SimHei" panose="02010609060101010101" pitchFamily="49" charset="-122"/>
                <a:ea typeface="SimHei" panose="02010609060101010101" pitchFamily="49" charset="-122"/>
                <a:cs typeface="Arial" panose="020B0604020202020204" pitchFamily="34" charset="0"/>
              </a:rPr>
              <a:t>所看见的</a:t>
            </a:r>
            <a:r>
              <a:rPr lang="zh-CN" altLang="en-US" sz="2400" dirty="0">
                <a:latin typeface="SimHei" panose="02010609060101010101" pitchFamily="49" charset="-122"/>
                <a:ea typeface="SimHei" panose="02010609060101010101" pitchFamily="49" charset="-122"/>
                <a:cs typeface="Arial" panose="020B0604020202020204" pitchFamily="34" charset="0"/>
              </a:rPr>
              <a:t>，和</a:t>
            </a:r>
            <a:r>
              <a:rPr lang="zh-CN" altLang="en-US" sz="2400" dirty="0">
                <a:highlight>
                  <a:srgbClr val="00FF00"/>
                </a:highlight>
                <a:latin typeface="SimHei" panose="02010609060101010101" pitchFamily="49" charset="-122"/>
                <a:ea typeface="SimHei" panose="02010609060101010101" pitchFamily="49" charset="-122"/>
                <a:cs typeface="Arial" panose="020B0604020202020204" pitchFamily="34" charset="0"/>
              </a:rPr>
              <a:t>现在的事</a:t>
            </a:r>
            <a:r>
              <a:rPr lang="zh-CN" altLang="en-US" sz="2400" dirty="0">
                <a:latin typeface="SimHei" panose="02010609060101010101" pitchFamily="49" charset="-122"/>
                <a:ea typeface="SimHei" panose="02010609060101010101" pitchFamily="49" charset="-122"/>
                <a:cs typeface="Arial" panose="020B0604020202020204" pitchFamily="34" charset="0"/>
              </a:rPr>
              <a:t>，并</a:t>
            </a:r>
            <a:r>
              <a:rPr lang="zh-CN" altLang="en-US" sz="2400" dirty="0">
                <a:highlight>
                  <a:srgbClr val="FF0000"/>
                </a:highlight>
                <a:latin typeface="SimHei" panose="02010609060101010101" pitchFamily="49" charset="-122"/>
                <a:ea typeface="SimHei" panose="02010609060101010101" pitchFamily="49" charset="-122"/>
                <a:cs typeface="Arial" panose="020B0604020202020204" pitchFamily="34" charset="0"/>
              </a:rPr>
              <a:t>将来必成的事</a:t>
            </a:r>
            <a:r>
              <a:rPr lang="zh-CN" altLang="en-US" sz="2400" dirty="0">
                <a:latin typeface="SimHei" panose="02010609060101010101" pitchFamily="49" charset="-122"/>
                <a:ea typeface="SimHei" panose="02010609060101010101" pitchFamily="49" charset="-122"/>
                <a:cs typeface="Arial" panose="020B0604020202020204" pitchFamily="34" charset="0"/>
              </a:rPr>
              <a:t>，都写出来。」</a:t>
            </a:r>
            <a:r>
              <a:rPr lang="en-US" altLang="zh-CN" sz="2400" dirty="0">
                <a:latin typeface="SimHei" panose="02010609060101010101" pitchFamily="49" charset="-122"/>
                <a:ea typeface="SimHei" panose="02010609060101010101" pitchFamily="49" charset="-122"/>
                <a:cs typeface="Arial" panose="020B0604020202020204" pitchFamily="34" charset="0"/>
              </a:rPr>
              <a:t>(</a:t>
            </a:r>
            <a:r>
              <a:rPr lang="zh-CN" altLang="en-US" sz="2400" dirty="0">
                <a:latin typeface="SimHei" panose="02010609060101010101" pitchFamily="49" charset="-122"/>
                <a:ea typeface="SimHei" panose="02010609060101010101" pitchFamily="49" charset="-122"/>
                <a:cs typeface="Arial" panose="020B0604020202020204" pitchFamily="34" charset="0"/>
              </a:rPr>
              <a:t>启</a:t>
            </a:r>
            <a:r>
              <a:rPr lang="en-US" altLang="zh-CN" sz="2400" dirty="0">
                <a:latin typeface="SimHei" panose="02010609060101010101" pitchFamily="49" charset="-122"/>
                <a:ea typeface="SimHei" panose="02010609060101010101" pitchFamily="49" charset="-122"/>
                <a:cs typeface="Arial" panose="020B0604020202020204" pitchFamily="34" charset="0"/>
              </a:rPr>
              <a:t>1:19)</a:t>
            </a:r>
            <a:endParaRPr lang="en-US" altLang="zh-TW" sz="2400" dirty="0">
              <a:latin typeface="SimHei" panose="02010609060101010101" pitchFamily="49" charset="-122"/>
              <a:ea typeface="SimHei" panose="02010609060101010101" pitchFamily="49" charset="-122"/>
              <a:cs typeface="Arial" panose="020B0604020202020204" pitchFamily="34" charset="0"/>
            </a:endParaRPr>
          </a:p>
        </p:txBody>
      </p:sp>
      <p:sp>
        <p:nvSpPr>
          <p:cNvPr id="60" name="TextBox 59">
            <a:extLst>
              <a:ext uri="{FF2B5EF4-FFF2-40B4-BE49-F238E27FC236}">
                <a16:creationId xmlns:a16="http://schemas.microsoft.com/office/drawing/2014/main" id="{EC27636C-B443-4FAC-BB44-CB1F157C7262}"/>
              </a:ext>
            </a:extLst>
          </p:cNvPr>
          <p:cNvSpPr txBox="1"/>
          <p:nvPr/>
        </p:nvSpPr>
        <p:spPr>
          <a:xfrm>
            <a:off x="3142499" y="729102"/>
            <a:ext cx="838948" cy="584775"/>
          </a:xfrm>
          <a:prstGeom prst="rect">
            <a:avLst/>
          </a:prstGeom>
          <a:noFill/>
        </p:spPr>
        <p:txBody>
          <a:bodyPr wrap="square">
            <a:spAutoFit/>
          </a:bodyPr>
          <a:lstStyle/>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宝座与</a:t>
            </a:r>
            <a:endPar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敬拜</a:t>
            </a:r>
            <a:r>
              <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rPr>
              <a:t>-1</a:t>
            </a:r>
            <a:endParaRPr lang="zh-TW"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p:txBody>
      </p:sp>
      <p:sp>
        <p:nvSpPr>
          <p:cNvPr id="62" name="TextBox 61">
            <a:extLst>
              <a:ext uri="{FF2B5EF4-FFF2-40B4-BE49-F238E27FC236}">
                <a16:creationId xmlns:a16="http://schemas.microsoft.com/office/drawing/2014/main" id="{5C9DAFB9-A35F-49E1-93DB-FB55302A322B}"/>
              </a:ext>
            </a:extLst>
          </p:cNvPr>
          <p:cNvSpPr txBox="1"/>
          <p:nvPr/>
        </p:nvSpPr>
        <p:spPr>
          <a:xfrm>
            <a:off x="4106469" y="731211"/>
            <a:ext cx="838948" cy="584775"/>
          </a:xfrm>
          <a:prstGeom prst="rect">
            <a:avLst/>
          </a:prstGeom>
          <a:noFill/>
        </p:spPr>
        <p:txBody>
          <a:bodyPr wrap="square">
            <a:spAutoFit/>
          </a:bodyPr>
          <a:lstStyle/>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宝座与</a:t>
            </a:r>
            <a:endPar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敬拜</a:t>
            </a:r>
            <a:r>
              <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rPr>
              <a:t>-2</a:t>
            </a:r>
            <a:endParaRPr lang="zh-TW"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p:txBody>
      </p:sp>
      <p:sp>
        <p:nvSpPr>
          <p:cNvPr id="63" name="TextBox 62">
            <a:extLst>
              <a:ext uri="{FF2B5EF4-FFF2-40B4-BE49-F238E27FC236}">
                <a16:creationId xmlns:a16="http://schemas.microsoft.com/office/drawing/2014/main" id="{E6CE4144-07BB-4F66-B02E-FD0C6CAEBF06}"/>
              </a:ext>
            </a:extLst>
          </p:cNvPr>
          <p:cNvSpPr txBox="1"/>
          <p:nvPr/>
        </p:nvSpPr>
        <p:spPr>
          <a:xfrm>
            <a:off x="5314577" y="739257"/>
            <a:ext cx="838948" cy="584775"/>
          </a:xfrm>
          <a:prstGeom prst="rect">
            <a:avLst/>
          </a:prstGeom>
          <a:noFill/>
        </p:spPr>
        <p:txBody>
          <a:bodyPr wrap="square">
            <a:spAutoFit/>
          </a:bodyPr>
          <a:lstStyle/>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宝座与</a:t>
            </a:r>
            <a:endPar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敬拜</a:t>
            </a:r>
            <a:r>
              <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rPr>
              <a:t>-3</a:t>
            </a:r>
            <a:endParaRPr lang="zh-TW"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p:txBody>
      </p:sp>
      <p:sp>
        <p:nvSpPr>
          <p:cNvPr id="64" name="TextBox 63">
            <a:extLst>
              <a:ext uri="{FF2B5EF4-FFF2-40B4-BE49-F238E27FC236}">
                <a16:creationId xmlns:a16="http://schemas.microsoft.com/office/drawing/2014/main" id="{8BEEA84B-6F55-4BA1-87E8-347C1C0E242D}"/>
              </a:ext>
            </a:extLst>
          </p:cNvPr>
          <p:cNvSpPr txBox="1"/>
          <p:nvPr/>
        </p:nvSpPr>
        <p:spPr>
          <a:xfrm>
            <a:off x="6820343" y="730077"/>
            <a:ext cx="838948" cy="584775"/>
          </a:xfrm>
          <a:prstGeom prst="rect">
            <a:avLst/>
          </a:prstGeom>
          <a:noFill/>
        </p:spPr>
        <p:txBody>
          <a:bodyPr wrap="square">
            <a:spAutoFit/>
          </a:bodyPr>
          <a:lstStyle/>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宝座与</a:t>
            </a:r>
            <a:endPar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敬拜</a:t>
            </a:r>
            <a:r>
              <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rPr>
              <a:t>-4</a:t>
            </a:r>
            <a:endParaRPr lang="zh-TW"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p:txBody>
      </p:sp>
      <p:sp>
        <p:nvSpPr>
          <p:cNvPr id="65" name="TextBox 64">
            <a:extLst>
              <a:ext uri="{FF2B5EF4-FFF2-40B4-BE49-F238E27FC236}">
                <a16:creationId xmlns:a16="http://schemas.microsoft.com/office/drawing/2014/main" id="{843A1CA4-0414-47CB-9652-DA793A5A0D3B}"/>
              </a:ext>
            </a:extLst>
          </p:cNvPr>
          <p:cNvSpPr txBox="1"/>
          <p:nvPr/>
        </p:nvSpPr>
        <p:spPr>
          <a:xfrm>
            <a:off x="8406895" y="739257"/>
            <a:ext cx="838948" cy="584775"/>
          </a:xfrm>
          <a:prstGeom prst="rect">
            <a:avLst/>
          </a:prstGeom>
          <a:noFill/>
        </p:spPr>
        <p:txBody>
          <a:bodyPr wrap="square">
            <a:spAutoFit/>
          </a:bodyPr>
          <a:lstStyle/>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宝座与</a:t>
            </a:r>
            <a:endPar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a:p>
            <a:pPr algn="ctr"/>
            <a:r>
              <a:rPr lang="zh-CN"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rPr>
              <a:t>敬拜</a:t>
            </a:r>
            <a:r>
              <a:rPr lang="en-US" altLang="zh-CN" sz="1600" dirty="0">
                <a:solidFill>
                  <a:schemeClr val="accent2"/>
                </a:solidFill>
                <a:latin typeface="SimHei" panose="02010609060101010101" pitchFamily="49" charset="-122"/>
                <a:ea typeface="SimHei" panose="02010609060101010101" pitchFamily="49" charset="-122"/>
                <a:cs typeface="Arial" panose="020B0604020202020204" pitchFamily="34" charset="0"/>
              </a:rPr>
              <a:t>-5</a:t>
            </a:r>
            <a:endParaRPr lang="zh-TW" altLang="en-US" sz="1600" dirty="0">
              <a:solidFill>
                <a:schemeClr val="accent2"/>
              </a:solidFill>
              <a:latin typeface="SimHei" panose="02010609060101010101" pitchFamily="49" charset="-122"/>
              <a:ea typeface="SimHei" panose="02010609060101010101" pitchFamily="49" charset="-122"/>
              <a:cs typeface="Arial" panose="020B0604020202020204" pitchFamily="34" charset="0"/>
            </a:endParaRPr>
          </a:p>
        </p:txBody>
      </p:sp>
      <p:sp>
        <p:nvSpPr>
          <p:cNvPr id="72" name="Rectangle 8">
            <a:extLst>
              <a:ext uri="{FF2B5EF4-FFF2-40B4-BE49-F238E27FC236}">
                <a16:creationId xmlns:a16="http://schemas.microsoft.com/office/drawing/2014/main" id="{B23B0B15-6690-4D46-9626-8DDB2FDEEEDE}"/>
              </a:ext>
            </a:extLst>
          </p:cNvPr>
          <p:cNvSpPr>
            <a:spLocks noChangeArrowheads="1"/>
          </p:cNvSpPr>
          <p:nvPr/>
        </p:nvSpPr>
        <p:spPr bwMode="auto">
          <a:xfrm>
            <a:off x="7267269" y="1742908"/>
            <a:ext cx="287338" cy="360362"/>
          </a:xfrm>
          <a:prstGeom prst="rect">
            <a:avLst/>
          </a:prstGeom>
          <a:solidFill>
            <a:srgbClr val="6699FF"/>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CN" sz="1600" dirty="0">
                <a:ea typeface="SimHei" panose="02010609060101010101" pitchFamily="49" charset="-122"/>
                <a:cs typeface="Arial" panose="020B0604020202020204" pitchFamily="34" charset="0"/>
              </a:rPr>
              <a:t>15</a:t>
            </a:r>
            <a:endParaRPr lang="en-US" altLang="zh-TW" sz="1600" dirty="0">
              <a:ea typeface="SimHei" panose="02010609060101010101" pitchFamily="49" charset="-122"/>
              <a:cs typeface="Arial" panose="020B0604020202020204" pitchFamily="34" charset="0"/>
            </a:endParaRPr>
          </a:p>
        </p:txBody>
      </p:sp>
      <p:sp>
        <p:nvSpPr>
          <p:cNvPr id="73" name="Rectangle 8">
            <a:extLst>
              <a:ext uri="{FF2B5EF4-FFF2-40B4-BE49-F238E27FC236}">
                <a16:creationId xmlns:a16="http://schemas.microsoft.com/office/drawing/2014/main" id="{01B40752-4CED-4471-88CA-4DB7DB6BB629}"/>
              </a:ext>
            </a:extLst>
          </p:cNvPr>
          <p:cNvSpPr>
            <a:spLocks noChangeArrowheads="1"/>
          </p:cNvSpPr>
          <p:nvPr/>
        </p:nvSpPr>
        <p:spPr bwMode="auto">
          <a:xfrm>
            <a:off x="6886575" y="1735138"/>
            <a:ext cx="287338" cy="360362"/>
          </a:xfrm>
          <a:prstGeom prst="rect">
            <a:avLst/>
          </a:prstGeom>
          <a:solidFill>
            <a:srgbClr val="6699FF"/>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CN" sz="1600" dirty="0">
                <a:ea typeface="SimHei" panose="02010609060101010101" pitchFamily="49" charset="-122"/>
                <a:cs typeface="Arial" panose="020B0604020202020204" pitchFamily="34" charset="0"/>
              </a:rPr>
              <a:t>1</a:t>
            </a:r>
            <a:r>
              <a:rPr lang="en-US" altLang="zh-TW" sz="1600" dirty="0">
                <a:ea typeface="SimHei" panose="02010609060101010101" pitchFamily="49" charset="-122"/>
                <a:cs typeface="Arial" panose="020B0604020202020204" pitchFamily="34" charset="0"/>
              </a:rPr>
              <a:t>4</a:t>
            </a:r>
          </a:p>
        </p:txBody>
      </p:sp>
      <p:sp>
        <p:nvSpPr>
          <p:cNvPr id="74" name="Rectangle 8">
            <a:extLst>
              <a:ext uri="{FF2B5EF4-FFF2-40B4-BE49-F238E27FC236}">
                <a16:creationId xmlns:a16="http://schemas.microsoft.com/office/drawing/2014/main" id="{23F52D84-44D1-4A1C-A490-284955DF1511}"/>
              </a:ext>
            </a:extLst>
          </p:cNvPr>
          <p:cNvSpPr>
            <a:spLocks noChangeArrowheads="1"/>
          </p:cNvSpPr>
          <p:nvPr/>
        </p:nvSpPr>
        <p:spPr bwMode="auto">
          <a:xfrm>
            <a:off x="5820463" y="1735138"/>
            <a:ext cx="287338" cy="360362"/>
          </a:xfrm>
          <a:prstGeom prst="rect">
            <a:avLst/>
          </a:prstGeom>
          <a:solidFill>
            <a:srgbClr val="6699FF"/>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CN" sz="1600" dirty="0">
                <a:ea typeface="SimHei" panose="02010609060101010101" pitchFamily="49" charset="-122"/>
                <a:cs typeface="Arial" panose="020B0604020202020204" pitchFamily="34" charset="0"/>
              </a:rPr>
              <a:t>11</a:t>
            </a:r>
            <a:endParaRPr lang="en-US" altLang="zh-TW" sz="1600" dirty="0">
              <a:ea typeface="SimHei" panose="02010609060101010101" pitchFamily="49" charset="-122"/>
              <a:cs typeface="Arial" panose="020B0604020202020204" pitchFamily="34" charset="0"/>
            </a:endParaRPr>
          </a:p>
        </p:txBody>
      </p:sp>
      <p:sp>
        <p:nvSpPr>
          <p:cNvPr id="75" name="Rectangle 8">
            <a:extLst>
              <a:ext uri="{FF2B5EF4-FFF2-40B4-BE49-F238E27FC236}">
                <a16:creationId xmlns:a16="http://schemas.microsoft.com/office/drawing/2014/main" id="{03524008-55F4-47AF-BFFB-9D2AE5C99F87}"/>
              </a:ext>
            </a:extLst>
          </p:cNvPr>
          <p:cNvSpPr>
            <a:spLocks noChangeArrowheads="1"/>
          </p:cNvSpPr>
          <p:nvPr/>
        </p:nvSpPr>
        <p:spPr bwMode="auto">
          <a:xfrm>
            <a:off x="5464994" y="1735138"/>
            <a:ext cx="287338" cy="360362"/>
          </a:xfrm>
          <a:prstGeom prst="rect">
            <a:avLst/>
          </a:prstGeom>
          <a:solidFill>
            <a:srgbClr val="6699FF"/>
          </a:solidFill>
          <a:ln w="9525">
            <a:solidFill>
              <a:schemeClr val="tx1"/>
            </a:solidFill>
            <a:miter lim="800000"/>
            <a:headEnd/>
            <a:tailEnd/>
          </a:ln>
        </p:spPr>
        <p:txBody>
          <a:bodyPr wrap="none"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lang="en-US" altLang="zh-CN" sz="1600" dirty="0">
                <a:ea typeface="SimHei" panose="02010609060101010101" pitchFamily="49" charset="-122"/>
                <a:cs typeface="Arial" panose="020B0604020202020204" pitchFamily="34" charset="0"/>
              </a:rPr>
              <a:t>10</a:t>
            </a:r>
            <a:endParaRPr lang="en-US" altLang="zh-TW" sz="1600" dirty="0">
              <a:ea typeface="SimHei" panose="02010609060101010101" pitchFamily="49" charset="-122"/>
              <a:cs typeface="Arial" panose="020B0604020202020204" pitchFamily="34" charset="0"/>
            </a:endParaRPr>
          </a:p>
        </p:txBody>
      </p:sp>
      <p:sp>
        <p:nvSpPr>
          <p:cNvPr id="3" name="Arrow: Up 2">
            <a:extLst>
              <a:ext uri="{FF2B5EF4-FFF2-40B4-BE49-F238E27FC236}">
                <a16:creationId xmlns:a16="http://schemas.microsoft.com/office/drawing/2014/main" id="{66D3C13D-66A3-4C75-9908-C7C7E5A2FA1F}"/>
              </a:ext>
            </a:extLst>
          </p:cNvPr>
          <p:cNvSpPr/>
          <p:nvPr/>
        </p:nvSpPr>
        <p:spPr>
          <a:xfrm>
            <a:off x="7117516" y="22014"/>
            <a:ext cx="586844" cy="698684"/>
          </a:xfrm>
          <a:prstGeom prst="up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04441CDF-D49F-4B67-AD6B-53016A4FDAC0}"/>
              </a:ext>
            </a:extLst>
          </p:cNvPr>
          <p:cNvSpPr txBox="1"/>
          <p:nvPr/>
        </p:nvSpPr>
        <p:spPr>
          <a:xfrm>
            <a:off x="5892108" y="118916"/>
            <a:ext cx="1233568" cy="400110"/>
          </a:xfrm>
          <a:prstGeom prst="rect">
            <a:avLst/>
          </a:prstGeom>
          <a:noFill/>
        </p:spPr>
        <p:txBody>
          <a:bodyPr wrap="square">
            <a:spAutoFit/>
          </a:bodyPr>
          <a:lstStyle/>
          <a:p>
            <a:r>
              <a:rPr lang="zh-CN" altLang="en-US" sz="2000" b="1" dirty="0">
                <a:latin typeface="SimSun" panose="02010600030101010101" pitchFamily="2" charset="-122"/>
                <a:ea typeface="SimSun" panose="02010600030101010101" pitchFamily="2" charset="-122"/>
              </a:rPr>
              <a:t>灾中被提</a:t>
            </a:r>
            <a:endParaRPr lang="en-US" sz="2000" b="1" dirty="0">
              <a:latin typeface="SimSun" panose="02010600030101010101" pitchFamily="2" charset="-122"/>
              <a:ea typeface="SimSun" panose="02010600030101010101" pitchFamily="2" charset="-122"/>
            </a:endParaRPr>
          </a:p>
        </p:txBody>
      </p:sp>
      <p:sp>
        <p:nvSpPr>
          <p:cNvPr id="4" name="Arrow: Down 3">
            <a:extLst>
              <a:ext uri="{FF2B5EF4-FFF2-40B4-BE49-F238E27FC236}">
                <a16:creationId xmlns:a16="http://schemas.microsoft.com/office/drawing/2014/main" id="{92B3A3A8-61B4-4ABF-A247-74FE9A4AA127}"/>
              </a:ext>
            </a:extLst>
          </p:cNvPr>
          <p:cNvSpPr/>
          <p:nvPr/>
        </p:nvSpPr>
        <p:spPr>
          <a:xfrm>
            <a:off x="8706200" y="0"/>
            <a:ext cx="484632" cy="729102"/>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2040B93A-6567-4BF8-A749-016BD624AA53}"/>
              </a:ext>
            </a:extLst>
          </p:cNvPr>
          <p:cNvSpPr txBox="1"/>
          <p:nvPr/>
        </p:nvSpPr>
        <p:spPr>
          <a:xfrm>
            <a:off x="9219309" y="66231"/>
            <a:ext cx="1233568" cy="400110"/>
          </a:xfrm>
          <a:prstGeom prst="rect">
            <a:avLst/>
          </a:prstGeom>
          <a:noFill/>
        </p:spPr>
        <p:txBody>
          <a:bodyPr wrap="square">
            <a:spAutoFit/>
          </a:bodyPr>
          <a:lstStyle/>
          <a:p>
            <a:r>
              <a:rPr lang="zh-CN" altLang="en-US" sz="2000" b="1" dirty="0">
                <a:latin typeface="SimSun" panose="02010600030101010101" pitchFamily="2" charset="-122"/>
                <a:ea typeface="SimSun" panose="02010600030101010101" pitchFamily="2" charset="-122"/>
              </a:rPr>
              <a:t>耶稣再来</a:t>
            </a:r>
            <a:endParaRPr lang="en-US" sz="2000" b="1" dirty="0">
              <a:latin typeface="SimSun" panose="02010600030101010101" pitchFamily="2" charset="-122"/>
              <a:ea typeface="SimSun" panose="02010600030101010101" pitchFamily="2" charset="-122"/>
            </a:endParaRPr>
          </a:p>
        </p:txBody>
      </p:sp>
      <p:sp>
        <p:nvSpPr>
          <p:cNvPr id="69" name="TextBox 68">
            <a:extLst>
              <a:ext uri="{FF2B5EF4-FFF2-40B4-BE49-F238E27FC236}">
                <a16:creationId xmlns:a16="http://schemas.microsoft.com/office/drawing/2014/main" id="{0F7EC480-0C67-42D4-B1CB-9F7A235A8CEB}"/>
              </a:ext>
            </a:extLst>
          </p:cNvPr>
          <p:cNvSpPr txBox="1"/>
          <p:nvPr/>
        </p:nvSpPr>
        <p:spPr>
          <a:xfrm>
            <a:off x="2111067" y="129165"/>
            <a:ext cx="1744300" cy="400110"/>
          </a:xfrm>
          <a:prstGeom prst="rect">
            <a:avLst/>
          </a:prstGeom>
          <a:noFill/>
        </p:spPr>
        <p:txBody>
          <a:bodyPr wrap="square">
            <a:spAutoFit/>
          </a:bodyPr>
          <a:lstStyle/>
          <a:p>
            <a:r>
              <a:rPr lang="zh-CN" altLang="en-US" sz="2000" b="1" dirty="0">
                <a:latin typeface="SimSun" panose="02010600030101010101" pitchFamily="2" charset="-122"/>
                <a:ea typeface="SimSun" panose="02010600030101010101" pitchFamily="2" charset="-122"/>
              </a:rPr>
              <a:t>最后一七开始</a:t>
            </a:r>
            <a:endParaRPr lang="en-US" sz="2000" b="1" dirty="0">
              <a:latin typeface="SimSun" panose="02010600030101010101" pitchFamily="2" charset="-122"/>
              <a:ea typeface="SimSun" panose="02010600030101010101" pitchFamily="2" charset="-122"/>
            </a:endParaRPr>
          </a:p>
        </p:txBody>
      </p:sp>
      <p:sp>
        <p:nvSpPr>
          <p:cNvPr id="70" name="Arrow: Down 69">
            <a:extLst>
              <a:ext uri="{FF2B5EF4-FFF2-40B4-BE49-F238E27FC236}">
                <a16:creationId xmlns:a16="http://schemas.microsoft.com/office/drawing/2014/main" id="{0599F513-74E5-4116-9533-E30B86E4505B}"/>
              </a:ext>
            </a:extLst>
          </p:cNvPr>
          <p:cNvSpPr/>
          <p:nvPr/>
        </p:nvSpPr>
        <p:spPr>
          <a:xfrm>
            <a:off x="3775226" y="0"/>
            <a:ext cx="484632" cy="729102"/>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3845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11:15 </a:t>
            </a:r>
            <a:r>
              <a:rPr lang="zh-CN" altLang="en-US" sz="3600" b="1" dirty="0">
                <a:latin typeface="SimSun" panose="02010600030101010101" pitchFamily="2" charset="-122"/>
                <a:ea typeface="SimSun" panose="02010600030101010101" pitchFamily="2" charset="-122"/>
                <a:cs typeface="Arial" panose="020B0604020202020204" pitchFamily="34" charset="0"/>
              </a:rPr>
              <a:t>第七位天使吹号，天上就有大声音说：世上的国成了我主和主基督的国；他要作王，直到永永远远。</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11:16 </a:t>
            </a:r>
            <a:r>
              <a:rPr lang="zh-CN" altLang="en-US" sz="3600" b="1" dirty="0">
                <a:latin typeface="SimSun" panose="02010600030101010101" pitchFamily="2" charset="-122"/>
                <a:ea typeface="SimSun" panose="02010600030101010101" pitchFamily="2" charset="-122"/>
                <a:cs typeface="Arial" panose="020B0604020202020204" pitchFamily="34" charset="0"/>
              </a:rPr>
              <a:t>在上帝面前，坐在自己位上的二十四位长老，就面伏于地，敬拜上帝，</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11:17 </a:t>
            </a:r>
            <a:r>
              <a:rPr lang="zh-CN" altLang="en-US" sz="3600" b="1" dirty="0">
                <a:latin typeface="SimSun" panose="02010600030101010101" pitchFamily="2" charset="-122"/>
                <a:ea typeface="SimSun" panose="02010600030101010101" pitchFamily="2" charset="-122"/>
                <a:cs typeface="Arial" panose="020B0604020202020204" pitchFamily="34" charset="0"/>
              </a:rPr>
              <a:t>说：昔在、今在的主上帝</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全能者啊，我们感谢你！因你执掌大权作王了。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11:18 </a:t>
            </a:r>
            <a:r>
              <a:rPr lang="zh-CN" altLang="en-US" sz="3600" b="1" dirty="0">
                <a:latin typeface="SimSun" panose="02010600030101010101" pitchFamily="2" charset="-122"/>
                <a:ea typeface="SimSun" panose="02010600030101010101" pitchFamily="2" charset="-122"/>
                <a:cs typeface="Arial" panose="020B0604020202020204" pitchFamily="34" charset="0"/>
              </a:rPr>
              <a:t>外邦发怒，你的忿怒也临到了；审判死人的时候也到了。你的仆人众先知和众圣徒，凡敬畏你名的人，连大带小得赏赐的时候也到了。你败坏那些败坏世界之人的时候也就到了。</a:t>
            </a:r>
          </a:p>
        </p:txBody>
      </p:sp>
    </p:spTree>
    <p:extLst>
      <p:ext uri="{BB962C8B-B14F-4D97-AF65-F5344CB8AC3E}">
        <p14:creationId xmlns:p14="http://schemas.microsoft.com/office/powerpoint/2010/main" val="302137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4000" b="1" dirty="0">
                <a:latin typeface="SimSun" panose="02010600030101010101" pitchFamily="2" charset="-122"/>
                <a:ea typeface="SimSun" panose="02010600030101010101" pitchFamily="2" charset="-122"/>
                <a:cs typeface="Arial" panose="020B0604020202020204" pitchFamily="34" charset="0"/>
              </a:rPr>
              <a:t>11:15	</a:t>
            </a:r>
            <a:r>
              <a:rPr lang="zh-CN" altLang="en-US" sz="4000" b="1" dirty="0">
                <a:latin typeface="SimSun" panose="02010600030101010101" pitchFamily="2" charset="-122"/>
                <a:ea typeface="SimSun" panose="02010600030101010101" pitchFamily="2" charset="-122"/>
                <a:cs typeface="Arial" panose="020B0604020202020204" pitchFamily="34" charset="0"/>
              </a:rPr>
              <a:t>第七号的吹响</a:t>
            </a:r>
            <a:endParaRPr lang="en-US" altLang="zh-CN" sz="40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endParaRPr lang="en-US" altLang="zh-CN" sz="40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4000" b="1" dirty="0">
                <a:latin typeface="SimSun" panose="02010600030101010101" pitchFamily="2" charset="-122"/>
                <a:ea typeface="SimSun" panose="02010600030101010101" pitchFamily="2" charset="-122"/>
                <a:cs typeface="Arial" panose="020B0604020202020204" pitchFamily="34" charset="0"/>
              </a:rPr>
              <a:t>12-13</a:t>
            </a:r>
            <a:r>
              <a:rPr lang="zh-CN" altLang="en-US" sz="4000" b="1" dirty="0">
                <a:latin typeface="SimSun" panose="02010600030101010101" pitchFamily="2" charset="-122"/>
                <a:ea typeface="SimSun" panose="02010600030101010101" pitchFamily="2" charset="-122"/>
                <a:cs typeface="Arial" panose="020B0604020202020204" pitchFamily="34" charset="0"/>
              </a:rPr>
              <a:t>章：黑暗势力的抗争与破坏</a:t>
            </a:r>
            <a:endParaRPr lang="en-US" altLang="zh-CN" sz="40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endParaRPr lang="en-US" altLang="zh-CN" sz="40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4000" b="1" dirty="0">
                <a:latin typeface="SimSun" panose="02010600030101010101" pitchFamily="2" charset="-122"/>
                <a:ea typeface="SimSun" panose="02010600030101010101" pitchFamily="2" charset="-122"/>
                <a:cs typeface="Arial" panose="020B0604020202020204" pitchFamily="34" charset="0"/>
              </a:rPr>
              <a:t>14-15</a:t>
            </a:r>
            <a:r>
              <a:rPr lang="zh-CN" altLang="en-US" sz="4000" b="1" dirty="0">
                <a:latin typeface="SimSun" panose="02010600030101010101" pitchFamily="2" charset="-122"/>
                <a:ea typeface="SimSun" panose="02010600030101010101" pitchFamily="2" charset="-122"/>
                <a:cs typeface="Arial" panose="020B0604020202020204" pitchFamily="34" charset="0"/>
              </a:rPr>
              <a:t>章：光明国度的得胜与永续</a:t>
            </a:r>
            <a:endParaRPr lang="en-US" altLang="zh-CN" sz="40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endParaRPr lang="en-US" altLang="zh-CN" sz="40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4000" b="1" dirty="0">
                <a:latin typeface="SimSun" panose="02010600030101010101" pitchFamily="2" charset="-122"/>
                <a:ea typeface="SimSun" panose="02010600030101010101" pitchFamily="2" charset="-122"/>
                <a:cs typeface="Arial" panose="020B0604020202020204" pitchFamily="34" charset="0"/>
              </a:rPr>
              <a:t>16:1	</a:t>
            </a:r>
            <a:r>
              <a:rPr lang="zh-CN" altLang="en-US" sz="4000" b="1" dirty="0">
                <a:latin typeface="SimSun" panose="02010600030101010101" pitchFamily="2" charset="-122"/>
                <a:ea typeface="SimSun" panose="02010600030101010101" pitchFamily="2" charset="-122"/>
                <a:cs typeface="Arial" panose="020B0604020202020204" pitchFamily="34" charset="0"/>
              </a:rPr>
              <a:t>七碗的展开</a:t>
            </a:r>
            <a:endParaRPr lang="en-US" altLang="zh-CN" sz="4000" b="1" dirty="0">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881237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6" name="Rectangle 4">
            <a:extLst>
              <a:ext uri="{FF2B5EF4-FFF2-40B4-BE49-F238E27FC236}">
                <a16:creationId xmlns:a16="http://schemas.microsoft.com/office/drawing/2014/main" id="{429E5350-9122-4506-A05A-1CE152390247}"/>
              </a:ext>
            </a:extLst>
          </p:cNvPr>
          <p:cNvSpPr>
            <a:spLocks noChangeArrowheads="1"/>
          </p:cNvSpPr>
          <p:nvPr/>
        </p:nvSpPr>
        <p:spPr bwMode="auto">
          <a:xfrm>
            <a:off x="1524000" y="0"/>
            <a:ext cx="9144000" cy="68580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387074" name="Picture 2">
            <a:extLst>
              <a:ext uri="{FF2B5EF4-FFF2-40B4-BE49-F238E27FC236}">
                <a16:creationId xmlns:a16="http://schemas.microsoft.com/office/drawing/2014/main" id="{AD12EA9F-6683-4054-BFA3-258A2B50A4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946" y="1685925"/>
            <a:ext cx="8352149" cy="3545656"/>
          </a:xfrm>
          <a:prstGeom prst="rect">
            <a:avLst/>
          </a:prstGeom>
          <a:noFill/>
          <a:extLst>
            <a:ext uri="{909E8E84-426E-40DD-AFC4-6F175D3DCCD1}">
              <a14:hiddenFill xmlns:a14="http://schemas.microsoft.com/office/drawing/2010/main">
                <a:solidFill>
                  <a:srgbClr val="FFFFFF"/>
                </a:solidFill>
              </a14:hiddenFill>
            </a:ext>
          </a:extLst>
        </p:spPr>
      </p:pic>
      <p:sp>
        <p:nvSpPr>
          <p:cNvPr id="387075" name="Text Box 3">
            <a:extLst>
              <a:ext uri="{FF2B5EF4-FFF2-40B4-BE49-F238E27FC236}">
                <a16:creationId xmlns:a16="http://schemas.microsoft.com/office/drawing/2014/main" id="{0F1611A3-398F-439F-9448-F507E7A557EE}"/>
              </a:ext>
            </a:extLst>
          </p:cNvPr>
          <p:cNvSpPr txBox="1">
            <a:spLocks noChangeArrowheads="1"/>
          </p:cNvSpPr>
          <p:nvPr/>
        </p:nvSpPr>
        <p:spPr bwMode="auto">
          <a:xfrm>
            <a:off x="2612305" y="3075057"/>
            <a:ext cx="659667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TW" sz="4000" dirty="0">
                <a:solidFill>
                  <a:srgbClr val="000000"/>
                </a:solidFill>
                <a:latin typeface="SimHei" panose="02010609060101010101" pitchFamily="49" charset="-122"/>
                <a:ea typeface="SimHei" panose="02010609060101010101" pitchFamily="49" charset="-122"/>
                <a:cs typeface="Arial" panose="020B0604020202020204" pitchFamily="34" charset="0"/>
              </a:rPr>
              <a:t>1</a:t>
            </a:r>
            <a:r>
              <a:rPr lang="en-US" altLang="zh-CN" sz="4000" dirty="0">
                <a:solidFill>
                  <a:srgbClr val="000000"/>
                </a:solidFill>
                <a:latin typeface="SimHei" panose="02010609060101010101" pitchFamily="49" charset="-122"/>
                <a:ea typeface="SimHei" panose="02010609060101010101" pitchFamily="49" charset="-122"/>
                <a:cs typeface="Arial" panose="020B0604020202020204" pitchFamily="34" charset="0"/>
              </a:rPr>
              <a:t>4</a:t>
            </a:r>
            <a:r>
              <a:rPr lang="en-US" altLang="zh-TW" sz="4000" dirty="0">
                <a:solidFill>
                  <a:srgbClr val="000000"/>
                </a:solidFill>
                <a:latin typeface="SimHei" panose="02010609060101010101" pitchFamily="49" charset="-122"/>
                <a:ea typeface="SimHei" panose="02010609060101010101" pitchFamily="49" charset="-122"/>
                <a:cs typeface="Arial" panose="020B0604020202020204" pitchFamily="34" charset="0"/>
              </a:rPr>
              <a:t>-1</a:t>
            </a:r>
            <a:r>
              <a:rPr lang="en-US" altLang="zh-CN" sz="4000" dirty="0">
                <a:solidFill>
                  <a:srgbClr val="000000"/>
                </a:solidFill>
                <a:latin typeface="SimHei" panose="02010609060101010101" pitchFamily="49" charset="-122"/>
                <a:ea typeface="SimHei" panose="02010609060101010101" pitchFamily="49" charset="-122"/>
                <a:cs typeface="Arial" panose="020B0604020202020204" pitchFamily="34" charset="0"/>
              </a:rPr>
              <a:t>5</a:t>
            </a:r>
            <a:r>
              <a:rPr lang="zh-CN" altLang="en-US" sz="4000" dirty="0">
                <a:solidFill>
                  <a:srgbClr val="000000"/>
                </a:solidFill>
                <a:latin typeface="SimHei" panose="02010609060101010101" pitchFamily="49" charset="-122"/>
                <a:ea typeface="SimHei" panose="02010609060101010101" pitchFamily="49" charset="-122"/>
                <a:cs typeface="Arial" panose="020B0604020202020204" pitchFamily="34" charset="0"/>
              </a:rPr>
              <a:t>章</a:t>
            </a:r>
            <a:r>
              <a:rPr lang="en-US" altLang="zh-TW" sz="4000" dirty="0">
                <a:solidFill>
                  <a:srgbClr val="000000"/>
                </a:solidFill>
                <a:latin typeface="SimHei" panose="02010609060101010101" pitchFamily="49" charset="-122"/>
                <a:ea typeface="SimHei" panose="02010609060101010101" pitchFamily="49" charset="-122"/>
                <a:cs typeface="Arial" panose="020B0604020202020204" pitchFamily="34" charset="0"/>
              </a:rPr>
              <a:t> </a:t>
            </a:r>
            <a:r>
              <a:rPr lang="zh-CN" altLang="en-US" sz="4000" dirty="0">
                <a:solidFill>
                  <a:srgbClr val="000000"/>
                </a:solidFill>
                <a:latin typeface="SimHei" panose="02010609060101010101" pitchFamily="49" charset="-122"/>
                <a:ea typeface="SimHei" panose="02010609060101010101" pitchFamily="49" charset="-122"/>
                <a:cs typeface="Arial" panose="020B0604020202020204" pitchFamily="34" charset="0"/>
              </a:rPr>
              <a:t>插段：宝座与敬拜</a:t>
            </a:r>
            <a:r>
              <a:rPr lang="en-US" altLang="zh-CN" sz="4000" dirty="0">
                <a:solidFill>
                  <a:srgbClr val="000000"/>
                </a:solidFill>
                <a:latin typeface="SimHei" panose="02010609060101010101" pitchFamily="49" charset="-122"/>
                <a:ea typeface="SimHei" panose="02010609060101010101" pitchFamily="49" charset="-122"/>
                <a:cs typeface="Arial" panose="020B0604020202020204" pitchFamily="34" charset="0"/>
              </a:rPr>
              <a:t>4</a:t>
            </a:r>
            <a:endParaRPr lang="zh-TW" altLang="en-US" sz="4000" dirty="0">
              <a:solidFill>
                <a:srgbClr val="000000"/>
              </a:solidFill>
              <a:latin typeface="SimHei" panose="02010609060101010101" pitchFamily="49" charset="-122"/>
              <a:ea typeface="SimHei" panose="02010609060101010101" pitchFamily="49" charset="-122"/>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80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 </a:t>
            </a:r>
            <a:r>
              <a:rPr lang="zh-CN" altLang="en-US" sz="3600" b="1" dirty="0">
                <a:latin typeface="SimSun" panose="02010600030101010101" pitchFamily="2" charset="-122"/>
                <a:ea typeface="SimSun" panose="02010600030101010101" pitchFamily="2" charset="-122"/>
                <a:cs typeface="Arial" panose="020B0604020202020204" pitchFamily="34" charset="0"/>
              </a:rPr>
              <a:t>我又观看，见羔羊站在锡安山，同他又有十四万四千人，都有他的名和他父的名写在额上。</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14:2 </a:t>
            </a:r>
            <a:r>
              <a:rPr lang="zh-CN" altLang="en-US" sz="3600" b="1" dirty="0">
                <a:latin typeface="SimSun" panose="02010600030101010101" pitchFamily="2" charset="-122"/>
                <a:ea typeface="SimSun" panose="02010600030101010101" pitchFamily="2" charset="-122"/>
                <a:cs typeface="Arial" panose="020B0604020202020204" pitchFamily="34" charset="0"/>
              </a:rPr>
              <a:t>我听见从天上有声音，像众水的声音和大雷的声音，并且我所听见的好像弹琴的所弹的琴声。</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14:3 </a:t>
            </a:r>
            <a:r>
              <a:rPr lang="zh-CN" altLang="en-US" sz="3600" b="1" dirty="0">
                <a:latin typeface="SimSun" panose="02010600030101010101" pitchFamily="2" charset="-122"/>
                <a:ea typeface="SimSun" panose="02010600030101010101" pitchFamily="2" charset="-122"/>
                <a:cs typeface="Arial" panose="020B0604020202020204" pitchFamily="34" charset="0"/>
              </a:rPr>
              <a:t>他们在宝座前，并在四活物和众长老前唱歌，彷佛是新歌；除了从地上买来的那十四万四千人以外，没有人能学这歌。</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14:4 </a:t>
            </a:r>
            <a:r>
              <a:rPr lang="zh-CN" altLang="en-US" sz="3600" b="1" dirty="0">
                <a:latin typeface="SimSun" panose="02010600030101010101" pitchFamily="2" charset="-122"/>
                <a:ea typeface="SimSun" panose="02010600030101010101" pitchFamily="2" charset="-122"/>
                <a:cs typeface="Arial" panose="020B0604020202020204" pitchFamily="34" charset="0"/>
              </a:rPr>
              <a:t>这些人未曾沾染妇女，他们原是童身。羔羊无论往哪里去，他们都跟随他。他们是从人间买来的，作初熟的果子归与上帝和羔羊。</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14:5 </a:t>
            </a:r>
            <a:r>
              <a:rPr lang="zh-CN" altLang="en-US" sz="3600" b="1" dirty="0">
                <a:latin typeface="SimSun" panose="02010600030101010101" pitchFamily="2" charset="-122"/>
                <a:ea typeface="SimSun" panose="02010600030101010101" pitchFamily="2" charset="-122"/>
                <a:cs typeface="Arial" panose="020B0604020202020204" pitchFamily="34" charset="0"/>
              </a:rPr>
              <a:t>在他们口中察不出谎言来；他们是没有瑕疵的。</a:t>
            </a:r>
          </a:p>
        </p:txBody>
      </p:sp>
    </p:spTree>
    <p:extLst>
      <p:ext uri="{BB962C8B-B14F-4D97-AF65-F5344CB8AC3E}">
        <p14:creationId xmlns:p14="http://schemas.microsoft.com/office/powerpoint/2010/main" val="3473911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14:4 </a:t>
            </a:r>
            <a:r>
              <a:rPr lang="zh-CN" altLang="en-US" sz="3600" b="1" dirty="0">
                <a:latin typeface="SimSun" panose="02010600030101010101" pitchFamily="2" charset="-122"/>
                <a:ea typeface="SimSun" panose="02010600030101010101" pitchFamily="2" charset="-122"/>
                <a:cs typeface="Arial" panose="020B0604020202020204" pitchFamily="34" charset="0"/>
              </a:rPr>
              <a:t>这些人未曾沾染妇女，他们原是童身。羔羊无论往哪里去，他们都跟随他。他们是从人间买来的，作初熟的果子归与上帝和羔羊。</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14:5 </a:t>
            </a:r>
            <a:r>
              <a:rPr lang="zh-CN" altLang="en-US" sz="3600" b="1" dirty="0">
                <a:latin typeface="SimSun" panose="02010600030101010101" pitchFamily="2" charset="-122"/>
                <a:ea typeface="SimSun" panose="02010600030101010101" pitchFamily="2" charset="-122"/>
                <a:cs typeface="Arial" panose="020B0604020202020204" pitchFamily="34" charset="0"/>
              </a:rPr>
              <a:t>在他们口中察不出谎言来；他们是没有瑕疵的。</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20:4 </a:t>
            </a:r>
            <a:r>
              <a:rPr lang="zh-CN" altLang="en-US" sz="3600" b="1" dirty="0">
                <a:latin typeface="SimSun" panose="02010600030101010101" pitchFamily="2" charset="-122"/>
                <a:ea typeface="SimSun" panose="02010600030101010101" pitchFamily="2" charset="-122"/>
                <a:cs typeface="Arial" panose="020B0604020202020204" pitchFamily="34" charset="0"/>
              </a:rPr>
              <a:t>我又看见几个宝座，也有坐在上面的，并有审判的权柄赐给他们。我又看见那些因为给耶稣作见证，并为上帝之道被斩者的灵魂，和那没有拜过兽与兽像，也没有在额上和手上受过他印记之人的灵魂，他们都复活了，与基督一同作王一千年。</a:t>
            </a:r>
          </a:p>
        </p:txBody>
      </p:sp>
    </p:spTree>
    <p:extLst>
      <p:ext uri="{BB962C8B-B14F-4D97-AF65-F5344CB8AC3E}">
        <p14:creationId xmlns:p14="http://schemas.microsoft.com/office/powerpoint/2010/main" val="388127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8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14:6 </a:t>
            </a:r>
            <a:r>
              <a:rPr lang="zh-CN" altLang="en-US" sz="3600" b="1" dirty="0">
                <a:latin typeface="SimSun" panose="02010600030101010101" pitchFamily="2" charset="-122"/>
                <a:ea typeface="SimSun" panose="02010600030101010101" pitchFamily="2" charset="-122"/>
                <a:cs typeface="Arial" panose="020B0604020202020204" pitchFamily="34" charset="0"/>
              </a:rPr>
              <a:t>我又看见另有一位天使飞在空中，有永远的福音要传给住在地上的人，就是各国、各族、各方、各民。</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14:7 </a:t>
            </a:r>
            <a:r>
              <a:rPr lang="zh-CN" altLang="en-US" sz="3600" b="1" dirty="0">
                <a:latin typeface="SimSun" panose="02010600030101010101" pitchFamily="2" charset="-122"/>
                <a:ea typeface="SimSun" panose="02010600030101010101" pitchFamily="2" charset="-122"/>
                <a:cs typeface="Arial" panose="020B0604020202020204" pitchFamily="34" charset="0"/>
              </a:rPr>
              <a:t>他大声说：「应当敬畏上帝，将荣耀归给他！因他施行审判的时候已经到了。应当敬拜那创造天地海和众水泉源的。」</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14:8 </a:t>
            </a:r>
            <a:r>
              <a:rPr lang="zh-CN" altLang="en-US" sz="3600" b="1" dirty="0">
                <a:latin typeface="SimSun" panose="02010600030101010101" pitchFamily="2" charset="-122"/>
                <a:ea typeface="SimSun" panose="02010600030101010101" pitchFamily="2" charset="-122"/>
                <a:cs typeface="Arial" panose="020B0604020202020204" pitchFamily="34" charset="0"/>
              </a:rPr>
              <a:t>又有第二位天使接着说：「叫万民喝邪淫、大怒之酒的巴比伦大城倾倒了！倾倒了！」</a:t>
            </a:r>
          </a:p>
        </p:txBody>
      </p:sp>
    </p:spTree>
    <p:extLst>
      <p:ext uri="{BB962C8B-B14F-4D97-AF65-F5344CB8AC3E}">
        <p14:creationId xmlns:p14="http://schemas.microsoft.com/office/powerpoint/2010/main" val="379811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80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14:9 </a:t>
            </a:r>
            <a:r>
              <a:rPr lang="zh-CN" altLang="en-US" sz="3600" b="1" dirty="0">
                <a:latin typeface="SimSun" panose="02010600030101010101" pitchFamily="2" charset="-122"/>
                <a:ea typeface="SimSun" panose="02010600030101010101" pitchFamily="2" charset="-122"/>
                <a:cs typeface="Arial" panose="020B0604020202020204" pitchFamily="34" charset="0"/>
              </a:rPr>
              <a:t>又有第三位天使接着他们，大声说：「若有人拜兽和兽像，在额上或在手上受了印记，</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14:10 </a:t>
            </a:r>
            <a:r>
              <a:rPr lang="zh-CN" altLang="en-US" sz="3600" b="1" dirty="0">
                <a:latin typeface="SimSun" panose="02010600030101010101" pitchFamily="2" charset="-122"/>
                <a:ea typeface="SimSun" panose="02010600030101010101" pitchFamily="2" charset="-122"/>
                <a:cs typeface="Arial" panose="020B0604020202020204" pitchFamily="34" charset="0"/>
              </a:rPr>
              <a:t>这人也必喝上帝大怒的酒；此酒斟在上帝忿怒的杯中纯一不杂。他要在圣天使和羔羊面前，在火与硫磺之中受痛苦。</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14:11 </a:t>
            </a:r>
            <a:r>
              <a:rPr lang="zh-CN" altLang="en-US" sz="3600" b="1" dirty="0">
                <a:latin typeface="SimSun" panose="02010600030101010101" pitchFamily="2" charset="-122"/>
                <a:ea typeface="SimSun" panose="02010600030101010101" pitchFamily="2" charset="-122"/>
                <a:cs typeface="Arial" panose="020B0604020202020204" pitchFamily="34" charset="0"/>
              </a:rPr>
              <a:t>他受痛苦的烟往上冒，直到永永远远。那些拜兽和兽像，受它名之印记的，昼夜不得安宁。」</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14:12 </a:t>
            </a:r>
            <a:r>
              <a:rPr lang="zh-CN" altLang="en-US" sz="3600" b="1" dirty="0">
                <a:latin typeface="SimSun" panose="02010600030101010101" pitchFamily="2" charset="-122"/>
                <a:ea typeface="SimSun" panose="02010600030101010101" pitchFamily="2" charset="-122"/>
                <a:cs typeface="Arial" panose="020B0604020202020204" pitchFamily="34" charset="0"/>
              </a:rPr>
              <a:t>圣徒的忍耐就在此；他们是守上帝诫命和耶稣真道的。</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14:13 </a:t>
            </a:r>
            <a:r>
              <a:rPr lang="zh-CN" altLang="en-US" sz="3600" b="1" dirty="0">
                <a:latin typeface="SimSun" panose="02010600030101010101" pitchFamily="2" charset="-122"/>
                <a:ea typeface="SimSun" panose="02010600030101010101" pitchFamily="2" charset="-122"/>
                <a:cs typeface="Arial" panose="020B0604020202020204" pitchFamily="34" charset="0"/>
              </a:rPr>
              <a:t>我听见从天上有声音说：「你要写下：从今以后，在主里面而死的人有福了！」圣灵说：「是的，他们息了自己的劳苦，做工的果效也随着他们。」</a:t>
            </a:r>
          </a:p>
        </p:txBody>
      </p:sp>
    </p:spTree>
    <p:extLst>
      <p:ext uri="{BB962C8B-B14F-4D97-AF65-F5344CB8AC3E}">
        <p14:creationId xmlns:p14="http://schemas.microsoft.com/office/powerpoint/2010/main" val="4271881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401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14:12 </a:t>
            </a:r>
            <a:r>
              <a:rPr lang="zh-CN" altLang="en-US" sz="3600" b="1" dirty="0">
                <a:latin typeface="SimSun" panose="02010600030101010101" pitchFamily="2" charset="-122"/>
                <a:ea typeface="SimSun" panose="02010600030101010101" pitchFamily="2" charset="-122"/>
                <a:cs typeface="Arial" panose="020B0604020202020204" pitchFamily="34" charset="0"/>
              </a:rPr>
              <a:t>圣徒的忍耐就在此；他们是守上帝诫命和耶稣真道的。</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14:13 </a:t>
            </a:r>
            <a:r>
              <a:rPr lang="zh-CN" altLang="en-US" sz="3600" b="1" dirty="0">
                <a:latin typeface="SimSun" panose="02010600030101010101" pitchFamily="2" charset="-122"/>
                <a:ea typeface="SimSun" panose="02010600030101010101" pitchFamily="2" charset="-122"/>
                <a:cs typeface="Arial" panose="020B0604020202020204" pitchFamily="34" charset="0"/>
              </a:rPr>
              <a:t>我听见从天上有声音说：「你要写下：从今以后，在主里面而死的人有福了！」圣灵说：「是的，他们息了自己的劳苦，做工的果效也随着他们。」</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13:8 </a:t>
            </a:r>
            <a:r>
              <a:rPr lang="zh-CN" altLang="en-US" sz="3600" b="1" dirty="0">
                <a:latin typeface="SimSun" panose="02010600030101010101" pitchFamily="2" charset="-122"/>
                <a:ea typeface="SimSun" panose="02010600030101010101" pitchFamily="2" charset="-122"/>
                <a:cs typeface="Arial" panose="020B0604020202020204" pitchFamily="34" charset="0"/>
              </a:rPr>
              <a:t>凡住在地上、名字从创世以来没有记在被杀之羔羊生命册上的人，都要拜它。</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13:9 </a:t>
            </a:r>
            <a:r>
              <a:rPr lang="zh-CN" altLang="en-US" sz="3600" b="1" dirty="0">
                <a:latin typeface="SimSun" panose="02010600030101010101" pitchFamily="2" charset="-122"/>
                <a:ea typeface="SimSun" panose="02010600030101010101" pitchFamily="2" charset="-122"/>
                <a:cs typeface="Arial" panose="020B0604020202020204" pitchFamily="34" charset="0"/>
              </a:rPr>
              <a:t>凡有耳的，就应当听！</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13:10 </a:t>
            </a:r>
            <a:r>
              <a:rPr lang="zh-CN" altLang="en-US" sz="3600" b="1" dirty="0">
                <a:latin typeface="SimSun" panose="02010600030101010101" pitchFamily="2" charset="-122"/>
                <a:ea typeface="SimSun" panose="02010600030101010101" pitchFamily="2" charset="-122"/>
                <a:cs typeface="Arial" panose="020B0604020202020204" pitchFamily="34" charset="0"/>
              </a:rPr>
              <a:t>掳掠人的，必被掳掠；用刀杀人的，必被刀杀。圣徒的忍耐和信心就是在此。</a:t>
            </a:r>
          </a:p>
        </p:txBody>
      </p:sp>
    </p:spTree>
    <p:extLst>
      <p:ext uri="{BB962C8B-B14F-4D97-AF65-F5344CB8AC3E}">
        <p14:creationId xmlns:p14="http://schemas.microsoft.com/office/powerpoint/2010/main" val="303943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8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078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078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14:14 </a:t>
            </a:r>
            <a:r>
              <a:rPr lang="zh-CN" altLang="en-US" sz="3600" b="1" dirty="0">
                <a:latin typeface="SimSun" panose="02010600030101010101" pitchFamily="2" charset="-122"/>
                <a:ea typeface="SimSun" panose="02010600030101010101" pitchFamily="2" charset="-122"/>
                <a:cs typeface="Arial" panose="020B0604020202020204" pitchFamily="34" charset="0"/>
              </a:rPr>
              <a:t>我又观看，见有一片白云，云上坐着一位好像人子，头上戴着金冠冕，手里拿着快镰刀。</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14:15 </a:t>
            </a:r>
            <a:r>
              <a:rPr lang="zh-CN" altLang="en-US" sz="3600" b="1" dirty="0">
                <a:latin typeface="SimSun" panose="02010600030101010101" pitchFamily="2" charset="-122"/>
                <a:ea typeface="SimSun" panose="02010600030101010101" pitchFamily="2" charset="-122"/>
                <a:cs typeface="Arial" panose="020B0604020202020204" pitchFamily="34" charset="0"/>
              </a:rPr>
              <a:t>又有一位天使从殿中出来，向那坐在云上的大声喊着说：「伸出你的镰刀来收割；因为收割的时候已经到了，地上的庄稼已经熟透了。」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14:16 </a:t>
            </a:r>
            <a:r>
              <a:rPr lang="zh-CN" altLang="en-US" sz="3600" b="1" dirty="0">
                <a:latin typeface="SimSun" panose="02010600030101010101" pitchFamily="2" charset="-122"/>
                <a:ea typeface="SimSun" panose="02010600030101010101" pitchFamily="2" charset="-122"/>
                <a:cs typeface="Arial" panose="020B0604020202020204" pitchFamily="34" charset="0"/>
              </a:rPr>
              <a:t>那坐在云上的，就把镰刀扔在地上，地上的庄稼就被收割了。</a:t>
            </a:r>
            <a:endParaRPr lang="zh-CN" altLang="en-US" sz="3600" b="1" dirty="0">
              <a:solidFill>
                <a:srgbClr val="FF0000"/>
              </a:solidFill>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397784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14:17 </a:t>
            </a:r>
            <a:r>
              <a:rPr lang="zh-CN" altLang="en-US" sz="3600" b="1" dirty="0">
                <a:latin typeface="SimSun" panose="02010600030101010101" pitchFamily="2" charset="-122"/>
                <a:ea typeface="SimSun" panose="02010600030101010101" pitchFamily="2" charset="-122"/>
                <a:cs typeface="Arial" panose="020B0604020202020204" pitchFamily="34" charset="0"/>
              </a:rPr>
              <a:t>又有一位天使从天上的殿中出来，他也拿着快镰刀。</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14:18 </a:t>
            </a:r>
            <a:r>
              <a:rPr lang="zh-CN" altLang="en-US" sz="3600" b="1" dirty="0">
                <a:latin typeface="SimSun" panose="02010600030101010101" pitchFamily="2" charset="-122"/>
                <a:ea typeface="SimSun" panose="02010600030101010101" pitchFamily="2" charset="-122"/>
                <a:cs typeface="Arial" panose="020B0604020202020204" pitchFamily="34" charset="0"/>
              </a:rPr>
              <a:t>又有一位天使从祭坛中出来，是有权柄管火的，向拿着快镰刀的大声喊着说：「伸出快镰刀来，收取地上葡萄树的果子，因为葡萄熟透了！」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14:19 </a:t>
            </a:r>
            <a:r>
              <a:rPr lang="zh-CN" altLang="en-US" sz="3600" b="1" dirty="0">
                <a:latin typeface="SimSun" panose="02010600030101010101" pitchFamily="2" charset="-122"/>
                <a:ea typeface="SimSun" panose="02010600030101010101" pitchFamily="2" charset="-122"/>
                <a:cs typeface="Arial" panose="020B0604020202020204" pitchFamily="34" charset="0"/>
              </a:rPr>
              <a:t>那天使就把镰刀扔在地上，收取了地上的葡萄，丢在上帝忿怒的大酒榨中。</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14:20 </a:t>
            </a:r>
            <a:r>
              <a:rPr lang="zh-CN" altLang="en-US" sz="3600" b="1" dirty="0">
                <a:latin typeface="SimSun" panose="02010600030101010101" pitchFamily="2" charset="-122"/>
                <a:ea typeface="SimSun" panose="02010600030101010101" pitchFamily="2" charset="-122"/>
                <a:cs typeface="Arial" panose="020B0604020202020204" pitchFamily="34" charset="0"/>
              </a:rPr>
              <a:t>那酒榨踹在城外，就有血从酒榨里流出来，高到马的嚼环，远有六百里。</a:t>
            </a:r>
            <a:endParaRPr lang="zh-CN" altLang="en-US" sz="3600" b="1" dirty="0">
              <a:solidFill>
                <a:srgbClr val="FF0000"/>
              </a:solidFill>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496616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zh-CN" altLang="en-US" sz="3600" b="1" dirty="0">
                <a:latin typeface="SimSun" panose="02010600030101010101" pitchFamily="2" charset="-122"/>
                <a:ea typeface="SimSun" panose="02010600030101010101" pitchFamily="2" charset="-122"/>
                <a:cs typeface="Arial" panose="020B0604020202020204" pitchFamily="34" charset="0"/>
              </a:rPr>
              <a:t>马太福音</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13:37 </a:t>
            </a:r>
            <a:r>
              <a:rPr lang="zh-CN" altLang="en-US" sz="3600" b="1" dirty="0">
                <a:latin typeface="SimSun" panose="02010600030101010101" pitchFamily="2" charset="-122"/>
                <a:ea typeface="SimSun" panose="02010600030101010101" pitchFamily="2" charset="-122"/>
                <a:cs typeface="Arial" panose="020B0604020202020204" pitchFamily="34" charset="0"/>
              </a:rPr>
              <a:t>他回答说：「那撒好种的就是人子；</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13:38 </a:t>
            </a:r>
            <a:r>
              <a:rPr lang="zh-CN" altLang="en-US" sz="3600" b="1" dirty="0">
                <a:latin typeface="SimSun" panose="02010600030101010101" pitchFamily="2" charset="-122"/>
                <a:ea typeface="SimSun" panose="02010600030101010101" pitchFamily="2" charset="-122"/>
                <a:cs typeface="Arial" panose="020B0604020202020204" pitchFamily="34" charset="0"/>
              </a:rPr>
              <a:t>田地就是世界；好种就是天国之子；稗子就是那恶者之子；</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13:39 </a:t>
            </a:r>
            <a:r>
              <a:rPr lang="zh-CN" altLang="en-US" sz="3600" b="1" dirty="0">
                <a:latin typeface="SimSun" panose="02010600030101010101" pitchFamily="2" charset="-122"/>
                <a:ea typeface="SimSun" panose="02010600030101010101" pitchFamily="2" charset="-122"/>
                <a:cs typeface="Arial" panose="020B0604020202020204" pitchFamily="34" charset="0"/>
              </a:rPr>
              <a:t>撒稗子的仇敌就是魔鬼；收割的时候就是世界的末了；收割的人就是天使。</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13:40 </a:t>
            </a:r>
            <a:r>
              <a:rPr lang="zh-CN" altLang="en-US" sz="3600" b="1" dirty="0">
                <a:latin typeface="SimSun" panose="02010600030101010101" pitchFamily="2" charset="-122"/>
                <a:ea typeface="SimSun" panose="02010600030101010101" pitchFamily="2" charset="-122"/>
                <a:cs typeface="Arial" panose="020B0604020202020204" pitchFamily="34" charset="0"/>
              </a:rPr>
              <a:t>将稗子薅出来用火焚烧，世界的末了也要如此。</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13:41 </a:t>
            </a:r>
            <a:r>
              <a:rPr lang="zh-CN" altLang="en-US" sz="3600" b="1" dirty="0">
                <a:latin typeface="SimSun" panose="02010600030101010101" pitchFamily="2" charset="-122"/>
                <a:ea typeface="SimSun" panose="02010600030101010101" pitchFamily="2" charset="-122"/>
                <a:cs typeface="Arial" panose="020B0604020202020204" pitchFamily="34" charset="0"/>
              </a:rPr>
              <a:t>人子要差遣使者，把一切叫人跌倒的和作恶的，从他国里挑出来，</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13:42 </a:t>
            </a:r>
            <a:r>
              <a:rPr lang="zh-CN" altLang="en-US" sz="3600" b="1" dirty="0">
                <a:latin typeface="SimSun" panose="02010600030101010101" pitchFamily="2" charset="-122"/>
                <a:ea typeface="SimSun" panose="02010600030101010101" pitchFamily="2" charset="-122"/>
                <a:cs typeface="Arial" panose="020B0604020202020204" pitchFamily="34" charset="0"/>
              </a:rPr>
              <a:t>丢在火炉里；在那里必要哀哭切齿了。</a:t>
            </a:r>
          </a:p>
        </p:txBody>
      </p:sp>
    </p:spTree>
    <p:extLst>
      <p:ext uri="{BB962C8B-B14F-4D97-AF65-F5344CB8AC3E}">
        <p14:creationId xmlns:p14="http://schemas.microsoft.com/office/powerpoint/2010/main" val="2338133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64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15:1 </a:t>
            </a:r>
            <a:r>
              <a:rPr lang="zh-CN" altLang="en-US" sz="3600" b="1" dirty="0">
                <a:latin typeface="SimSun" panose="02010600030101010101" pitchFamily="2" charset="-122"/>
                <a:ea typeface="SimSun" panose="02010600030101010101" pitchFamily="2" charset="-122"/>
                <a:cs typeface="Arial" panose="020B0604020202020204" pitchFamily="34" charset="0"/>
              </a:rPr>
              <a:t>我又看见在天上有异象，大而且奇，就是七位天使掌管末了的七灾，因为上帝的大怒在这七灾中发尽了。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15:2 </a:t>
            </a:r>
            <a:r>
              <a:rPr lang="zh-CN" altLang="en-US" sz="3600" b="1" dirty="0">
                <a:latin typeface="SimSun" panose="02010600030101010101" pitchFamily="2" charset="-122"/>
                <a:ea typeface="SimSun" panose="02010600030101010101" pitchFamily="2" charset="-122"/>
                <a:cs typeface="Arial" panose="020B0604020202020204" pitchFamily="34" charset="0"/>
              </a:rPr>
              <a:t>我看见彷佛有玻璃海，其中有火搀杂。又看见那些胜了兽和兽的像并它名字数目的人，都站在玻璃海上，拿着上帝的琴，</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15:3 </a:t>
            </a:r>
            <a:r>
              <a:rPr lang="zh-CN" altLang="en-US" sz="3600" b="1" dirty="0">
                <a:latin typeface="SimSun" panose="02010600030101010101" pitchFamily="2" charset="-122"/>
                <a:ea typeface="SimSun" panose="02010600030101010101" pitchFamily="2" charset="-122"/>
                <a:cs typeface="Arial" panose="020B0604020202020204" pitchFamily="34" charset="0"/>
              </a:rPr>
              <a:t>唱上帝仆人摩西的歌和羔羊的歌，说：主上帝</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全能者啊，你的作为大哉！奇哉！万世（或译：国）之王啊，你的道途义哉！诚哉！</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15:4 </a:t>
            </a:r>
            <a:r>
              <a:rPr lang="zh-CN" altLang="en-US" sz="3600" b="1" dirty="0">
                <a:latin typeface="SimSun" panose="02010600030101010101" pitchFamily="2" charset="-122"/>
                <a:ea typeface="SimSun" panose="02010600030101010101" pitchFamily="2" charset="-122"/>
                <a:cs typeface="Arial" panose="020B0604020202020204" pitchFamily="34" charset="0"/>
              </a:rPr>
              <a:t>主啊，谁敢不敬畏你，不将荣耀归与你的名呢？因为独有你是圣的。万民都要来在你面前敬拜，因你公义的作为已经显出来了。</a:t>
            </a:r>
            <a:endParaRPr lang="zh-CN" altLang="en-US" sz="3600" b="1" dirty="0">
              <a:solidFill>
                <a:srgbClr val="FF0000"/>
              </a:solidFill>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600637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15:5 </a:t>
            </a:r>
            <a:r>
              <a:rPr lang="zh-CN" altLang="en-US" sz="3600" b="1" dirty="0">
                <a:latin typeface="SimSun" panose="02010600030101010101" pitchFamily="2" charset="-122"/>
                <a:ea typeface="SimSun" panose="02010600030101010101" pitchFamily="2" charset="-122"/>
                <a:cs typeface="Arial" panose="020B0604020202020204" pitchFamily="34" charset="0"/>
              </a:rPr>
              <a:t>此后，我看见在天上那存法柜的殿开了。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15:6 </a:t>
            </a:r>
            <a:r>
              <a:rPr lang="zh-CN" altLang="en-US" sz="3600" b="1" dirty="0">
                <a:latin typeface="SimSun" panose="02010600030101010101" pitchFamily="2" charset="-122"/>
                <a:ea typeface="SimSun" panose="02010600030101010101" pitchFamily="2" charset="-122"/>
                <a:cs typeface="Arial" panose="020B0604020202020204" pitchFamily="34" charset="0"/>
              </a:rPr>
              <a:t>那掌管七灾的七位天使从殿中出来，穿着洁白光明的细麻衣，胸间束着金带。</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15:7 </a:t>
            </a:r>
            <a:r>
              <a:rPr lang="zh-CN" altLang="en-US" sz="3600" b="1" dirty="0">
                <a:latin typeface="SimSun" panose="02010600030101010101" pitchFamily="2" charset="-122"/>
                <a:ea typeface="SimSun" panose="02010600030101010101" pitchFamily="2" charset="-122"/>
                <a:cs typeface="Arial" panose="020B0604020202020204" pitchFamily="34" charset="0"/>
              </a:rPr>
              <a:t>四活物中有一个把盛满了活到永永远远之上帝大怒的七个金碗给了那七位天使。</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15:8 </a:t>
            </a:r>
            <a:r>
              <a:rPr lang="zh-CN" altLang="en-US" sz="3600" b="1" dirty="0">
                <a:latin typeface="SimSun" panose="02010600030101010101" pitchFamily="2" charset="-122"/>
                <a:ea typeface="SimSun" panose="02010600030101010101" pitchFamily="2" charset="-122"/>
                <a:cs typeface="Arial" panose="020B0604020202020204" pitchFamily="34" charset="0"/>
              </a:rPr>
              <a:t>因上帝的荣耀和能力，殿中充满了烟。于是没有人能以进殿，直等到那七位天使所降的七灾完毕了。</a:t>
            </a:r>
          </a:p>
        </p:txBody>
      </p:sp>
    </p:spTree>
    <p:extLst>
      <p:ext uri="{BB962C8B-B14F-4D97-AF65-F5344CB8AC3E}">
        <p14:creationId xmlns:p14="http://schemas.microsoft.com/office/powerpoint/2010/main" val="609872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6" name="Rectangle 4">
            <a:extLst>
              <a:ext uri="{FF2B5EF4-FFF2-40B4-BE49-F238E27FC236}">
                <a16:creationId xmlns:a16="http://schemas.microsoft.com/office/drawing/2014/main" id="{429E5350-9122-4506-A05A-1CE152390247}"/>
              </a:ext>
            </a:extLst>
          </p:cNvPr>
          <p:cNvSpPr>
            <a:spLocks noChangeArrowheads="1"/>
          </p:cNvSpPr>
          <p:nvPr/>
        </p:nvSpPr>
        <p:spPr bwMode="auto">
          <a:xfrm>
            <a:off x="1524000" y="0"/>
            <a:ext cx="9144000" cy="68580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pic>
        <p:nvPicPr>
          <p:cNvPr id="387074" name="Picture 2">
            <a:extLst>
              <a:ext uri="{FF2B5EF4-FFF2-40B4-BE49-F238E27FC236}">
                <a16:creationId xmlns:a16="http://schemas.microsoft.com/office/drawing/2014/main" id="{AD12EA9F-6683-4054-BFA3-258A2B50A4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946" y="1685925"/>
            <a:ext cx="8352149" cy="3545656"/>
          </a:xfrm>
          <a:prstGeom prst="rect">
            <a:avLst/>
          </a:prstGeom>
          <a:noFill/>
          <a:extLst>
            <a:ext uri="{909E8E84-426E-40DD-AFC4-6F175D3DCCD1}">
              <a14:hiddenFill xmlns:a14="http://schemas.microsoft.com/office/drawing/2010/main">
                <a:solidFill>
                  <a:srgbClr val="FFFFFF"/>
                </a:solidFill>
              </a14:hiddenFill>
            </a:ext>
          </a:extLst>
        </p:spPr>
      </p:pic>
      <p:sp>
        <p:nvSpPr>
          <p:cNvPr id="387075" name="Text Box 3">
            <a:extLst>
              <a:ext uri="{FF2B5EF4-FFF2-40B4-BE49-F238E27FC236}">
                <a16:creationId xmlns:a16="http://schemas.microsoft.com/office/drawing/2014/main" id="{0F1611A3-398F-439F-9448-F507E7A557EE}"/>
              </a:ext>
            </a:extLst>
          </p:cNvPr>
          <p:cNvSpPr txBox="1">
            <a:spLocks noChangeArrowheads="1"/>
          </p:cNvSpPr>
          <p:nvPr/>
        </p:nvSpPr>
        <p:spPr bwMode="auto">
          <a:xfrm>
            <a:off x="4151189" y="3075057"/>
            <a:ext cx="351891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TW" sz="4000" dirty="0">
                <a:solidFill>
                  <a:srgbClr val="000000"/>
                </a:solidFill>
                <a:latin typeface="SimHei" panose="02010609060101010101" pitchFamily="49" charset="-122"/>
                <a:ea typeface="SimHei" panose="02010609060101010101" pitchFamily="49" charset="-122"/>
                <a:cs typeface="Arial" panose="020B0604020202020204" pitchFamily="34" charset="0"/>
              </a:rPr>
              <a:t>1</a:t>
            </a:r>
            <a:r>
              <a:rPr lang="en-US" altLang="zh-CN" sz="4000" dirty="0">
                <a:solidFill>
                  <a:srgbClr val="000000"/>
                </a:solidFill>
                <a:latin typeface="SimHei" panose="02010609060101010101" pitchFamily="49" charset="-122"/>
                <a:ea typeface="SimHei" panose="02010609060101010101" pitchFamily="49" charset="-122"/>
                <a:cs typeface="Arial" panose="020B0604020202020204" pitchFamily="34" charset="0"/>
              </a:rPr>
              <a:t>6</a:t>
            </a:r>
            <a:r>
              <a:rPr lang="zh-CN" altLang="en-US" sz="4000" dirty="0">
                <a:solidFill>
                  <a:srgbClr val="000000"/>
                </a:solidFill>
                <a:latin typeface="SimHei" panose="02010609060101010101" pitchFamily="49" charset="-122"/>
                <a:ea typeface="SimHei" panose="02010609060101010101" pitchFamily="49" charset="-122"/>
                <a:cs typeface="Arial" panose="020B0604020202020204" pitchFamily="34" charset="0"/>
              </a:rPr>
              <a:t>章</a:t>
            </a:r>
            <a:r>
              <a:rPr lang="en-US" altLang="zh-TW" sz="4000" dirty="0">
                <a:solidFill>
                  <a:srgbClr val="000000"/>
                </a:solidFill>
                <a:latin typeface="SimHei" panose="02010609060101010101" pitchFamily="49" charset="-122"/>
                <a:ea typeface="SimHei" panose="02010609060101010101" pitchFamily="49" charset="-122"/>
                <a:cs typeface="Arial" panose="020B0604020202020204" pitchFamily="34" charset="0"/>
              </a:rPr>
              <a:t> </a:t>
            </a:r>
            <a:r>
              <a:rPr lang="zh-CN" altLang="en-US" sz="4000" dirty="0">
                <a:solidFill>
                  <a:srgbClr val="000000"/>
                </a:solidFill>
                <a:latin typeface="SimHei" panose="02010609060101010101" pitchFamily="49" charset="-122"/>
                <a:ea typeface="SimHei" panose="02010609060101010101" pitchFamily="49" charset="-122"/>
                <a:cs typeface="Arial" panose="020B0604020202020204" pitchFamily="34" charset="0"/>
              </a:rPr>
              <a:t>七碗之灾</a:t>
            </a:r>
            <a:endParaRPr lang="zh-TW" altLang="en-US" sz="4000" dirty="0">
              <a:solidFill>
                <a:srgbClr val="000000"/>
              </a:solidFill>
              <a:latin typeface="SimHei" panose="02010609060101010101" pitchFamily="49" charset="-122"/>
              <a:ea typeface="SimHei" panose="02010609060101010101" pitchFamily="49" charset="-122"/>
              <a:cs typeface="Arial" panose="020B0604020202020204" pitchFamily="34" charset="0"/>
            </a:endParaRPr>
          </a:p>
        </p:txBody>
      </p:sp>
    </p:spTree>
    <p:extLst>
      <p:ext uri="{BB962C8B-B14F-4D97-AF65-F5344CB8AC3E}">
        <p14:creationId xmlns:p14="http://schemas.microsoft.com/office/powerpoint/2010/main" val="3895808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 </a:t>
            </a:r>
            <a:r>
              <a:rPr lang="zh-CN" altLang="en-US" sz="3600" b="1" dirty="0">
                <a:latin typeface="SimSun" panose="02010600030101010101" pitchFamily="2" charset="-122"/>
                <a:ea typeface="SimSun" panose="02010600030101010101" pitchFamily="2" charset="-122"/>
                <a:cs typeface="Arial" panose="020B0604020202020204" pitchFamily="34" charset="0"/>
              </a:rPr>
              <a:t>我听见有大声音从殿中出来，向那七位天使说：「你们去，把盛上帝大怒的七碗倒在地上。」</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16:2 </a:t>
            </a:r>
            <a:r>
              <a:rPr lang="zh-CN" altLang="en-US" sz="3600" b="1" dirty="0">
                <a:latin typeface="SimSun" panose="02010600030101010101" pitchFamily="2" charset="-122"/>
                <a:ea typeface="SimSun" panose="02010600030101010101" pitchFamily="2" charset="-122"/>
                <a:cs typeface="Arial" panose="020B0604020202020204" pitchFamily="34" charset="0"/>
              </a:rPr>
              <a:t>第一位天使便去，把碗倒在地上，就有恶而且毒的疮生在那些有兽印记、拜兽像的人身上。</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16:3 </a:t>
            </a:r>
            <a:r>
              <a:rPr lang="zh-CN" altLang="en-US" sz="3600" b="1" dirty="0">
                <a:latin typeface="SimSun" panose="02010600030101010101" pitchFamily="2" charset="-122"/>
                <a:ea typeface="SimSun" panose="02010600030101010101" pitchFamily="2" charset="-122"/>
                <a:cs typeface="Arial" panose="020B0604020202020204" pitchFamily="34" charset="0"/>
              </a:rPr>
              <a:t>第二位天使把碗倒在海里，海就变成血，好像死人的血，海中的活物都死了。</a:t>
            </a:r>
          </a:p>
        </p:txBody>
      </p:sp>
    </p:spTree>
    <p:extLst>
      <p:ext uri="{BB962C8B-B14F-4D97-AF65-F5344CB8AC3E}">
        <p14:creationId xmlns:p14="http://schemas.microsoft.com/office/powerpoint/2010/main" val="1158396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16:4 </a:t>
            </a:r>
            <a:r>
              <a:rPr lang="zh-CN" altLang="en-US" sz="3600" b="1" dirty="0">
                <a:latin typeface="SimSun" panose="02010600030101010101" pitchFamily="2" charset="-122"/>
                <a:ea typeface="SimSun" panose="02010600030101010101" pitchFamily="2" charset="-122"/>
                <a:cs typeface="Arial" panose="020B0604020202020204" pitchFamily="34" charset="0"/>
              </a:rPr>
              <a:t>第三位天使把碗倒在江河与众水的泉源里，水就变成血了。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16:5 </a:t>
            </a:r>
            <a:r>
              <a:rPr lang="zh-CN" altLang="en-US" sz="3600" b="1" dirty="0">
                <a:latin typeface="SimSun" panose="02010600030101010101" pitchFamily="2" charset="-122"/>
                <a:ea typeface="SimSun" panose="02010600030101010101" pitchFamily="2" charset="-122"/>
                <a:cs typeface="Arial" panose="020B0604020202020204" pitchFamily="34" charset="0"/>
              </a:rPr>
              <a:t>我听见掌管众水的天使说：昔在、今在的圣者啊，你这样判断是公义的；</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16:6 </a:t>
            </a:r>
            <a:r>
              <a:rPr lang="zh-CN" altLang="en-US" sz="3600" b="1" dirty="0">
                <a:latin typeface="SimSun" panose="02010600030101010101" pitchFamily="2" charset="-122"/>
                <a:ea typeface="SimSun" panose="02010600030101010101" pitchFamily="2" charset="-122"/>
                <a:cs typeface="Arial" panose="020B0604020202020204" pitchFamily="34" charset="0"/>
              </a:rPr>
              <a:t>他们曾流圣徒与先知的血，现在你给他们血喝；这是他们所该受的。</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16:7 </a:t>
            </a:r>
            <a:r>
              <a:rPr lang="zh-CN" altLang="en-US" sz="3600" b="1" dirty="0">
                <a:latin typeface="SimSun" panose="02010600030101010101" pitchFamily="2" charset="-122"/>
                <a:ea typeface="SimSun" panose="02010600030101010101" pitchFamily="2" charset="-122"/>
                <a:cs typeface="Arial" panose="020B0604020202020204" pitchFamily="34" charset="0"/>
              </a:rPr>
              <a:t>我又听见祭坛中有声音说：是的，主上帝</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全能者啊，你的判断义哉！诚哉！</a:t>
            </a:r>
          </a:p>
        </p:txBody>
      </p:sp>
    </p:spTree>
    <p:extLst>
      <p:ext uri="{BB962C8B-B14F-4D97-AF65-F5344CB8AC3E}">
        <p14:creationId xmlns:p14="http://schemas.microsoft.com/office/powerpoint/2010/main" val="4043576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16:7 </a:t>
            </a:r>
            <a:r>
              <a:rPr lang="zh-CN" altLang="en-US" sz="3600" b="1" dirty="0">
                <a:latin typeface="SimSun" panose="02010600030101010101" pitchFamily="2" charset="-122"/>
                <a:ea typeface="SimSun" panose="02010600030101010101" pitchFamily="2" charset="-122"/>
                <a:cs typeface="Arial" panose="020B0604020202020204" pitchFamily="34" charset="0"/>
              </a:rPr>
              <a:t>我又听见祭坛中有声音说：是的，主上帝</a:t>
            </a:r>
            <a:r>
              <a:rPr lang="en-US" altLang="zh-CN" sz="3600" b="1" dirty="0">
                <a:latin typeface="SimSun" panose="02010600030101010101" pitchFamily="2" charset="-122"/>
                <a:ea typeface="SimSun" panose="02010600030101010101" pitchFamily="2" charset="-122"/>
                <a:cs typeface="Arial" panose="020B0604020202020204" pitchFamily="34" charset="0"/>
              </a:rPr>
              <a:t>―</a:t>
            </a:r>
            <a:r>
              <a:rPr lang="zh-CN" altLang="en-US" sz="3600" b="1" dirty="0">
                <a:latin typeface="SimSun" panose="02010600030101010101" pitchFamily="2" charset="-122"/>
                <a:ea typeface="SimSun" panose="02010600030101010101" pitchFamily="2" charset="-122"/>
                <a:cs typeface="Arial" panose="020B0604020202020204" pitchFamily="34" charset="0"/>
              </a:rPr>
              <a:t>全能者啊，你的判断义哉！诚哉！</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endParaRPr lang="en-US" altLang="zh-CN" sz="3600" b="1" dirty="0">
              <a:latin typeface="SimSun" panose="02010600030101010101" pitchFamily="2" charset="-122"/>
              <a:ea typeface="SimSun" panose="02010600030101010101" pitchFamily="2" charset="-122"/>
              <a:cs typeface="Arial" panose="020B0604020202020204" pitchFamily="34" charset="0"/>
            </a:endParaRP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6:9 </a:t>
            </a:r>
            <a:r>
              <a:rPr lang="zh-CN" altLang="en-US" sz="3600" b="1" dirty="0">
                <a:latin typeface="SimSun" panose="02010600030101010101" pitchFamily="2" charset="-122"/>
                <a:ea typeface="SimSun" panose="02010600030101010101" pitchFamily="2" charset="-122"/>
                <a:cs typeface="Arial" panose="020B0604020202020204" pitchFamily="34" charset="0"/>
              </a:rPr>
              <a:t>揭开第五印的时候，我看见在祭坛底下，有为上帝的道、并为作见证被杀之人的灵魂，</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6:10 </a:t>
            </a:r>
            <a:r>
              <a:rPr lang="zh-CN" altLang="en-US" sz="3600" b="1" dirty="0">
                <a:latin typeface="SimSun" panose="02010600030101010101" pitchFamily="2" charset="-122"/>
                <a:ea typeface="SimSun" panose="02010600030101010101" pitchFamily="2" charset="-122"/>
                <a:cs typeface="Arial" panose="020B0604020202020204" pitchFamily="34" charset="0"/>
              </a:rPr>
              <a:t>大声喊着说：「圣洁真实的主啊，你不审判住在地上的人，给我们伸流血的冤，要等到几时呢？」</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6:11 </a:t>
            </a:r>
            <a:r>
              <a:rPr lang="zh-CN" altLang="en-US" sz="3600" b="1" dirty="0">
                <a:latin typeface="SimSun" panose="02010600030101010101" pitchFamily="2" charset="-122"/>
                <a:ea typeface="SimSun" panose="02010600030101010101" pitchFamily="2" charset="-122"/>
                <a:cs typeface="Arial" panose="020B0604020202020204" pitchFamily="34" charset="0"/>
              </a:rPr>
              <a:t>于是有白衣赐给他们各人；又有话对他们说，还要安息片时，等着一同作仆人的和他们的弟兄也像他们被杀，满足了数目。</a:t>
            </a:r>
          </a:p>
        </p:txBody>
      </p:sp>
    </p:spTree>
    <p:extLst>
      <p:ext uri="{BB962C8B-B14F-4D97-AF65-F5344CB8AC3E}">
        <p14:creationId xmlns:p14="http://schemas.microsoft.com/office/powerpoint/2010/main" val="376545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8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078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07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16:8 </a:t>
            </a:r>
            <a:r>
              <a:rPr lang="zh-CN" altLang="en-US" sz="3600" b="1" dirty="0">
                <a:latin typeface="SimSun" panose="02010600030101010101" pitchFamily="2" charset="-122"/>
                <a:ea typeface="SimSun" panose="02010600030101010101" pitchFamily="2" charset="-122"/>
                <a:cs typeface="Arial" panose="020B0604020202020204" pitchFamily="34" charset="0"/>
              </a:rPr>
              <a:t>第四位天使把碗倒在日头上，叫日头能用火烤人。</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16:9 </a:t>
            </a:r>
            <a:r>
              <a:rPr lang="zh-CN" altLang="en-US" sz="3600" b="1" dirty="0">
                <a:latin typeface="SimSun" panose="02010600030101010101" pitchFamily="2" charset="-122"/>
                <a:ea typeface="SimSun" panose="02010600030101010101" pitchFamily="2" charset="-122"/>
                <a:cs typeface="Arial" panose="020B0604020202020204" pitchFamily="34" charset="0"/>
              </a:rPr>
              <a:t>人被大热所烤，就亵渎那有权掌管这些灾的上帝之名，并不悔改将荣耀归给上帝。</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16:10 </a:t>
            </a:r>
            <a:r>
              <a:rPr lang="zh-CN" altLang="en-US" sz="3600" b="1" dirty="0">
                <a:latin typeface="SimSun" panose="02010600030101010101" pitchFamily="2" charset="-122"/>
                <a:ea typeface="SimSun" panose="02010600030101010101" pitchFamily="2" charset="-122"/>
                <a:cs typeface="Arial" panose="020B0604020202020204" pitchFamily="34" charset="0"/>
              </a:rPr>
              <a:t>第五位天使把碗倒在兽的座位上，兽的国就黑暗了。人因疼痛就咬自己的舌头；</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16:11 </a:t>
            </a:r>
            <a:r>
              <a:rPr lang="zh-CN" altLang="en-US" sz="3600" b="1" dirty="0">
                <a:latin typeface="SimSun" panose="02010600030101010101" pitchFamily="2" charset="-122"/>
                <a:ea typeface="SimSun" panose="02010600030101010101" pitchFamily="2" charset="-122"/>
                <a:cs typeface="Arial" panose="020B0604020202020204" pitchFamily="34" charset="0"/>
              </a:rPr>
              <a:t>又因所受的疼痛，和生的疮，就亵渎天上的上帝，并不悔改所行的。</a:t>
            </a:r>
            <a:endParaRPr lang="en-US" altLang="zh-CN" sz="3600" b="1" dirty="0">
              <a:latin typeface="SimSun" panose="02010600030101010101" pitchFamily="2" charset="-122"/>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454816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16:12 </a:t>
            </a:r>
            <a:r>
              <a:rPr lang="zh-CN" altLang="en-US" sz="3600" b="1" dirty="0">
                <a:latin typeface="SimSun" panose="02010600030101010101" pitchFamily="2" charset="-122"/>
                <a:ea typeface="SimSun" panose="02010600030101010101" pitchFamily="2" charset="-122"/>
                <a:cs typeface="Arial" panose="020B0604020202020204" pitchFamily="34" charset="0"/>
              </a:rPr>
              <a:t>第六位天使把碗倒在幼发拉底大河上，河水就干了，要给那从日出之地所来的众王预备道路。</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16:13 </a:t>
            </a:r>
            <a:r>
              <a:rPr lang="zh-CN" altLang="en-US" sz="3600" b="1" dirty="0">
                <a:latin typeface="SimSun" panose="02010600030101010101" pitchFamily="2" charset="-122"/>
                <a:ea typeface="SimSun" panose="02010600030101010101" pitchFamily="2" charset="-122"/>
                <a:cs typeface="Arial" panose="020B0604020202020204" pitchFamily="34" charset="0"/>
              </a:rPr>
              <a:t>我又看见三个污秽的灵，好像青蛙，从龙口、兽口并假先知的口中出来。</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16:14 </a:t>
            </a:r>
            <a:r>
              <a:rPr lang="zh-CN" altLang="en-US" sz="3600" b="1" dirty="0">
                <a:latin typeface="SimSun" panose="02010600030101010101" pitchFamily="2" charset="-122"/>
                <a:ea typeface="SimSun" panose="02010600030101010101" pitchFamily="2" charset="-122"/>
                <a:cs typeface="Arial" panose="020B0604020202020204" pitchFamily="34" charset="0"/>
              </a:rPr>
              <a:t>他们本是鬼魔的灵，施行奇事，出去到普天下众王那里，叫他们在上帝全能者的大日聚集争战。</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16:15 </a:t>
            </a:r>
            <a:r>
              <a:rPr lang="zh-CN" altLang="en-US" sz="3600" b="1" dirty="0">
                <a:latin typeface="SimSun" panose="02010600030101010101" pitchFamily="2" charset="-122"/>
                <a:ea typeface="SimSun" panose="02010600030101010101" pitchFamily="2" charset="-122"/>
                <a:cs typeface="Arial" panose="020B0604020202020204" pitchFamily="34" charset="0"/>
              </a:rPr>
              <a:t>（看哪，我来像贼一样。那警醒、看守衣服、免得赤身而行、叫人见他羞耻的有福了！）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16:16 </a:t>
            </a:r>
            <a:r>
              <a:rPr lang="zh-CN" altLang="en-US" sz="3600" b="1" dirty="0">
                <a:latin typeface="SimSun" panose="02010600030101010101" pitchFamily="2" charset="-122"/>
                <a:ea typeface="SimSun" panose="02010600030101010101" pitchFamily="2" charset="-122"/>
                <a:cs typeface="Arial" panose="020B0604020202020204" pitchFamily="34" charset="0"/>
              </a:rPr>
              <a:t>那三个鬼魔便叫众王聚集在一处，希伯来话叫作哈米吉多顿。</a:t>
            </a:r>
          </a:p>
        </p:txBody>
      </p:sp>
    </p:spTree>
    <p:extLst>
      <p:ext uri="{BB962C8B-B14F-4D97-AF65-F5344CB8AC3E}">
        <p14:creationId xmlns:p14="http://schemas.microsoft.com/office/powerpoint/2010/main" val="3549514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23C600-0828-427B-96B1-F589F94A67DE}"/>
              </a:ext>
            </a:extLst>
          </p:cNvPr>
          <p:cNvPicPr>
            <a:picLocks noChangeAspect="1"/>
          </p:cNvPicPr>
          <p:nvPr/>
        </p:nvPicPr>
        <p:blipFill>
          <a:blip r:embed="rId2"/>
          <a:stretch>
            <a:fillRect/>
          </a:stretch>
        </p:blipFill>
        <p:spPr>
          <a:xfrm>
            <a:off x="410611" y="0"/>
            <a:ext cx="11370777" cy="6858000"/>
          </a:xfrm>
          <a:prstGeom prst="rect">
            <a:avLst/>
          </a:prstGeom>
        </p:spPr>
      </p:pic>
    </p:spTree>
    <p:extLst>
      <p:ext uri="{BB962C8B-B14F-4D97-AF65-F5344CB8AC3E}">
        <p14:creationId xmlns:p14="http://schemas.microsoft.com/office/powerpoint/2010/main" val="4265205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CD84B3-FB7B-457E-ACC8-C6DD3F23ACBA}"/>
              </a:ext>
            </a:extLst>
          </p:cNvPr>
          <p:cNvPicPr>
            <a:picLocks noChangeAspect="1"/>
          </p:cNvPicPr>
          <p:nvPr/>
        </p:nvPicPr>
        <p:blipFill>
          <a:blip r:embed="rId2"/>
          <a:stretch>
            <a:fillRect/>
          </a:stretch>
        </p:blipFill>
        <p:spPr>
          <a:xfrm>
            <a:off x="3349256" y="-9406"/>
            <a:ext cx="5486400" cy="6867939"/>
          </a:xfrm>
          <a:prstGeom prst="rect">
            <a:avLst/>
          </a:prstGeom>
        </p:spPr>
      </p:pic>
    </p:spTree>
    <p:extLst>
      <p:ext uri="{BB962C8B-B14F-4D97-AF65-F5344CB8AC3E}">
        <p14:creationId xmlns:p14="http://schemas.microsoft.com/office/powerpoint/2010/main" val="3948084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7E3042C-2FCF-44DC-B4E2-B65208C26AC3}"/>
              </a:ext>
            </a:extLst>
          </p:cNvPr>
          <p:cNvPicPr>
            <a:picLocks noChangeAspect="1"/>
          </p:cNvPicPr>
          <p:nvPr/>
        </p:nvPicPr>
        <p:blipFill>
          <a:blip r:embed="rId2"/>
          <a:stretch>
            <a:fillRect/>
          </a:stretch>
        </p:blipFill>
        <p:spPr>
          <a:xfrm>
            <a:off x="2073349" y="-12252"/>
            <a:ext cx="8030980" cy="6870252"/>
          </a:xfrm>
          <a:prstGeom prst="rect">
            <a:avLst/>
          </a:prstGeom>
        </p:spPr>
      </p:pic>
    </p:spTree>
    <p:extLst>
      <p:ext uri="{BB962C8B-B14F-4D97-AF65-F5344CB8AC3E}">
        <p14:creationId xmlns:p14="http://schemas.microsoft.com/office/powerpoint/2010/main" val="2320625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82" name="Rectangle 14">
            <a:extLst>
              <a:ext uri="{FF2B5EF4-FFF2-40B4-BE49-F238E27FC236}">
                <a16:creationId xmlns:a16="http://schemas.microsoft.com/office/drawing/2014/main" id="{BDFD54D5-728E-4DE0-B8CD-BB0D37C84E5C}"/>
              </a:ext>
            </a:extLst>
          </p:cNvPr>
          <p:cNvSpPr>
            <a:spLocks noChangeArrowheads="1"/>
          </p:cNvSpPr>
          <p:nvPr/>
        </p:nvSpPr>
        <p:spPr bwMode="auto">
          <a:xfrm>
            <a:off x="0" y="0"/>
            <a:ext cx="121920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4163" indent="-284163">
              <a:defRPr kumimoji="1">
                <a:solidFill>
                  <a:schemeClr val="tx1"/>
                </a:solidFill>
                <a:latin typeface="Arial" panose="020B0604020202020204" pitchFamily="34" charset="0"/>
                <a:ea typeface="新細明體" panose="02020500000000000000" pitchFamily="18" charset="-120"/>
              </a:defRPr>
            </a:lvl1pPr>
            <a:lvl2pPr marL="460375">
              <a:defRPr kumimoji="1">
                <a:solidFill>
                  <a:schemeClr val="tx1"/>
                </a:solidFill>
                <a:latin typeface="Arial" panose="020B0604020202020204" pitchFamily="34" charset="0"/>
                <a:ea typeface="新細明體" panose="02020500000000000000" pitchFamily="18" charset="-120"/>
              </a:defRPr>
            </a:lvl2pPr>
            <a:lvl3pPr>
              <a:defRPr kumimoji="1">
                <a:solidFill>
                  <a:schemeClr val="tx1"/>
                </a:solidFill>
                <a:latin typeface="Arial" panose="020B0604020202020204" pitchFamily="34" charset="0"/>
                <a:ea typeface="新細明體" panose="02020500000000000000" pitchFamily="18" charset="-120"/>
              </a:defRPr>
            </a:lvl3pPr>
            <a:lvl4pPr>
              <a:defRPr kumimoji="1">
                <a:solidFill>
                  <a:schemeClr val="tx1"/>
                </a:solidFill>
                <a:latin typeface="Arial" panose="020B0604020202020204" pitchFamily="34" charset="0"/>
                <a:ea typeface="新細明體" panose="02020500000000000000" pitchFamily="18" charset="-120"/>
              </a:defRPr>
            </a:lvl4pPr>
            <a:lvl5pPr>
              <a:defRPr kumimoji="1">
                <a:solidFill>
                  <a:schemeClr val="tx1"/>
                </a:solidFill>
                <a:latin typeface="Arial" panose="020B0604020202020204" pitchFamily="34" charset="0"/>
                <a:ea typeface="新細明體" panose="02020500000000000000" pitchFamily="18" charset="-120"/>
              </a:defRPr>
            </a:lvl5pPr>
            <a:lvl6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16:17 </a:t>
            </a:r>
            <a:r>
              <a:rPr lang="zh-CN" altLang="en-US" sz="3600" b="1" dirty="0">
                <a:latin typeface="SimSun" panose="02010600030101010101" pitchFamily="2" charset="-122"/>
                <a:ea typeface="SimSun" panose="02010600030101010101" pitchFamily="2" charset="-122"/>
                <a:cs typeface="Arial" panose="020B0604020202020204" pitchFamily="34" charset="0"/>
              </a:rPr>
              <a:t>第七位天使把碗倒在空中，就有大声音从殿中的宝座上出来，说：「成了！」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16:18 </a:t>
            </a:r>
            <a:r>
              <a:rPr lang="zh-CN" altLang="en-US" sz="3600" b="1" dirty="0">
                <a:latin typeface="SimSun" panose="02010600030101010101" pitchFamily="2" charset="-122"/>
                <a:ea typeface="SimSun" panose="02010600030101010101" pitchFamily="2" charset="-122"/>
                <a:cs typeface="Arial" panose="020B0604020202020204" pitchFamily="34" charset="0"/>
              </a:rPr>
              <a:t>又有闪电、声音、雷轰、大地震，自从地上有人以来，没有这样大、这样厉害的地震。</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16:19 </a:t>
            </a:r>
            <a:r>
              <a:rPr lang="zh-CN" altLang="en-US" sz="3600" b="1" dirty="0">
                <a:latin typeface="SimSun" panose="02010600030101010101" pitchFamily="2" charset="-122"/>
                <a:ea typeface="SimSun" panose="02010600030101010101" pitchFamily="2" charset="-122"/>
                <a:cs typeface="Arial" panose="020B0604020202020204" pitchFamily="34" charset="0"/>
              </a:rPr>
              <a:t>那大城裂为三段，列国的城也都倒塌了；上帝也想起巴比伦大城来，要把那盛自己烈怒的酒杯递给他。</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16:20 </a:t>
            </a:r>
            <a:r>
              <a:rPr lang="zh-CN" altLang="en-US" sz="3600" b="1" dirty="0">
                <a:latin typeface="SimSun" panose="02010600030101010101" pitchFamily="2" charset="-122"/>
                <a:ea typeface="SimSun" panose="02010600030101010101" pitchFamily="2" charset="-122"/>
                <a:cs typeface="Arial" panose="020B0604020202020204" pitchFamily="34" charset="0"/>
              </a:rPr>
              <a:t>各海岛都逃避了，众山也不见了。</a:t>
            </a:r>
          </a:p>
          <a:p>
            <a:pPr marL="0" indent="0">
              <a:spcBef>
                <a:spcPts val="600"/>
              </a:spcBef>
              <a:spcAft>
                <a:spcPts val="600"/>
              </a:spcAft>
            </a:pPr>
            <a:r>
              <a:rPr lang="en-US" altLang="zh-CN" sz="3600" b="1" dirty="0">
                <a:latin typeface="SimSun" panose="02010600030101010101" pitchFamily="2" charset="-122"/>
                <a:ea typeface="SimSun" panose="02010600030101010101" pitchFamily="2" charset="-122"/>
                <a:cs typeface="Arial" panose="020B0604020202020204" pitchFamily="34" charset="0"/>
              </a:rPr>
              <a:t>16:21 </a:t>
            </a:r>
            <a:r>
              <a:rPr lang="zh-CN" altLang="en-US" sz="3600" b="1" dirty="0">
                <a:latin typeface="SimSun" panose="02010600030101010101" pitchFamily="2" charset="-122"/>
                <a:ea typeface="SimSun" panose="02010600030101010101" pitchFamily="2" charset="-122"/>
                <a:cs typeface="Arial" panose="020B0604020202020204" pitchFamily="34" charset="0"/>
              </a:rPr>
              <a:t>又有大雹子从天落在人身上，每一个约重一他连得（一他连得约有九十斤）。为这雹子的灾极大，人就亵渎上帝。</a:t>
            </a:r>
          </a:p>
        </p:txBody>
      </p:sp>
    </p:spTree>
    <p:extLst>
      <p:ext uri="{BB962C8B-B14F-4D97-AF65-F5344CB8AC3E}">
        <p14:creationId xmlns:p14="http://schemas.microsoft.com/office/powerpoint/2010/main" val="3181376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129757" y="0"/>
            <a:ext cx="4037814" cy="785809"/>
          </a:xfrm>
        </p:spPr>
        <p:txBody>
          <a:bodyPr>
            <a:noAutofit/>
          </a:bodyPr>
          <a:lstStyle/>
          <a:p>
            <a:pPr algn="l">
              <a:lnSpc>
                <a:spcPct val="150000"/>
              </a:lnSpc>
            </a:pPr>
            <a:r>
              <a:rPr lang="zh-CN" altLang="en-US" sz="2800" b="1" dirty="0">
                <a:solidFill>
                  <a:schemeClr val="tx1"/>
                </a:solidFill>
                <a:highlight>
                  <a:srgbClr val="FF0000"/>
                </a:highlight>
                <a:latin typeface="SimSun" panose="02010600030101010101" pitchFamily="2" charset="-122"/>
                <a:ea typeface="SimSun" panose="02010600030101010101" pitchFamily="2" charset="-122"/>
                <a:cs typeface="华文楷体"/>
              </a:rPr>
              <a:t>七印、七号、七碗之灾：</a:t>
            </a:r>
            <a:endParaRPr lang="en-US" altLang="zh-CN" sz="2800" b="1" dirty="0">
              <a:solidFill>
                <a:schemeClr val="tx1"/>
              </a:solidFill>
              <a:highlight>
                <a:srgbClr val="FF0000"/>
              </a:highlight>
              <a:latin typeface="SimSun" panose="02010600030101010101" pitchFamily="2" charset="-122"/>
              <a:ea typeface="SimSun" panose="02010600030101010101" pitchFamily="2" charset="-122"/>
              <a:cs typeface="华文楷体"/>
            </a:endParaRPr>
          </a:p>
        </p:txBody>
      </p:sp>
      <p:sp>
        <p:nvSpPr>
          <p:cNvPr id="10" name="Rectangle 9">
            <a:extLst>
              <a:ext uri="{FF2B5EF4-FFF2-40B4-BE49-F238E27FC236}">
                <a16:creationId xmlns:a16="http://schemas.microsoft.com/office/drawing/2014/main" id="{0DA91425-8836-4B02-9F73-4BBCAF49AD8E}"/>
              </a:ext>
            </a:extLst>
          </p:cNvPr>
          <p:cNvSpPr/>
          <p:nvPr/>
        </p:nvSpPr>
        <p:spPr>
          <a:xfrm>
            <a:off x="10112828" y="1426029"/>
            <a:ext cx="76190" cy="466997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446420B-D1A6-49A1-B781-BAF52B230ACC}"/>
              </a:ext>
            </a:extLst>
          </p:cNvPr>
          <p:cNvSpPr/>
          <p:nvPr/>
        </p:nvSpPr>
        <p:spPr>
          <a:xfrm>
            <a:off x="1284514" y="1426029"/>
            <a:ext cx="76190" cy="466997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BD9C45CA-5D52-4C26-8E7C-9AD657C44BCE}"/>
              </a:ext>
            </a:extLst>
          </p:cNvPr>
          <p:cNvSpPr/>
          <p:nvPr/>
        </p:nvSpPr>
        <p:spPr>
          <a:xfrm flipV="1">
            <a:off x="1360704" y="2449299"/>
            <a:ext cx="8752124" cy="228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3BE27500-0D38-41F6-AF4A-9CBE62289124}"/>
              </a:ext>
            </a:extLst>
          </p:cNvPr>
          <p:cNvSpPr/>
          <p:nvPr/>
        </p:nvSpPr>
        <p:spPr>
          <a:xfrm flipV="1">
            <a:off x="3309252" y="3645926"/>
            <a:ext cx="6765481" cy="228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E54314A1-F883-4C78-A618-2BDCAEE3F764}"/>
              </a:ext>
            </a:extLst>
          </p:cNvPr>
          <p:cNvSpPr/>
          <p:nvPr/>
        </p:nvSpPr>
        <p:spPr>
          <a:xfrm flipV="1">
            <a:off x="5718203" y="4768789"/>
            <a:ext cx="4430461" cy="228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8AF9C1F-DEB8-4B3D-B173-EFBB1221C0E2}"/>
              </a:ext>
            </a:extLst>
          </p:cNvPr>
          <p:cNvCxnSpPr>
            <a:cxnSpLocks/>
          </p:cNvCxnSpPr>
          <p:nvPr/>
        </p:nvCxnSpPr>
        <p:spPr>
          <a:xfrm>
            <a:off x="5698671" y="3989602"/>
            <a:ext cx="0" cy="210639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F7F3744-F8D0-4734-BE76-491AC84E2983}"/>
              </a:ext>
            </a:extLst>
          </p:cNvPr>
          <p:cNvCxnSpPr>
            <a:cxnSpLocks/>
          </p:cNvCxnSpPr>
          <p:nvPr/>
        </p:nvCxnSpPr>
        <p:spPr>
          <a:xfrm>
            <a:off x="3309252" y="2677887"/>
            <a:ext cx="0" cy="3388184"/>
          </a:xfrm>
          <a:prstGeom prst="line">
            <a:avLst/>
          </a:prstGeom>
        </p:spPr>
        <p:style>
          <a:lnRef idx="1">
            <a:schemeClr val="accent1"/>
          </a:lnRef>
          <a:fillRef idx="0">
            <a:schemeClr val="accent1"/>
          </a:fillRef>
          <a:effectRef idx="0">
            <a:schemeClr val="accent1"/>
          </a:effectRef>
          <a:fontRef idx="minor">
            <a:schemeClr val="tx1"/>
          </a:fontRef>
        </p:style>
      </p:cxnSp>
      <p:sp>
        <p:nvSpPr>
          <p:cNvPr id="20" name="Subtitle 2">
            <a:extLst>
              <a:ext uri="{FF2B5EF4-FFF2-40B4-BE49-F238E27FC236}">
                <a16:creationId xmlns:a16="http://schemas.microsoft.com/office/drawing/2014/main" id="{58F4EBAA-36F4-4BC9-8BBA-D059ABEBFA06}"/>
              </a:ext>
            </a:extLst>
          </p:cNvPr>
          <p:cNvSpPr txBox="1">
            <a:spLocks/>
          </p:cNvSpPr>
          <p:nvPr/>
        </p:nvSpPr>
        <p:spPr>
          <a:xfrm>
            <a:off x="1719943" y="1382499"/>
            <a:ext cx="2449286" cy="1066800"/>
          </a:xfrm>
          <a:prstGeom prst="rect">
            <a:avLst/>
          </a:prstGeom>
        </p:spPr>
        <p:txBody>
          <a:bodyPr vert="horz" lIns="91440" tIns="45720" rIns="91440" bIns="45720" rtlCol="0">
            <a:noAutofit/>
          </a:bodyPr>
          <a:lstStyle>
            <a:lvl1pPr marL="0" indent="0" algn="l" defTabSz="1219170" rtl="0" eaLnBrk="1" latinLnBrk="0" hangingPunct="1">
              <a:spcBef>
                <a:spcPct val="20000"/>
              </a:spcBef>
              <a:spcAft>
                <a:spcPts val="400"/>
              </a:spcAft>
              <a:buClr>
                <a:schemeClr val="accent6">
                  <a:lumMod val="75000"/>
                </a:schemeClr>
              </a:buClr>
              <a:buSzPct val="130000"/>
              <a:buFont typeface="Georgia" pitchFamily="18" charset="0"/>
              <a:buNone/>
              <a:defRPr sz="2933" kern="1200">
                <a:solidFill>
                  <a:schemeClr val="tx2"/>
                </a:solidFill>
                <a:latin typeface="+mn-lt"/>
                <a:ea typeface="+mn-ea"/>
                <a:cs typeface="+mn-cs"/>
              </a:defRPr>
            </a:lvl1pPr>
            <a:lvl2pPr marL="609585"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667" kern="1200">
                <a:solidFill>
                  <a:schemeClr val="tx1">
                    <a:tint val="75000"/>
                  </a:schemeClr>
                </a:solidFill>
                <a:latin typeface="+mn-lt"/>
                <a:ea typeface="+mn-ea"/>
                <a:cs typeface="+mn-cs"/>
              </a:defRPr>
            </a:lvl2pPr>
            <a:lvl3pPr marL="1219170"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400" kern="1200">
                <a:solidFill>
                  <a:schemeClr val="tx1">
                    <a:tint val="75000"/>
                  </a:schemeClr>
                </a:solidFill>
                <a:latin typeface="+mn-lt"/>
                <a:ea typeface="+mn-ea"/>
                <a:cs typeface="+mn-cs"/>
              </a:defRPr>
            </a:lvl3pPr>
            <a:lvl4pPr marL="182875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133" kern="1200">
                <a:solidFill>
                  <a:schemeClr val="tx1">
                    <a:tint val="75000"/>
                  </a:schemeClr>
                </a:solidFill>
                <a:latin typeface="+mn-lt"/>
                <a:ea typeface="+mn-ea"/>
                <a:cs typeface="+mn-cs"/>
              </a:defRPr>
            </a:lvl4pPr>
            <a:lvl5pPr marL="243833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5pPr>
            <a:lvl6pPr marL="304792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6pPr>
            <a:lvl7pPr marL="365750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7pPr>
            <a:lvl8pPr marL="4267093"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8pPr>
            <a:lvl9pPr marL="4876678"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9pPr>
          </a:lstStyle>
          <a:p>
            <a:pPr>
              <a:lnSpc>
                <a:spcPct val="150000"/>
              </a:lnSpc>
            </a:pPr>
            <a:r>
              <a:rPr lang="zh-CN" altLang="en-US" sz="4000" b="1" dirty="0">
                <a:solidFill>
                  <a:schemeClr val="tx1"/>
                </a:solidFill>
                <a:latin typeface="SimSun" panose="02010600030101010101" pitchFamily="2" charset="-122"/>
                <a:ea typeface="SimSun" panose="02010600030101010101" pitchFamily="2" charset="-122"/>
                <a:cs typeface="华文楷体"/>
              </a:rPr>
              <a:t>七印之灾</a:t>
            </a:r>
            <a:endParaRPr lang="en-US" altLang="zh-CN" sz="4000" b="1" dirty="0">
              <a:solidFill>
                <a:schemeClr val="tx1"/>
              </a:solidFill>
              <a:latin typeface="SimSun" panose="02010600030101010101" pitchFamily="2" charset="-122"/>
              <a:ea typeface="SimSun" panose="02010600030101010101" pitchFamily="2" charset="-122"/>
              <a:cs typeface="华文楷体"/>
            </a:endParaRPr>
          </a:p>
        </p:txBody>
      </p:sp>
      <p:sp>
        <p:nvSpPr>
          <p:cNvPr id="21" name="Subtitle 2">
            <a:extLst>
              <a:ext uri="{FF2B5EF4-FFF2-40B4-BE49-F238E27FC236}">
                <a16:creationId xmlns:a16="http://schemas.microsoft.com/office/drawing/2014/main" id="{8C079745-1D79-49FB-83C7-601878A539C8}"/>
              </a:ext>
            </a:extLst>
          </p:cNvPr>
          <p:cNvSpPr txBox="1">
            <a:spLocks/>
          </p:cNvSpPr>
          <p:nvPr/>
        </p:nvSpPr>
        <p:spPr>
          <a:xfrm>
            <a:off x="4604548" y="2804276"/>
            <a:ext cx="2356658" cy="1066800"/>
          </a:xfrm>
          <a:prstGeom prst="rect">
            <a:avLst/>
          </a:prstGeom>
        </p:spPr>
        <p:txBody>
          <a:bodyPr vert="horz" lIns="91440" tIns="45720" rIns="91440" bIns="45720" rtlCol="0">
            <a:noAutofit/>
          </a:bodyPr>
          <a:lstStyle>
            <a:lvl1pPr marL="0" indent="0" algn="l" defTabSz="1219170" rtl="0" eaLnBrk="1" latinLnBrk="0" hangingPunct="1">
              <a:spcBef>
                <a:spcPct val="20000"/>
              </a:spcBef>
              <a:spcAft>
                <a:spcPts val="400"/>
              </a:spcAft>
              <a:buClr>
                <a:schemeClr val="accent6">
                  <a:lumMod val="75000"/>
                </a:schemeClr>
              </a:buClr>
              <a:buSzPct val="130000"/>
              <a:buFont typeface="Georgia" pitchFamily="18" charset="0"/>
              <a:buNone/>
              <a:defRPr sz="2933" kern="1200">
                <a:solidFill>
                  <a:schemeClr val="tx2"/>
                </a:solidFill>
                <a:latin typeface="+mn-lt"/>
                <a:ea typeface="+mn-ea"/>
                <a:cs typeface="+mn-cs"/>
              </a:defRPr>
            </a:lvl1pPr>
            <a:lvl2pPr marL="609585"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667" kern="1200">
                <a:solidFill>
                  <a:schemeClr val="tx1">
                    <a:tint val="75000"/>
                  </a:schemeClr>
                </a:solidFill>
                <a:latin typeface="+mn-lt"/>
                <a:ea typeface="+mn-ea"/>
                <a:cs typeface="+mn-cs"/>
              </a:defRPr>
            </a:lvl2pPr>
            <a:lvl3pPr marL="1219170"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400" kern="1200">
                <a:solidFill>
                  <a:schemeClr val="tx1">
                    <a:tint val="75000"/>
                  </a:schemeClr>
                </a:solidFill>
                <a:latin typeface="+mn-lt"/>
                <a:ea typeface="+mn-ea"/>
                <a:cs typeface="+mn-cs"/>
              </a:defRPr>
            </a:lvl3pPr>
            <a:lvl4pPr marL="182875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133" kern="1200">
                <a:solidFill>
                  <a:schemeClr val="tx1">
                    <a:tint val="75000"/>
                  </a:schemeClr>
                </a:solidFill>
                <a:latin typeface="+mn-lt"/>
                <a:ea typeface="+mn-ea"/>
                <a:cs typeface="+mn-cs"/>
              </a:defRPr>
            </a:lvl4pPr>
            <a:lvl5pPr marL="243833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5pPr>
            <a:lvl6pPr marL="304792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6pPr>
            <a:lvl7pPr marL="365750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7pPr>
            <a:lvl8pPr marL="4267093"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8pPr>
            <a:lvl9pPr marL="4876678"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9pPr>
          </a:lstStyle>
          <a:p>
            <a:pPr>
              <a:lnSpc>
                <a:spcPct val="150000"/>
              </a:lnSpc>
            </a:pPr>
            <a:r>
              <a:rPr lang="zh-CN" altLang="en-US" sz="4000" b="1" dirty="0">
                <a:solidFill>
                  <a:schemeClr val="tx1"/>
                </a:solidFill>
                <a:latin typeface="SimSun" panose="02010600030101010101" pitchFamily="2" charset="-122"/>
                <a:ea typeface="SimSun" panose="02010600030101010101" pitchFamily="2" charset="-122"/>
                <a:cs typeface="华文楷体"/>
              </a:rPr>
              <a:t>七号之灾</a:t>
            </a:r>
            <a:endParaRPr lang="en-US" altLang="zh-CN" sz="4000" b="1" dirty="0">
              <a:solidFill>
                <a:schemeClr val="tx1"/>
              </a:solidFill>
              <a:latin typeface="SimSun" panose="02010600030101010101" pitchFamily="2" charset="-122"/>
              <a:ea typeface="SimSun" panose="02010600030101010101" pitchFamily="2" charset="-122"/>
              <a:cs typeface="华文楷体"/>
            </a:endParaRPr>
          </a:p>
        </p:txBody>
      </p:sp>
      <p:sp>
        <p:nvSpPr>
          <p:cNvPr id="22" name="Subtitle 2">
            <a:extLst>
              <a:ext uri="{FF2B5EF4-FFF2-40B4-BE49-F238E27FC236}">
                <a16:creationId xmlns:a16="http://schemas.microsoft.com/office/drawing/2014/main" id="{DE0EBF72-164D-4024-82A9-645DFE396E1B}"/>
              </a:ext>
            </a:extLst>
          </p:cNvPr>
          <p:cNvSpPr txBox="1">
            <a:spLocks/>
          </p:cNvSpPr>
          <p:nvPr/>
        </p:nvSpPr>
        <p:spPr>
          <a:xfrm>
            <a:off x="6411197" y="3871075"/>
            <a:ext cx="2340628" cy="896881"/>
          </a:xfrm>
          <a:prstGeom prst="rect">
            <a:avLst/>
          </a:prstGeom>
        </p:spPr>
        <p:txBody>
          <a:bodyPr vert="horz" lIns="91440" tIns="45720" rIns="91440" bIns="45720" rtlCol="0">
            <a:noAutofit/>
          </a:bodyPr>
          <a:lstStyle>
            <a:lvl1pPr marL="0" indent="0" algn="l" defTabSz="1219170" rtl="0" eaLnBrk="1" latinLnBrk="0" hangingPunct="1">
              <a:spcBef>
                <a:spcPct val="20000"/>
              </a:spcBef>
              <a:spcAft>
                <a:spcPts val="400"/>
              </a:spcAft>
              <a:buClr>
                <a:schemeClr val="accent6">
                  <a:lumMod val="75000"/>
                </a:schemeClr>
              </a:buClr>
              <a:buSzPct val="130000"/>
              <a:buFont typeface="Georgia" pitchFamily="18" charset="0"/>
              <a:buNone/>
              <a:defRPr sz="2933" kern="1200">
                <a:solidFill>
                  <a:schemeClr val="tx2"/>
                </a:solidFill>
                <a:latin typeface="+mn-lt"/>
                <a:ea typeface="+mn-ea"/>
                <a:cs typeface="+mn-cs"/>
              </a:defRPr>
            </a:lvl1pPr>
            <a:lvl2pPr marL="609585"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667" kern="1200">
                <a:solidFill>
                  <a:schemeClr val="tx1">
                    <a:tint val="75000"/>
                  </a:schemeClr>
                </a:solidFill>
                <a:latin typeface="+mn-lt"/>
                <a:ea typeface="+mn-ea"/>
                <a:cs typeface="+mn-cs"/>
              </a:defRPr>
            </a:lvl2pPr>
            <a:lvl3pPr marL="1219170"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400" kern="1200">
                <a:solidFill>
                  <a:schemeClr val="tx1">
                    <a:tint val="75000"/>
                  </a:schemeClr>
                </a:solidFill>
                <a:latin typeface="+mn-lt"/>
                <a:ea typeface="+mn-ea"/>
                <a:cs typeface="+mn-cs"/>
              </a:defRPr>
            </a:lvl3pPr>
            <a:lvl4pPr marL="182875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133" kern="1200">
                <a:solidFill>
                  <a:schemeClr val="tx1">
                    <a:tint val="75000"/>
                  </a:schemeClr>
                </a:solidFill>
                <a:latin typeface="+mn-lt"/>
                <a:ea typeface="+mn-ea"/>
                <a:cs typeface="+mn-cs"/>
              </a:defRPr>
            </a:lvl4pPr>
            <a:lvl5pPr marL="243833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5pPr>
            <a:lvl6pPr marL="304792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6pPr>
            <a:lvl7pPr marL="365750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7pPr>
            <a:lvl8pPr marL="4267093"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8pPr>
            <a:lvl9pPr marL="4876678"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9pPr>
          </a:lstStyle>
          <a:p>
            <a:pPr>
              <a:lnSpc>
                <a:spcPct val="150000"/>
              </a:lnSpc>
            </a:pPr>
            <a:r>
              <a:rPr lang="zh-CN" altLang="en-US" sz="4000" b="1" dirty="0">
                <a:solidFill>
                  <a:schemeClr val="tx1"/>
                </a:solidFill>
                <a:latin typeface="SimSun" panose="02010600030101010101" pitchFamily="2" charset="-122"/>
                <a:ea typeface="SimSun" panose="02010600030101010101" pitchFamily="2" charset="-122"/>
                <a:cs typeface="华文楷体"/>
              </a:rPr>
              <a:t>七碗之灾</a:t>
            </a:r>
            <a:endParaRPr lang="en-US" altLang="zh-CN" sz="4000" b="1" dirty="0">
              <a:solidFill>
                <a:schemeClr val="tx1"/>
              </a:solidFill>
              <a:latin typeface="SimSun" panose="02010600030101010101" pitchFamily="2" charset="-122"/>
              <a:ea typeface="SimSun" panose="02010600030101010101" pitchFamily="2" charset="-122"/>
              <a:cs typeface="华文楷体"/>
            </a:endParaRPr>
          </a:p>
        </p:txBody>
      </p:sp>
      <p:sp>
        <p:nvSpPr>
          <p:cNvPr id="23" name="Subtitle 2">
            <a:extLst>
              <a:ext uri="{FF2B5EF4-FFF2-40B4-BE49-F238E27FC236}">
                <a16:creationId xmlns:a16="http://schemas.microsoft.com/office/drawing/2014/main" id="{7B1E3A8A-E3CA-4D57-9A11-67D3AFF2CFEA}"/>
              </a:ext>
            </a:extLst>
          </p:cNvPr>
          <p:cNvSpPr txBox="1">
            <a:spLocks/>
          </p:cNvSpPr>
          <p:nvPr/>
        </p:nvSpPr>
        <p:spPr>
          <a:xfrm>
            <a:off x="4528356" y="5894615"/>
            <a:ext cx="2340628" cy="1066800"/>
          </a:xfrm>
          <a:prstGeom prst="rect">
            <a:avLst/>
          </a:prstGeom>
        </p:spPr>
        <p:txBody>
          <a:bodyPr vert="horz" lIns="91440" tIns="45720" rIns="91440" bIns="45720" rtlCol="0">
            <a:noAutofit/>
          </a:bodyPr>
          <a:lstStyle>
            <a:lvl1pPr marL="0" indent="0" algn="l" defTabSz="1219170" rtl="0" eaLnBrk="1" latinLnBrk="0" hangingPunct="1">
              <a:spcBef>
                <a:spcPct val="20000"/>
              </a:spcBef>
              <a:spcAft>
                <a:spcPts val="400"/>
              </a:spcAft>
              <a:buClr>
                <a:schemeClr val="accent6">
                  <a:lumMod val="75000"/>
                </a:schemeClr>
              </a:buClr>
              <a:buSzPct val="130000"/>
              <a:buFont typeface="Georgia" pitchFamily="18" charset="0"/>
              <a:buNone/>
              <a:defRPr sz="2933" kern="1200">
                <a:solidFill>
                  <a:schemeClr val="tx2"/>
                </a:solidFill>
                <a:latin typeface="+mn-lt"/>
                <a:ea typeface="+mn-ea"/>
                <a:cs typeface="+mn-cs"/>
              </a:defRPr>
            </a:lvl1pPr>
            <a:lvl2pPr marL="609585"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667" kern="1200">
                <a:solidFill>
                  <a:schemeClr val="tx1">
                    <a:tint val="75000"/>
                  </a:schemeClr>
                </a:solidFill>
                <a:latin typeface="+mn-lt"/>
                <a:ea typeface="+mn-ea"/>
                <a:cs typeface="+mn-cs"/>
              </a:defRPr>
            </a:lvl2pPr>
            <a:lvl3pPr marL="1219170"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400" kern="1200">
                <a:solidFill>
                  <a:schemeClr val="tx1">
                    <a:tint val="75000"/>
                  </a:schemeClr>
                </a:solidFill>
                <a:latin typeface="+mn-lt"/>
                <a:ea typeface="+mn-ea"/>
                <a:cs typeface="+mn-cs"/>
              </a:defRPr>
            </a:lvl3pPr>
            <a:lvl4pPr marL="182875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133" kern="1200">
                <a:solidFill>
                  <a:schemeClr val="tx1">
                    <a:tint val="75000"/>
                  </a:schemeClr>
                </a:solidFill>
                <a:latin typeface="+mn-lt"/>
                <a:ea typeface="+mn-ea"/>
                <a:cs typeface="+mn-cs"/>
              </a:defRPr>
            </a:lvl4pPr>
            <a:lvl5pPr marL="243833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5pPr>
            <a:lvl6pPr marL="304792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6pPr>
            <a:lvl7pPr marL="365750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7pPr>
            <a:lvl8pPr marL="4267093"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8pPr>
            <a:lvl9pPr marL="4876678"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9pPr>
          </a:lstStyle>
          <a:p>
            <a:pPr>
              <a:lnSpc>
                <a:spcPct val="150000"/>
              </a:lnSpc>
            </a:pPr>
            <a:r>
              <a:rPr lang="zh-CN" altLang="en-US" sz="4000" b="1" dirty="0">
                <a:solidFill>
                  <a:srgbClr val="C00000"/>
                </a:solidFill>
                <a:latin typeface="SimSun" panose="02010600030101010101" pitchFamily="2" charset="-122"/>
                <a:ea typeface="SimSun" panose="02010600030101010101" pitchFamily="2" charset="-122"/>
                <a:cs typeface="华文楷体"/>
              </a:rPr>
              <a:t>一七之半</a:t>
            </a:r>
            <a:endParaRPr lang="en-US" altLang="zh-CN" sz="4000" b="1" dirty="0">
              <a:solidFill>
                <a:srgbClr val="C00000"/>
              </a:solidFill>
              <a:latin typeface="SimSun" panose="02010600030101010101" pitchFamily="2" charset="-122"/>
              <a:ea typeface="SimSun" panose="02010600030101010101" pitchFamily="2" charset="-122"/>
              <a:cs typeface="华文楷体"/>
            </a:endParaRPr>
          </a:p>
        </p:txBody>
      </p:sp>
      <p:sp>
        <p:nvSpPr>
          <p:cNvPr id="26" name="Subtitle 2">
            <a:extLst>
              <a:ext uri="{FF2B5EF4-FFF2-40B4-BE49-F238E27FC236}">
                <a16:creationId xmlns:a16="http://schemas.microsoft.com/office/drawing/2014/main" id="{D59E1E52-8D9C-46D6-ADFB-FF6F59FEB918}"/>
              </a:ext>
            </a:extLst>
          </p:cNvPr>
          <p:cNvSpPr txBox="1">
            <a:spLocks/>
          </p:cNvSpPr>
          <p:nvPr/>
        </p:nvSpPr>
        <p:spPr>
          <a:xfrm>
            <a:off x="8980609" y="5894615"/>
            <a:ext cx="2340628" cy="1066800"/>
          </a:xfrm>
          <a:prstGeom prst="rect">
            <a:avLst/>
          </a:prstGeom>
        </p:spPr>
        <p:txBody>
          <a:bodyPr vert="horz" lIns="91440" tIns="45720" rIns="91440" bIns="45720" rtlCol="0">
            <a:noAutofit/>
          </a:bodyPr>
          <a:lstStyle>
            <a:lvl1pPr marL="0" indent="0" algn="l" defTabSz="1219170" rtl="0" eaLnBrk="1" latinLnBrk="0" hangingPunct="1">
              <a:spcBef>
                <a:spcPct val="20000"/>
              </a:spcBef>
              <a:spcAft>
                <a:spcPts val="400"/>
              </a:spcAft>
              <a:buClr>
                <a:schemeClr val="accent6">
                  <a:lumMod val="75000"/>
                </a:schemeClr>
              </a:buClr>
              <a:buSzPct val="130000"/>
              <a:buFont typeface="Georgia" pitchFamily="18" charset="0"/>
              <a:buNone/>
              <a:defRPr sz="2933" kern="1200">
                <a:solidFill>
                  <a:schemeClr val="tx2"/>
                </a:solidFill>
                <a:latin typeface="+mn-lt"/>
                <a:ea typeface="+mn-ea"/>
                <a:cs typeface="+mn-cs"/>
              </a:defRPr>
            </a:lvl1pPr>
            <a:lvl2pPr marL="609585"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667" kern="1200">
                <a:solidFill>
                  <a:schemeClr val="tx1">
                    <a:tint val="75000"/>
                  </a:schemeClr>
                </a:solidFill>
                <a:latin typeface="+mn-lt"/>
                <a:ea typeface="+mn-ea"/>
                <a:cs typeface="+mn-cs"/>
              </a:defRPr>
            </a:lvl2pPr>
            <a:lvl3pPr marL="1219170"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400" kern="1200">
                <a:solidFill>
                  <a:schemeClr val="tx1">
                    <a:tint val="75000"/>
                  </a:schemeClr>
                </a:solidFill>
                <a:latin typeface="+mn-lt"/>
                <a:ea typeface="+mn-ea"/>
                <a:cs typeface="+mn-cs"/>
              </a:defRPr>
            </a:lvl3pPr>
            <a:lvl4pPr marL="182875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133" kern="1200">
                <a:solidFill>
                  <a:schemeClr val="tx1">
                    <a:tint val="75000"/>
                  </a:schemeClr>
                </a:solidFill>
                <a:latin typeface="+mn-lt"/>
                <a:ea typeface="+mn-ea"/>
                <a:cs typeface="+mn-cs"/>
              </a:defRPr>
            </a:lvl4pPr>
            <a:lvl5pPr marL="243833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5pPr>
            <a:lvl6pPr marL="304792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6pPr>
            <a:lvl7pPr marL="365750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7pPr>
            <a:lvl8pPr marL="4267093"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8pPr>
            <a:lvl9pPr marL="4876678"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9pPr>
          </a:lstStyle>
          <a:p>
            <a:pPr>
              <a:lnSpc>
                <a:spcPct val="150000"/>
              </a:lnSpc>
            </a:pPr>
            <a:r>
              <a:rPr lang="zh-CN" altLang="en-US" sz="4000" b="1" dirty="0">
                <a:solidFill>
                  <a:srgbClr val="C00000"/>
                </a:solidFill>
                <a:latin typeface="SimSun" panose="02010600030101010101" pitchFamily="2" charset="-122"/>
                <a:ea typeface="SimSun" panose="02010600030101010101" pitchFamily="2" charset="-122"/>
                <a:cs typeface="华文楷体"/>
              </a:rPr>
              <a:t>一七之末</a:t>
            </a:r>
            <a:endParaRPr lang="en-US" altLang="zh-CN" sz="4000" b="1" dirty="0">
              <a:solidFill>
                <a:srgbClr val="C00000"/>
              </a:solidFill>
              <a:latin typeface="SimSun" panose="02010600030101010101" pitchFamily="2" charset="-122"/>
              <a:ea typeface="SimSun" panose="02010600030101010101" pitchFamily="2" charset="-122"/>
              <a:cs typeface="华文楷体"/>
            </a:endParaRPr>
          </a:p>
        </p:txBody>
      </p:sp>
      <p:sp>
        <p:nvSpPr>
          <p:cNvPr id="27" name="Subtitle 2">
            <a:extLst>
              <a:ext uri="{FF2B5EF4-FFF2-40B4-BE49-F238E27FC236}">
                <a16:creationId xmlns:a16="http://schemas.microsoft.com/office/drawing/2014/main" id="{3A3CA4C3-AFC7-45C9-89EA-DBC6C18C4AF9}"/>
              </a:ext>
            </a:extLst>
          </p:cNvPr>
          <p:cNvSpPr txBox="1">
            <a:spLocks/>
          </p:cNvSpPr>
          <p:nvPr/>
        </p:nvSpPr>
        <p:spPr>
          <a:xfrm>
            <a:off x="190390" y="5905501"/>
            <a:ext cx="2340628" cy="1066800"/>
          </a:xfrm>
          <a:prstGeom prst="rect">
            <a:avLst/>
          </a:prstGeom>
        </p:spPr>
        <p:txBody>
          <a:bodyPr vert="horz" lIns="91440" tIns="45720" rIns="91440" bIns="45720" rtlCol="0">
            <a:noAutofit/>
          </a:bodyPr>
          <a:lstStyle>
            <a:lvl1pPr marL="0" indent="0" algn="l" defTabSz="1219170" rtl="0" eaLnBrk="1" latinLnBrk="0" hangingPunct="1">
              <a:spcBef>
                <a:spcPct val="20000"/>
              </a:spcBef>
              <a:spcAft>
                <a:spcPts val="400"/>
              </a:spcAft>
              <a:buClr>
                <a:schemeClr val="accent6">
                  <a:lumMod val="75000"/>
                </a:schemeClr>
              </a:buClr>
              <a:buSzPct val="130000"/>
              <a:buFont typeface="Georgia" pitchFamily="18" charset="0"/>
              <a:buNone/>
              <a:defRPr sz="2933" kern="1200">
                <a:solidFill>
                  <a:schemeClr val="tx2"/>
                </a:solidFill>
                <a:latin typeface="+mn-lt"/>
                <a:ea typeface="+mn-ea"/>
                <a:cs typeface="+mn-cs"/>
              </a:defRPr>
            </a:lvl1pPr>
            <a:lvl2pPr marL="609585"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667" kern="1200">
                <a:solidFill>
                  <a:schemeClr val="tx1">
                    <a:tint val="75000"/>
                  </a:schemeClr>
                </a:solidFill>
                <a:latin typeface="+mn-lt"/>
                <a:ea typeface="+mn-ea"/>
                <a:cs typeface="+mn-cs"/>
              </a:defRPr>
            </a:lvl2pPr>
            <a:lvl3pPr marL="1219170"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400" kern="1200">
                <a:solidFill>
                  <a:schemeClr val="tx1">
                    <a:tint val="75000"/>
                  </a:schemeClr>
                </a:solidFill>
                <a:latin typeface="+mn-lt"/>
                <a:ea typeface="+mn-ea"/>
                <a:cs typeface="+mn-cs"/>
              </a:defRPr>
            </a:lvl3pPr>
            <a:lvl4pPr marL="182875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133" kern="1200">
                <a:solidFill>
                  <a:schemeClr val="tx1">
                    <a:tint val="75000"/>
                  </a:schemeClr>
                </a:solidFill>
                <a:latin typeface="+mn-lt"/>
                <a:ea typeface="+mn-ea"/>
                <a:cs typeface="+mn-cs"/>
              </a:defRPr>
            </a:lvl4pPr>
            <a:lvl5pPr marL="243833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5pPr>
            <a:lvl6pPr marL="304792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6pPr>
            <a:lvl7pPr marL="365750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7pPr>
            <a:lvl8pPr marL="4267093"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8pPr>
            <a:lvl9pPr marL="4876678"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9pPr>
          </a:lstStyle>
          <a:p>
            <a:pPr>
              <a:lnSpc>
                <a:spcPct val="150000"/>
              </a:lnSpc>
            </a:pPr>
            <a:r>
              <a:rPr lang="zh-CN" altLang="en-US" sz="4000" b="1" dirty="0">
                <a:solidFill>
                  <a:srgbClr val="C00000"/>
                </a:solidFill>
                <a:latin typeface="SimSun" panose="02010600030101010101" pitchFamily="2" charset="-122"/>
                <a:ea typeface="SimSun" panose="02010600030101010101" pitchFamily="2" charset="-122"/>
                <a:cs typeface="华文楷体"/>
              </a:rPr>
              <a:t>一七之始</a:t>
            </a:r>
            <a:endParaRPr lang="en-US" altLang="zh-CN" sz="4000" b="1" dirty="0">
              <a:solidFill>
                <a:srgbClr val="C00000"/>
              </a:solidFill>
              <a:latin typeface="SimSun" panose="02010600030101010101" pitchFamily="2" charset="-122"/>
              <a:ea typeface="SimSun" panose="02010600030101010101" pitchFamily="2" charset="-122"/>
              <a:cs typeface="华文楷体"/>
            </a:endParaRPr>
          </a:p>
        </p:txBody>
      </p:sp>
      <p:sp>
        <p:nvSpPr>
          <p:cNvPr id="28" name="Arrow: Up 27">
            <a:extLst>
              <a:ext uri="{FF2B5EF4-FFF2-40B4-BE49-F238E27FC236}">
                <a16:creationId xmlns:a16="http://schemas.microsoft.com/office/drawing/2014/main" id="{C95A48DB-1895-4A8E-B645-2455254EA328}"/>
              </a:ext>
            </a:extLst>
          </p:cNvPr>
          <p:cNvSpPr/>
          <p:nvPr/>
        </p:nvSpPr>
        <p:spPr>
          <a:xfrm>
            <a:off x="5351217" y="1259021"/>
            <a:ext cx="586844" cy="698684"/>
          </a:xfrm>
          <a:prstGeom prst="up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CCF27527-35C9-4311-959B-F607479D0ECA}"/>
              </a:ext>
            </a:extLst>
          </p:cNvPr>
          <p:cNvSpPr txBox="1"/>
          <p:nvPr/>
        </p:nvSpPr>
        <p:spPr>
          <a:xfrm>
            <a:off x="6055398" y="1399158"/>
            <a:ext cx="1858516" cy="584775"/>
          </a:xfrm>
          <a:prstGeom prst="rect">
            <a:avLst/>
          </a:prstGeom>
          <a:noFill/>
        </p:spPr>
        <p:txBody>
          <a:bodyPr wrap="square">
            <a:spAutoFit/>
          </a:bodyPr>
          <a:lstStyle/>
          <a:p>
            <a:r>
              <a:rPr lang="zh-CN" altLang="en-US" sz="3200" b="1" dirty="0">
                <a:solidFill>
                  <a:schemeClr val="accent5"/>
                </a:solidFill>
                <a:latin typeface="SimSun" panose="02010600030101010101" pitchFamily="2" charset="-122"/>
                <a:ea typeface="SimSun" panose="02010600030101010101" pitchFamily="2" charset="-122"/>
              </a:rPr>
              <a:t>圣灵离开</a:t>
            </a:r>
            <a:endParaRPr lang="en-US" sz="3200" b="1" dirty="0">
              <a:solidFill>
                <a:schemeClr val="accent5"/>
              </a:solidFill>
              <a:latin typeface="SimSun" panose="02010600030101010101" pitchFamily="2" charset="-122"/>
              <a:ea typeface="SimSun" panose="02010600030101010101" pitchFamily="2" charset="-122"/>
            </a:endParaRPr>
          </a:p>
        </p:txBody>
      </p:sp>
      <p:sp>
        <p:nvSpPr>
          <p:cNvPr id="18" name="TextBox 17">
            <a:extLst>
              <a:ext uri="{FF2B5EF4-FFF2-40B4-BE49-F238E27FC236}">
                <a16:creationId xmlns:a16="http://schemas.microsoft.com/office/drawing/2014/main" id="{974CB9BF-9F14-4880-A79C-994F5E5B2889}"/>
              </a:ext>
            </a:extLst>
          </p:cNvPr>
          <p:cNvSpPr txBox="1"/>
          <p:nvPr/>
        </p:nvSpPr>
        <p:spPr>
          <a:xfrm>
            <a:off x="6055398" y="904512"/>
            <a:ext cx="1858516" cy="584775"/>
          </a:xfrm>
          <a:prstGeom prst="rect">
            <a:avLst/>
          </a:prstGeom>
          <a:noFill/>
        </p:spPr>
        <p:txBody>
          <a:bodyPr wrap="square">
            <a:spAutoFit/>
          </a:bodyPr>
          <a:lstStyle/>
          <a:p>
            <a:r>
              <a:rPr lang="zh-CN" altLang="en-US" sz="3200" b="1" dirty="0">
                <a:solidFill>
                  <a:schemeClr val="accent5"/>
                </a:solidFill>
                <a:latin typeface="SimSun" panose="02010600030101010101" pitchFamily="2" charset="-122"/>
                <a:ea typeface="SimSun" panose="02010600030101010101" pitchFamily="2" charset="-122"/>
              </a:rPr>
              <a:t>灾中被提</a:t>
            </a:r>
            <a:endParaRPr lang="en-US" sz="3200" b="1" dirty="0">
              <a:solidFill>
                <a:schemeClr val="accent5"/>
              </a:solidFill>
              <a:latin typeface="SimSun" panose="02010600030101010101" pitchFamily="2" charset="-122"/>
              <a:ea typeface="SimSun" panose="02010600030101010101" pitchFamily="2" charset="-122"/>
            </a:endParaRPr>
          </a:p>
        </p:txBody>
      </p:sp>
      <p:sp>
        <p:nvSpPr>
          <p:cNvPr id="19" name="TextBox 18">
            <a:extLst>
              <a:ext uri="{FF2B5EF4-FFF2-40B4-BE49-F238E27FC236}">
                <a16:creationId xmlns:a16="http://schemas.microsoft.com/office/drawing/2014/main" id="{93A50C8A-1FE3-4282-9E5D-0434817405F2}"/>
              </a:ext>
            </a:extLst>
          </p:cNvPr>
          <p:cNvSpPr txBox="1"/>
          <p:nvPr/>
        </p:nvSpPr>
        <p:spPr>
          <a:xfrm>
            <a:off x="-9421" y="2024984"/>
            <a:ext cx="1858510" cy="1077218"/>
          </a:xfrm>
          <a:prstGeom prst="rect">
            <a:avLst/>
          </a:prstGeom>
          <a:noFill/>
        </p:spPr>
        <p:txBody>
          <a:bodyPr wrap="square">
            <a:spAutoFit/>
          </a:bodyPr>
          <a:lstStyle/>
          <a:p>
            <a:r>
              <a:rPr lang="zh-CN" altLang="en-US" sz="3200" b="1" dirty="0">
                <a:solidFill>
                  <a:schemeClr val="bg2">
                    <a:lumMod val="50000"/>
                  </a:schemeClr>
                </a:solidFill>
                <a:latin typeface="SimSun" panose="02010600030101010101" pitchFamily="2" charset="-122"/>
                <a:ea typeface="SimSun" panose="02010600030101010101" pitchFamily="2" charset="-122"/>
              </a:rPr>
              <a:t>敌基督</a:t>
            </a:r>
            <a:endParaRPr lang="en-US" altLang="zh-CN" sz="3200" b="1" dirty="0">
              <a:solidFill>
                <a:schemeClr val="bg2">
                  <a:lumMod val="50000"/>
                </a:schemeClr>
              </a:solidFill>
              <a:latin typeface="SimSun" panose="02010600030101010101" pitchFamily="2" charset="-122"/>
              <a:ea typeface="SimSun" panose="02010600030101010101" pitchFamily="2" charset="-122"/>
            </a:endParaRPr>
          </a:p>
          <a:p>
            <a:r>
              <a:rPr lang="zh-CN" altLang="en-US" sz="3200" b="1" dirty="0">
                <a:solidFill>
                  <a:schemeClr val="bg2">
                    <a:lumMod val="50000"/>
                  </a:schemeClr>
                </a:solidFill>
                <a:latin typeface="SimSun" panose="02010600030101010101" pitchFamily="2" charset="-122"/>
                <a:ea typeface="SimSun" panose="02010600030101010101" pitchFamily="2" charset="-122"/>
              </a:rPr>
              <a:t>开始发动</a:t>
            </a:r>
            <a:endParaRPr lang="en-US" sz="3200" b="1" dirty="0">
              <a:solidFill>
                <a:schemeClr val="bg2">
                  <a:lumMod val="50000"/>
                </a:schemeClr>
              </a:solidFill>
              <a:latin typeface="SimSun" panose="02010600030101010101" pitchFamily="2" charset="-122"/>
              <a:ea typeface="SimSun" panose="02010600030101010101" pitchFamily="2" charset="-122"/>
            </a:endParaRPr>
          </a:p>
        </p:txBody>
      </p:sp>
      <p:sp>
        <p:nvSpPr>
          <p:cNvPr id="30" name="TextBox 29">
            <a:extLst>
              <a:ext uri="{FF2B5EF4-FFF2-40B4-BE49-F238E27FC236}">
                <a16:creationId xmlns:a16="http://schemas.microsoft.com/office/drawing/2014/main" id="{56D9FFBA-AD1C-4F12-93D0-712D4DE6C00F}"/>
              </a:ext>
            </a:extLst>
          </p:cNvPr>
          <p:cNvSpPr txBox="1"/>
          <p:nvPr/>
        </p:nvSpPr>
        <p:spPr>
          <a:xfrm>
            <a:off x="4715384" y="1983933"/>
            <a:ext cx="1858510" cy="1077218"/>
          </a:xfrm>
          <a:prstGeom prst="rect">
            <a:avLst/>
          </a:prstGeom>
          <a:noFill/>
        </p:spPr>
        <p:txBody>
          <a:bodyPr wrap="square">
            <a:spAutoFit/>
          </a:bodyPr>
          <a:lstStyle/>
          <a:p>
            <a:r>
              <a:rPr lang="zh-CN" altLang="en-US" sz="3200" b="1" dirty="0">
                <a:solidFill>
                  <a:schemeClr val="bg2">
                    <a:lumMod val="50000"/>
                  </a:schemeClr>
                </a:solidFill>
                <a:latin typeface="SimSun" panose="02010600030101010101" pitchFamily="2" charset="-122"/>
                <a:ea typeface="SimSun" panose="02010600030101010101" pitchFamily="2" charset="-122"/>
              </a:rPr>
              <a:t>敌基督</a:t>
            </a:r>
            <a:endParaRPr lang="en-US" altLang="zh-CN" sz="3200" b="1" dirty="0">
              <a:solidFill>
                <a:schemeClr val="bg2">
                  <a:lumMod val="50000"/>
                </a:schemeClr>
              </a:solidFill>
              <a:latin typeface="SimSun" panose="02010600030101010101" pitchFamily="2" charset="-122"/>
              <a:ea typeface="SimSun" panose="02010600030101010101" pitchFamily="2" charset="-122"/>
            </a:endParaRPr>
          </a:p>
          <a:p>
            <a:r>
              <a:rPr lang="zh-CN" altLang="en-US" sz="3200" b="1" dirty="0">
                <a:solidFill>
                  <a:schemeClr val="bg2">
                    <a:lumMod val="50000"/>
                  </a:schemeClr>
                </a:solidFill>
                <a:latin typeface="SimSun" panose="02010600030101010101" pitchFamily="2" charset="-122"/>
                <a:ea typeface="SimSun" panose="02010600030101010101" pitchFamily="2" charset="-122"/>
              </a:rPr>
              <a:t>完全显露</a:t>
            </a:r>
            <a:endParaRPr lang="en-US" sz="3200" b="1" dirty="0">
              <a:solidFill>
                <a:schemeClr val="bg2">
                  <a:lumMod val="50000"/>
                </a:schemeClr>
              </a:solidFill>
              <a:latin typeface="SimSun" panose="02010600030101010101" pitchFamily="2" charset="-122"/>
              <a:ea typeface="SimSun" panose="02010600030101010101" pitchFamily="2" charset="-122"/>
            </a:endParaRPr>
          </a:p>
        </p:txBody>
      </p:sp>
      <p:sp>
        <p:nvSpPr>
          <p:cNvPr id="24" name="Arrow: Right 23">
            <a:extLst>
              <a:ext uri="{FF2B5EF4-FFF2-40B4-BE49-F238E27FC236}">
                <a16:creationId xmlns:a16="http://schemas.microsoft.com/office/drawing/2014/main" id="{DB11A6F1-3FB2-41C5-9D27-16D1461FE6C5}"/>
              </a:ext>
            </a:extLst>
          </p:cNvPr>
          <p:cNvSpPr/>
          <p:nvPr/>
        </p:nvSpPr>
        <p:spPr>
          <a:xfrm flipV="1">
            <a:off x="1332376" y="4796528"/>
            <a:ext cx="4357499" cy="21379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25" name="Subtitle 2">
            <a:extLst>
              <a:ext uri="{FF2B5EF4-FFF2-40B4-BE49-F238E27FC236}">
                <a16:creationId xmlns:a16="http://schemas.microsoft.com/office/drawing/2014/main" id="{C7F4821A-FDAB-48AC-ACF3-DFE2BFCFF504}"/>
              </a:ext>
            </a:extLst>
          </p:cNvPr>
          <p:cNvSpPr txBox="1">
            <a:spLocks/>
          </p:cNvSpPr>
          <p:nvPr/>
        </p:nvSpPr>
        <p:spPr>
          <a:xfrm>
            <a:off x="2293662" y="4934076"/>
            <a:ext cx="2912918" cy="1066800"/>
          </a:xfrm>
          <a:prstGeom prst="rect">
            <a:avLst/>
          </a:prstGeom>
        </p:spPr>
        <p:txBody>
          <a:bodyPr vert="horz" lIns="91440" tIns="45720" rIns="91440" bIns="45720" rtlCol="0">
            <a:noAutofit/>
          </a:bodyPr>
          <a:lstStyle>
            <a:lvl1pPr marL="0" indent="0" algn="l" defTabSz="1219170" rtl="0" eaLnBrk="1" latinLnBrk="0" hangingPunct="1">
              <a:spcBef>
                <a:spcPct val="20000"/>
              </a:spcBef>
              <a:spcAft>
                <a:spcPts val="400"/>
              </a:spcAft>
              <a:buClr>
                <a:schemeClr val="accent6">
                  <a:lumMod val="75000"/>
                </a:schemeClr>
              </a:buClr>
              <a:buSzPct val="130000"/>
              <a:buFont typeface="Georgia" pitchFamily="18" charset="0"/>
              <a:buNone/>
              <a:defRPr sz="2933" kern="1200">
                <a:solidFill>
                  <a:schemeClr val="tx2"/>
                </a:solidFill>
                <a:latin typeface="+mn-lt"/>
                <a:ea typeface="+mn-ea"/>
                <a:cs typeface="+mn-cs"/>
              </a:defRPr>
            </a:lvl1pPr>
            <a:lvl2pPr marL="609585"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667" kern="1200">
                <a:solidFill>
                  <a:schemeClr val="tx1">
                    <a:tint val="75000"/>
                  </a:schemeClr>
                </a:solidFill>
                <a:latin typeface="+mn-lt"/>
                <a:ea typeface="+mn-ea"/>
                <a:cs typeface="+mn-cs"/>
              </a:defRPr>
            </a:lvl2pPr>
            <a:lvl3pPr marL="1219170"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400" kern="1200">
                <a:solidFill>
                  <a:schemeClr val="tx1">
                    <a:tint val="75000"/>
                  </a:schemeClr>
                </a:solidFill>
                <a:latin typeface="+mn-lt"/>
                <a:ea typeface="+mn-ea"/>
                <a:cs typeface="+mn-cs"/>
              </a:defRPr>
            </a:lvl3pPr>
            <a:lvl4pPr marL="182875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133" kern="1200">
                <a:solidFill>
                  <a:schemeClr val="tx1">
                    <a:tint val="75000"/>
                  </a:schemeClr>
                </a:solidFill>
                <a:latin typeface="+mn-lt"/>
                <a:ea typeface="+mn-ea"/>
                <a:cs typeface="+mn-cs"/>
              </a:defRPr>
            </a:lvl4pPr>
            <a:lvl5pPr marL="243833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5pPr>
            <a:lvl6pPr marL="304792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6pPr>
            <a:lvl7pPr marL="365750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7pPr>
            <a:lvl8pPr marL="4267093"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8pPr>
            <a:lvl9pPr marL="4876678"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9pPr>
          </a:lstStyle>
          <a:p>
            <a:pPr>
              <a:lnSpc>
                <a:spcPct val="150000"/>
              </a:lnSpc>
            </a:pPr>
            <a:r>
              <a:rPr lang="zh-CN" altLang="en-US" sz="3600" b="1" dirty="0">
                <a:highlight>
                  <a:srgbClr val="FFFF00"/>
                </a:highlight>
                <a:latin typeface="SimSun" panose="02010600030101010101" pitchFamily="2" charset="-122"/>
                <a:ea typeface="SimSun" panose="02010600030101010101" pitchFamily="2" charset="-122"/>
                <a:cs typeface="Arial" panose="020B0604020202020204" pitchFamily="34" charset="0"/>
              </a:rPr>
              <a:t>两个见证人</a:t>
            </a:r>
            <a:endParaRPr lang="en-US" altLang="zh-CN" sz="3600" b="1" dirty="0">
              <a:solidFill>
                <a:schemeClr val="tx1"/>
              </a:solidFill>
              <a:highlight>
                <a:srgbClr val="FFFF00"/>
              </a:highlight>
              <a:latin typeface="SimSun" panose="02010600030101010101" pitchFamily="2" charset="-122"/>
              <a:ea typeface="SimSun" panose="02010600030101010101" pitchFamily="2" charset="-122"/>
              <a:cs typeface="华文楷体"/>
            </a:endParaRPr>
          </a:p>
        </p:txBody>
      </p:sp>
      <p:sp>
        <p:nvSpPr>
          <p:cNvPr id="31" name="Subtitle 2">
            <a:extLst>
              <a:ext uri="{FF2B5EF4-FFF2-40B4-BE49-F238E27FC236}">
                <a16:creationId xmlns:a16="http://schemas.microsoft.com/office/drawing/2014/main" id="{B699CBF8-78A4-48AE-8087-E480832080A6}"/>
              </a:ext>
            </a:extLst>
          </p:cNvPr>
          <p:cNvSpPr txBox="1">
            <a:spLocks/>
          </p:cNvSpPr>
          <p:nvPr/>
        </p:nvSpPr>
        <p:spPr>
          <a:xfrm>
            <a:off x="3465855" y="-27536"/>
            <a:ext cx="1858511" cy="785809"/>
          </a:xfrm>
          <a:prstGeom prst="rect">
            <a:avLst/>
          </a:prstGeom>
        </p:spPr>
        <p:txBody>
          <a:bodyPr vert="horz" lIns="91440" tIns="45720" rIns="91440" bIns="45720" rtlCol="0">
            <a:noAutofit/>
          </a:bodyPr>
          <a:lstStyle>
            <a:lvl1pPr marL="0" indent="0" algn="l" defTabSz="1219170" rtl="0" eaLnBrk="1" latinLnBrk="0" hangingPunct="1">
              <a:spcBef>
                <a:spcPct val="20000"/>
              </a:spcBef>
              <a:spcAft>
                <a:spcPts val="400"/>
              </a:spcAft>
              <a:buClr>
                <a:schemeClr val="accent6">
                  <a:lumMod val="75000"/>
                </a:schemeClr>
              </a:buClr>
              <a:buSzPct val="130000"/>
              <a:buFont typeface="Georgia" pitchFamily="18" charset="0"/>
              <a:buNone/>
              <a:defRPr sz="2933" kern="1200">
                <a:solidFill>
                  <a:schemeClr val="tx2"/>
                </a:solidFill>
                <a:latin typeface="+mn-lt"/>
                <a:ea typeface="+mn-ea"/>
                <a:cs typeface="+mn-cs"/>
              </a:defRPr>
            </a:lvl1pPr>
            <a:lvl2pPr marL="609585"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667" kern="1200">
                <a:solidFill>
                  <a:schemeClr val="tx1">
                    <a:tint val="75000"/>
                  </a:schemeClr>
                </a:solidFill>
                <a:latin typeface="+mn-lt"/>
                <a:ea typeface="+mn-ea"/>
                <a:cs typeface="+mn-cs"/>
              </a:defRPr>
            </a:lvl2pPr>
            <a:lvl3pPr marL="1219170"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400" kern="1200">
                <a:solidFill>
                  <a:schemeClr val="tx1">
                    <a:tint val="75000"/>
                  </a:schemeClr>
                </a:solidFill>
                <a:latin typeface="+mn-lt"/>
                <a:ea typeface="+mn-ea"/>
                <a:cs typeface="+mn-cs"/>
              </a:defRPr>
            </a:lvl3pPr>
            <a:lvl4pPr marL="182875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133" kern="1200">
                <a:solidFill>
                  <a:schemeClr val="tx1">
                    <a:tint val="75000"/>
                  </a:schemeClr>
                </a:solidFill>
                <a:latin typeface="+mn-lt"/>
                <a:ea typeface="+mn-ea"/>
                <a:cs typeface="+mn-cs"/>
              </a:defRPr>
            </a:lvl4pPr>
            <a:lvl5pPr marL="243833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5pPr>
            <a:lvl6pPr marL="304792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6pPr>
            <a:lvl7pPr marL="365750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7pPr>
            <a:lvl8pPr marL="4267093"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8pPr>
            <a:lvl9pPr marL="4876678"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9pPr>
          </a:lstStyle>
          <a:p>
            <a:pPr>
              <a:lnSpc>
                <a:spcPct val="150000"/>
              </a:lnSpc>
            </a:pPr>
            <a:r>
              <a:rPr lang="zh-CN" altLang="en-US" sz="3200" b="1" dirty="0">
                <a:solidFill>
                  <a:srgbClr val="C00000"/>
                </a:solidFill>
                <a:latin typeface="SimSun" panose="02010600030101010101" pitchFamily="2" charset="-122"/>
                <a:ea typeface="SimSun" panose="02010600030101010101" pitchFamily="2" charset="-122"/>
                <a:cs typeface="华文楷体"/>
              </a:rPr>
              <a:t>红龙摔落</a:t>
            </a:r>
            <a:endParaRPr lang="en-US" altLang="zh-CN" sz="3200" b="1" dirty="0">
              <a:solidFill>
                <a:srgbClr val="C00000"/>
              </a:solidFill>
              <a:latin typeface="SimSun" panose="02010600030101010101" pitchFamily="2" charset="-122"/>
              <a:ea typeface="SimSun" panose="02010600030101010101" pitchFamily="2" charset="-122"/>
              <a:cs typeface="华文楷体"/>
            </a:endParaRPr>
          </a:p>
        </p:txBody>
      </p:sp>
      <p:sp>
        <p:nvSpPr>
          <p:cNvPr id="2" name="Arrow: Down 1">
            <a:extLst>
              <a:ext uri="{FF2B5EF4-FFF2-40B4-BE49-F238E27FC236}">
                <a16:creationId xmlns:a16="http://schemas.microsoft.com/office/drawing/2014/main" id="{CC708E91-ECF9-4E01-B1D0-D309C3B14537}"/>
              </a:ext>
            </a:extLst>
          </p:cNvPr>
          <p:cNvSpPr/>
          <p:nvPr/>
        </p:nvSpPr>
        <p:spPr>
          <a:xfrm>
            <a:off x="5472815" y="150021"/>
            <a:ext cx="263951" cy="725736"/>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2" name="Subtitle 2">
            <a:extLst>
              <a:ext uri="{FF2B5EF4-FFF2-40B4-BE49-F238E27FC236}">
                <a16:creationId xmlns:a16="http://schemas.microsoft.com/office/drawing/2014/main" id="{91423C4C-D07D-479D-9E0C-73D50CCEF66D}"/>
              </a:ext>
            </a:extLst>
          </p:cNvPr>
          <p:cNvSpPr txBox="1">
            <a:spLocks/>
          </p:cNvSpPr>
          <p:nvPr/>
        </p:nvSpPr>
        <p:spPr>
          <a:xfrm>
            <a:off x="5755329" y="5033695"/>
            <a:ext cx="4430460" cy="785809"/>
          </a:xfrm>
          <a:prstGeom prst="rect">
            <a:avLst/>
          </a:prstGeom>
        </p:spPr>
        <p:txBody>
          <a:bodyPr vert="horz" lIns="91440" tIns="45720" rIns="91440" bIns="45720" rtlCol="0">
            <a:noAutofit/>
          </a:bodyPr>
          <a:lstStyle>
            <a:lvl1pPr marL="0" indent="0" algn="l" defTabSz="1219170" rtl="0" eaLnBrk="1" latinLnBrk="0" hangingPunct="1">
              <a:spcBef>
                <a:spcPct val="20000"/>
              </a:spcBef>
              <a:spcAft>
                <a:spcPts val="400"/>
              </a:spcAft>
              <a:buClr>
                <a:schemeClr val="accent6">
                  <a:lumMod val="75000"/>
                </a:schemeClr>
              </a:buClr>
              <a:buSzPct val="130000"/>
              <a:buFont typeface="Georgia" pitchFamily="18" charset="0"/>
              <a:buNone/>
              <a:defRPr sz="2933" kern="1200">
                <a:solidFill>
                  <a:schemeClr val="tx2"/>
                </a:solidFill>
                <a:latin typeface="+mn-lt"/>
                <a:ea typeface="+mn-ea"/>
                <a:cs typeface="+mn-cs"/>
              </a:defRPr>
            </a:lvl1pPr>
            <a:lvl2pPr marL="609585"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667" kern="1200">
                <a:solidFill>
                  <a:schemeClr val="tx1">
                    <a:tint val="75000"/>
                  </a:schemeClr>
                </a:solidFill>
                <a:latin typeface="+mn-lt"/>
                <a:ea typeface="+mn-ea"/>
                <a:cs typeface="+mn-cs"/>
              </a:defRPr>
            </a:lvl2pPr>
            <a:lvl3pPr marL="1219170"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400" kern="1200">
                <a:solidFill>
                  <a:schemeClr val="tx1">
                    <a:tint val="75000"/>
                  </a:schemeClr>
                </a:solidFill>
                <a:latin typeface="+mn-lt"/>
                <a:ea typeface="+mn-ea"/>
                <a:cs typeface="+mn-cs"/>
              </a:defRPr>
            </a:lvl3pPr>
            <a:lvl4pPr marL="182875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2133" kern="1200">
                <a:solidFill>
                  <a:schemeClr val="tx1">
                    <a:tint val="75000"/>
                  </a:schemeClr>
                </a:solidFill>
                <a:latin typeface="+mn-lt"/>
                <a:ea typeface="+mn-ea"/>
                <a:cs typeface="+mn-cs"/>
              </a:defRPr>
            </a:lvl4pPr>
            <a:lvl5pPr marL="243833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5pPr>
            <a:lvl6pPr marL="3047924"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6pPr>
            <a:lvl7pPr marL="3657509"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7pPr>
            <a:lvl8pPr marL="4267093"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8pPr>
            <a:lvl9pPr marL="4876678" indent="0" algn="ctr" defTabSz="1219170" rtl="0" eaLnBrk="1" latinLnBrk="0" hangingPunct="1">
              <a:spcBef>
                <a:spcPct val="20000"/>
              </a:spcBef>
              <a:spcAft>
                <a:spcPts val="400"/>
              </a:spcAft>
              <a:buClr>
                <a:schemeClr val="accent6">
                  <a:lumMod val="75000"/>
                </a:schemeClr>
              </a:buClr>
              <a:buSzPct val="130000"/>
              <a:buFont typeface="Georgia" pitchFamily="18" charset="0"/>
              <a:buNone/>
              <a:defRPr sz="1867" kern="1200">
                <a:solidFill>
                  <a:schemeClr val="tx1">
                    <a:tint val="75000"/>
                  </a:schemeClr>
                </a:solidFill>
                <a:latin typeface="+mn-lt"/>
                <a:ea typeface="+mn-ea"/>
                <a:cs typeface="+mn-cs"/>
              </a:defRPr>
            </a:lvl9pPr>
          </a:lstStyle>
          <a:p>
            <a:pPr>
              <a:lnSpc>
                <a:spcPct val="150000"/>
              </a:lnSpc>
            </a:pPr>
            <a:r>
              <a:rPr lang="zh-CN" altLang="en-US" sz="3200" b="1" dirty="0">
                <a:solidFill>
                  <a:srgbClr val="C00000"/>
                </a:solidFill>
                <a:highlight>
                  <a:srgbClr val="FFFF00"/>
                </a:highlight>
                <a:latin typeface="SimSun" panose="02010600030101010101" pitchFamily="2" charset="-122"/>
                <a:ea typeface="SimSun" panose="02010600030101010101" pitchFamily="2" charset="-122"/>
                <a:cs typeface="华文楷体"/>
              </a:rPr>
              <a:t>外邦人践踏圣城三年半</a:t>
            </a:r>
            <a:endParaRPr lang="en-US" altLang="zh-CN" sz="3200" b="1" dirty="0">
              <a:solidFill>
                <a:srgbClr val="C00000"/>
              </a:solidFill>
              <a:highlight>
                <a:srgbClr val="FFFF00"/>
              </a:highlight>
              <a:latin typeface="SimSun" panose="02010600030101010101" pitchFamily="2" charset="-122"/>
              <a:ea typeface="SimSun" panose="02010600030101010101" pitchFamily="2" charset="-122"/>
              <a:cs typeface="华文楷体"/>
            </a:endParaRPr>
          </a:p>
        </p:txBody>
      </p:sp>
    </p:spTree>
    <p:extLst>
      <p:ext uri="{BB962C8B-B14F-4D97-AF65-F5344CB8AC3E}">
        <p14:creationId xmlns:p14="http://schemas.microsoft.com/office/powerpoint/2010/main" val="3564216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63681" y="0"/>
            <a:ext cx="11828319" cy="6858000"/>
          </a:xfrm>
        </p:spPr>
        <p:txBody>
          <a:bodyPr>
            <a:noAutofit/>
          </a:bodyPr>
          <a:lstStyle/>
          <a:p>
            <a:pPr algn="l">
              <a:spcBef>
                <a:spcPts val="1800"/>
              </a:spcBef>
              <a:spcAft>
                <a:spcPts val="1800"/>
              </a:spcAft>
            </a:pPr>
            <a:r>
              <a:rPr lang="zh-CN" altLang="en-US" sz="3600" b="1" dirty="0">
                <a:solidFill>
                  <a:schemeClr val="tx1"/>
                </a:solidFill>
                <a:latin typeface="SimSun" panose="02010600030101010101" pitchFamily="2" charset="-122"/>
                <a:ea typeface="SimSun" panose="02010600030101010101" pitchFamily="2" charset="-122"/>
                <a:cs typeface="华文楷体"/>
              </a:rPr>
              <a:t>思考</a:t>
            </a:r>
            <a:r>
              <a:rPr lang="en-US" altLang="zh-CN" sz="3600" b="1" dirty="0">
                <a:solidFill>
                  <a:schemeClr val="tx1"/>
                </a:solidFill>
                <a:latin typeface="SimSun" panose="02010600030101010101" pitchFamily="2" charset="-122"/>
                <a:ea typeface="SimSun" panose="02010600030101010101" pitchFamily="2" charset="-122"/>
                <a:cs typeface="华文楷体"/>
              </a:rPr>
              <a:t>/</a:t>
            </a:r>
            <a:r>
              <a:rPr lang="zh-CN" altLang="en-US" sz="3600" b="1" dirty="0">
                <a:solidFill>
                  <a:schemeClr val="tx1"/>
                </a:solidFill>
                <a:latin typeface="SimSun" panose="02010600030101010101" pitchFamily="2" charset="-122"/>
                <a:ea typeface="SimSun" panose="02010600030101010101" pitchFamily="2" charset="-122"/>
                <a:cs typeface="华文楷体"/>
              </a:rPr>
              <a:t>讨论题：</a:t>
            </a:r>
          </a:p>
          <a:p>
            <a:pPr>
              <a:spcBef>
                <a:spcPts val="1800"/>
              </a:spcBef>
              <a:spcAft>
                <a:spcPts val="1800"/>
              </a:spcAft>
            </a:pPr>
            <a:r>
              <a:rPr lang="en-US" altLang="zh-CN" sz="3600" b="1" dirty="0">
                <a:solidFill>
                  <a:schemeClr val="tx1"/>
                </a:solidFill>
                <a:latin typeface="SimSun" panose="02010600030101010101" pitchFamily="2" charset="-122"/>
                <a:ea typeface="SimSun" panose="02010600030101010101" pitchFamily="2" charset="-122"/>
                <a:cs typeface="华文楷体"/>
              </a:rPr>
              <a:t>1</a:t>
            </a:r>
            <a:r>
              <a:rPr lang="zh-CN" altLang="en-US" sz="3600" b="1" dirty="0">
                <a:solidFill>
                  <a:schemeClr val="tx1"/>
                </a:solidFill>
                <a:latin typeface="SimSun" panose="02010600030101010101" pitchFamily="2" charset="-122"/>
                <a:ea typeface="SimSun" panose="02010600030101010101" pitchFamily="2" charset="-122"/>
                <a:cs typeface="华文楷体"/>
              </a:rPr>
              <a:t>、“未曾沾染妇女，原是童身”，对自己生命中的破口，我有何认识；如果跌倒，最可能发生在什么方面？</a:t>
            </a:r>
          </a:p>
          <a:p>
            <a:pPr>
              <a:spcBef>
                <a:spcPts val="1800"/>
              </a:spcBef>
              <a:spcAft>
                <a:spcPts val="1800"/>
              </a:spcAft>
            </a:pPr>
            <a:r>
              <a:rPr lang="en-US" altLang="zh-CN" sz="3600" b="1" dirty="0">
                <a:solidFill>
                  <a:schemeClr val="tx1"/>
                </a:solidFill>
                <a:latin typeface="SimSun" panose="02010600030101010101" pitchFamily="2" charset="-122"/>
                <a:ea typeface="SimSun" panose="02010600030101010101" pitchFamily="2" charset="-122"/>
                <a:cs typeface="华文楷体"/>
              </a:rPr>
              <a:t>2</a:t>
            </a:r>
            <a:r>
              <a:rPr lang="zh-CN" altLang="en-US" sz="3600" b="1" dirty="0">
                <a:solidFill>
                  <a:schemeClr val="tx1"/>
                </a:solidFill>
                <a:latin typeface="SimSun" panose="02010600030101010101" pitchFamily="2" charset="-122"/>
                <a:ea typeface="SimSun" panose="02010600030101010101" pitchFamily="2" charset="-122"/>
                <a:cs typeface="华文楷体"/>
              </a:rPr>
              <a:t>、“圣徒的忍耐”，生活在今日的世代，有我需要忍耐的功课吗？这个功课最大的挑战是什么？</a:t>
            </a:r>
          </a:p>
          <a:p>
            <a:pPr>
              <a:spcBef>
                <a:spcPts val="1800"/>
              </a:spcBef>
              <a:spcAft>
                <a:spcPts val="1800"/>
              </a:spcAft>
            </a:pPr>
            <a:r>
              <a:rPr lang="en-US" altLang="zh-CN" sz="3600" b="1" dirty="0">
                <a:solidFill>
                  <a:schemeClr val="tx1"/>
                </a:solidFill>
                <a:latin typeface="SimSun" panose="02010600030101010101" pitchFamily="2" charset="-122"/>
                <a:ea typeface="SimSun" panose="02010600030101010101" pitchFamily="2" charset="-122"/>
                <a:cs typeface="华文楷体"/>
              </a:rPr>
              <a:t>3</a:t>
            </a:r>
            <a:r>
              <a:rPr lang="zh-CN" altLang="en-US" sz="3600" b="1" dirty="0">
                <a:solidFill>
                  <a:schemeClr val="tx1"/>
                </a:solidFill>
                <a:latin typeface="SimSun" panose="02010600030101010101" pitchFamily="2" charset="-122"/>
                <a:ea typeface="SimSun" panose="02010600030101010101" pitchFamily="2" charset="-122"/>
                <a:cs typeface="华文楷体"/>
              </a:rPr>
              <a:t>、“成了！”，这个宣告对我有什么意义？对我实际的生活</a:t>
            </a:r>
            <a:r>
              <a:rPr lang="en-US" altLang="zh-CN" sz="3600" b="1" dirty="0">
                <a:solidFill>
                  <a:schemeClr val="tx1"/>
                </a:solidFill>
                <a:latin typeface="SimSun" panose="02010600030101010101" pitchFamily="2" charset="-122"/>
                <a:ea typeface="SimSun" panose="02010600030101010101" pitchFamily="2" charset="-122"/>
                <a:cs typeface="华文楷体"/>
              </a:rPr>
              <a:t>/</a:t>
            </a:r>
            <a:r>
              <a:rPr lang="zh-CN" altLang="en-US" sz="3600" b="1" dirty="0">
                <a:solidFill>
                  <a:schemeClr val="tx1"/>
                </a:solidFill>
                <a:latin typeface="SimSun" panose="02010600030101010101" pitchFamily="2" charset="-122"/>
                <a:ea typeface="SimSun" panose="02010600030101010101" pitchFamily="2" charset="-122"/>
                <a:cs typeface="华文楷体"/>
              </a:rPr>
              <a:t>生命产生什么影响？</a:t>
            </a:r>
          </a:p>
        </p:txBody>
      </p:sp>
    </p:spTree>
    <p:extLst>
      <p:ext uri="{BB962C8B-B14F-4D97-AF65-F5344CB8AC3E}">
        <p14:creationId xmlns:p14="http://schemas.microsoft.com/office/powerpoint/2010/main" val="222633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6244" y="307474"/>
            <a:ext cx="11965756" cy="6550526"/>
          </a:xfrm>
        </p:spPr>
        <p:txBody>
          <a:bodyPr>
            <a:noAutofit/>
          </a:bodyPr>
          <a:lstStyle/>
          <a:p>
            <a:pPr algn="l">
              <a:spcBef>
                <a:spcPts val="600"/>
              </a:spcBef>
              <a:spcAft>
                <a:spcPts val="600"/>
              </a:spcAft>
            </a:pPr>
            <a:r>
              <a:rPr lang="zh-CN" altLang="en-US" sz="3600" b="1" dirty="0">
                <a:solidFill>
                  <a:schemeClr val="tx1"/>
                </a:solidFill>
                <a:latin typeface="SimSun" panose="02010600030101010101" pitchFamily="2" charset="-122"/>
                <a:ea typeface="SimSun" panose="02010600030101010101" pitchFamily="2" charset="-122"/>
                <a:cs typeface="华文楷体"/>
              </a:rPr>
              <a:t>通知：</a:t>
            </a:r>
          </a:p>
          <a:p>
            <a:pPr algn="l">
              <a:spcBef>
                <a:spcPts val="600"/>
              </a:spcBef>
              <a:spcAft>
                <a:spcPts val="600"/>
              </a:spcAft>
            </a:pPr>
            <a:endParaRPr lang="zh-CN" altLang="en-US" sz="3600" b="1" dirty="0">
              <a:solidFill>
                <a:schemeClr val="tx1"/>
              </a:solidFill>
              <a:latin typeface="SimSun" panose="02010600030101010101" pitchFamily="2" charset="-122"/>
              <a:ea typeface="SimSun" panose="02010600030101010101" pitchFamily="2" charset="-122"/>
              <a:cs typeface="华文楷体"/>
            </a:endParaRPr>
          </a:p>
          <a:p>
            <a:pPr>
              <a:spcBef>
                <a:spcPts val="600"/>
              </a:spcBef>
              <a:spcAft>
                <a:spcPts val="600"/>
              </a:spcAft>
            </a:pPr>
            <a:r>
              <a:rPr lang="en-US" altLang="zh-CN" sz="3600" b="1" dirty="0">
                <a:solidFill>
                  <a:schemeClr val="tx1"/>
                </a:solidFill>
                <a:latin typeface="SimSun" panose="02010600030101010101" pitchFamily="2" charset="-122"/>
                <a:ea typeface="SimSun" panose="02010600030101010101" pitchFamily="2" charset="-122"/>
                <a:cs typeface="华文楷体"/>
              </a:rPr>
              <a:t>1</a:t>
            </a:r>
            <a:r>
              <a:rPr lang="zh-CN" altLang="en-US" sz="3600" b="1" dirty="0">
                <a:solidFill>
                  <a:schemeClr val="tx1"/>
                </a:solidFill>
                <a:latin typeface="SimSun" panose="02010600030101010101" pitchFamily="2" charset="-122"/>
                <a:ea typeface="SimSun" panose="02010600030101010101" pitchFamily="2" charset="-122"/>
                <a:cs typeface="华文楷体"/>
              </a:rPr>
              <a:t>、下次：</a:t>
            </a:r>
            <a:r>
              <a:rPr lang="en-US" altLang="zh-CN" sz="3600" b="1" dirty="0">
                <a:solidFill>
                  <a:schemeClr val="tx1"/>
                </a:solidFill>
                <a:latin typeface="SimSun" panose="02010600030101010101" pitchFamily="2" charset="-122"/>
                <a:ea typeface="SimSun" panose="02010600030101010101" pitchFamily="2" charset="-122"/>
                <a:cs typeface="华文楷体"/>
              </a:rPr>
              <a:t>1</a:t>
            </a:r>
            <a:r>
              <a:rPr lang="zh-CN" altLang="en-US" sz="3600" b="1" dirty="0">
                <a:solidFill>
                  <a:schemeClr val="tx1"/>
                </a:solidFill>
                <a:latin typeface="SimSun" panose="02010600030101010101" pitchFamily="2" charset="-122"/>
                <a:ea typeface="SimSun" panose="02010600030101010101" pitchFamily="2" charset="-122"/>
                <a:cs typeface="华文楷体"/>
              </a:rPr>
              <a:t>月</a:t>
            </a:r>
            <a:r>
              <a:rPr lang="en-US" altLang="zh-CN" sz="3600" b="1" dirty="0">
                <a:solidFill>
                  <a:schemeClr val="tx1"/>
                </a:solidFill>
                <a:latin typeface="SimSun" panose="02010600030101010101" pitchFamily="2" charset="-122"/>
                <a:ea typeface="SimSun" panose="02010600030101010101" pitchFamily="2" charset="-122"/>
                <a:cs typeface="华文楷体"/>
              </a:rPr>
              <a:t>29</a:t>
            </a:r>
            <a:r>
              <a:rPr lang="zh-CN" altLang="en-US" sz="3600" b="1" dirty="0">
                <a:solidFill>
                  <a:schemeClr val="tx1"/>
                </a:solidFill>
                <a:latin typeface="SimSun" panose="02010600030101010101" pitchFamily="2" charset="-122"/>
                <a:ea typeface="SimSun" panose="02010600030101010101" pitchFamily="2" charset="-122"/>
                <a:cs typeface="华文楷体"/>
              </a:rPr>
              <a:t>日周五，启示录的查经：</a:t>
            </a:r>
            <a:r>
              <a:rPr lang="en-US" altLang="zh-CN" sz="3600" b="1" dirty="0">
                <a:solidFill>
                  <a:schemeClr val="tx1"/>
                </a:solidFill>
                <a:latin typeface="SimSun" panose="02010600030101010101" pitchFamily="2" charset="-122"/>
                <a:ea typeface="SimSun" panose="02010600030101010101" pitchFamily="2" charset="-122"/>
                <a:cs typeface="华文楷体"/>
              </a:rPr>
              <a:t>17-18</a:t>
            </a:r>
            <a:r>
              <a:rPr lang="zh-CN" altLang="en-US" sz="3600" b="1" dirty="0">
                <a:solidFill>
                  <a:schemeClr val="tx1"/>
                </a:solidFill>
                <a:latin typeface="SimSun" panose="02010600030101010101" pitchFamily="2" charset="-122"/>
                <a:ea typeface="SimSun" panose="02010600030101010101" pitchFamily="2" charset="-122"/>
                <a:cs typeface="华文楷体"/>
              </a:rPr>
              <a:t>章。</a:t>
            </a:r>
          </a:p>
          <a:p>
            <a:pPr>
              <a:spcBef>
                <a:spcPts val="600"/>
              </a:spcBef>
              <a:spcAft>
                <a:spcPts val="600"/>
              </a:spcAft>
            </a:pPr>
            <a:endParaRPr lang="en-US" altLang="zh-CN" sz="3600" b="1" dirty="0">
              <a:solidFill>
                <a:schemeClr val="tx1"/>
              </a:solidFill>
              <a:latin typeface="SimSun" panose="02010600030101010101" pitchFamily="2" charset="-122"/>
              <a:ea typeface="SimSun" panose="02010600030101010101" pitchFamily="2" charset="-122"/>
              <a:cs typeface="华文楷体"/>
            </a:endParaRPr>
          </a:p>
          <a:p>
            <a:pPr>
              <a:spcBef>
                <a:spcPts val="600"/>
              </a:spcBef>
              <a:spcAft>
                <a:spcPts val="600"/>
              </a:spcAft>
            </a:pPr>
            <a:r>
              <a:rPr lang="en-US" altLang="zh-CN" sz="3600" b="1" dirty="0">
                <a:solidFill>
                  <a:schemeClr val="tx1"/>
                </a:solidFill>
                <a:latin typeface="SimSun" panose="02010600030101010101" pitchFamily="2" charset="-122"/>
                <a:ea typeface="SimSun" panose="02010600030101010101" pitchFamily="2" charset="-122"/>
                <a:cs typeface="华文楷体"/>
              </a:rPr>
              <a:t>2</a:t>
            </a:r>
            <a:r>
              <a:rPr lang="zh-CN" altLang="en-US" sz="3600" b="1" dirty="0">
                <a:solidFill>
                  <a:schemeClr val="tx1"/>
                </a:solidFill>
                <a:latin typeface="SimSun" panose="02010600030101010101" pitchFamily="2" charset="-122"/>
                <a:ea typeface="SimSun" panose="02010600030101010101" pitchFamily="2" charset="-122"/>
                <a:cs typeface="华文楷体"/>
              </a:rPr>
              <a:t>、鼓励：是否有弟兄姊妹就启示录整体或者某个主题，有个分享（若有</a:t>
            </a:r>
            <a:r>
              <a:rPr lang="en-US" altLang="zh-CN" sz="3600" b="1" dirty="0">
                <a:solidFill>
                  <a:schemeClr val="tx1"/>
                </a:solidFill>
                <a:latin typeface="SimSun" panose="02010600030101010101" pitchFamily="2" charset="-122"/>
                <a:ea typeface="SimSun" panose="02010600030101010101" pitchFamily="2" charset="-122"/>
                <a:cs typeface="华文楷体"/>
              </a:rPr>
              <a:t>2-3</a:t>
            </a:r>
            <a:r>
              <a:rPr lang="zh-CN" altLang="en-US" sz="3600" b="1" dirty="0">
                <a:solidFill>
                  <a:schemeClr val="tx1"/>
                </a:solidFill>
                <a:latin typeface="SimSun" panose="02010600030101010101" pitchFamily="2" charset="-122"/>
                <a:ea typeface="SimSun" panose="02010600030101010101" pitchFamily="2" charset="-122"/>
                <a:cs typeface="华文楷体"/>
              </a:rPr>
              <a:t>位的话，考虑安排一个最后的反馈</a:t>
            </a:r>
            <a:r>
              <a:rPr lang="en-US" altLang="zh-CN" sz="3600" b="1" dirty="0">
                <a:solidFill>
                  <a:schemeClr val="tx1"/>
                </a:solidFill>
                <a:latin typeface="SimSun" panose="02010600030101010101" pitchFamily="2" charset="-122"/>
                <a:ea typeface="SimSun" panose="02010600030101010101" pitchFamily="2" charset="-122"/>
                <a:cs typeface="华文楷体"/>
              </a:rPr>
              <a:t>/</a:t>
            </a:r>
            <a:r>
              <a:rPr lang="zh-CN" altLang="en-US" sz="3600" b="1">
                <a:solidFill>
                  <a:schemeClr val="tx1"/>
                </a:solidFill>
                <a:latin typeface="SimSun" panose="02010600030101010101" pitchFamily="2" charset="-122"/>
                <a:ea typeface="SimSun" panose="02010600030101010101" pitchFamily="2" charset="-122"/>
                <a:cs typeface="华文楷体"/>
              </a:rPr>
              <a:t>总结）。</a:t>
            </a:r>
            <a:endParaRPr lang="en-US" altLang="zh-CN" sz="3600" b="1" dirty="0">
              <a:solidFill>
                <a:schemeClr val="tx1"/>
              </a:solidFill>
              <a:latin typeface="SimSun" panose="02010600030101010101" pitchFamily="2" charset="-122"/>
              <a:ea typeface="SimSun" panose="02010600030101010101" pitchFamily="2" charset="-122"/>
              <a:cs typeface="华文楷体"/>
            </a:endParaRPr>
          </a:p>
        </p:txBody>
      </p:sp>
    </p:spTree>
    <p:extLst>
      <p:ext uri="{BB962C8B-B14F-4D97-AF65-F5344CB8AC3E}">
        <p14:creationId xmlns:p14="http://schemas.microsoft.com/office/powerpoint/2010/main" val="1666369413"/>
      </p:ext>
    </p:extLst>
  </p:cSld>
  <p:clrMapOvr>
    <a:masterClrMapping/>
  </p:clrMapOvr>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37488</TotalTime>
  <Words>3009</Words>
  <Application>Microsoft Office PowerPoint</Application>
  <PresentationFormat>Widescreen</PresentationFormat>
  <Paragraphs>186</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SimHei</vt:lpstr>
      <vt:lpstr>SimSun</vt:lpstr>
      <vt:lpstr>Arial</vt:lpstr>
      <vt:lpstr>Calibri</vt:lpstr>
      <vt:lpstr>Georgia</vt:lpstr>
      <vt:lpstr>Trebuchet MS</vt: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Chunping Xu</dc:creator>
  <cp:lastModifiedBy>Chunping Xu</cp:lastModifiedBy>
  <cp:revision>3</cp:revision>
  <dcterms:created xsi:type="dcterms:W3CDTF">2020-11-05T21:27:14Z</dcterms:created>
  <dcterms:modified xsi:type="dcterms:W3CDTF">2021-01-23T02:36:25Z</dcterms:modified>
</cp:coreProperties>
</file>