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835" r:id="rId2"/>
    <p:sldId id="1006" r:id="rId3"/>
    <p:sldId id="609" r:id="rId4"/>
    <p:sldId id="1000" r:id="rId5"/>
    <p:sldId id="997" r:id="rId6"/>
    <p:sldId id="804" r:id="rId7"/>
    <p:sldId id="1041" r:id="rId8"/>
    <p:sldId id="1040" r:id="rId9"/>
    <p:sldId id="1042" r:id="rId10"/>
    <p:sldId id="1046" r:id="rId11"/>
    <p:sldId id="1026" r:id="rId12"/>
    <p:sldId id="1025" r:id="rId13"/>
    <p:sldId id="1010" r:id="rId14"/>
    <p:sldId id="1032" r:id="rId15"/>
    <p:sldId id="496" r:id="rId16"/>
    <p:sldId id="497" r:id="rId17"/>
    <p:sldId id="1044" r:id="rId18"/>
    <p:sldId id="1043" r:id="rId19"/>
    <p:sldId id="1036" r:id="rId20"/>
    <p:sldId id="1038" r:id="rId21"/>
    <p:sldId id="1045" r:id="rId22"/>
    <p:sldId id="1039" r:id="rId23"/>
    <p:sldId id="795" r:id="rId24"/>
    <p:sldId id="789" r:id="rId25"/>
    <p:sldId id="1033" r:id="rId26"/>
    <p:sldId id="988" r:id="rId27"/>
    <p:sldId id="872" r:id="rId28"/>
    <p:sldId id="87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2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BB0F91-5615-45D9-B8BF-A940431C52C5}" v="1079" dt="2021-01-16T03:37:34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15BB0F91-5615-45D9-B8BF-A940431C52C5}"/>
    <pc:docChg chg="undo redo custSel addSld delSld modSld sldOrd">
      <pc:chgData name="Chunping Xu" userId="a5962ba47313b1f5" providerId="LiveId" clId="{15BB0F91-5615-45D9-B8BF-A940431C52C5}" dt="2021-01-16T03:38:26.269" v="1433" actId="14100"/>
      <pc:docMkLst>
        <pc:docMk/>
      </pc:docMkLst>
      <pc:sldChg chg="delSp modSp add modAnim">
        <pc:chgData name="Chunping Xu" userId="a5962ba47313b1f5" providerId="LiveId" clId="{15BB0F91-5615-45D9-B8BF-A940431C52C5}" dt="2021-01-13T19:25:56.651" v="1411"/>
        <pc:sldMkLst>
          <pc:docMk/>
          <pc:sldMk cId="0" sldId="496"/>
        </pc:sldMkLst>
        <pc:spChg chg="del">
          <ac:chgData name="Chunping Xu" userId="a5962ba47313b1f5" providerId="LiveId" clId="{15BB0F91-5615-45D9-B8BF-A940431C52C5}" dt="2021-01-13T07:08:55.150" v="294" actId="21"/>
          <ac:spMkLst>
            <pc:docMk/>
            <pc:sldMk cId="0" sldId="496"/>
            <ac:spMk id="270338" creationId="{A2623806-C0C1-4C4A-B2B7-90161A93AFF9}"/>
          </ac:spMkLst>
        </pc:spChg>
        <pc:spChg chg="mod">
          <ac:chgData name="Chunping Xu" userId="a5962ba47313b1f5" providerId="LiveId" clId="{15BB0F91-5615-45D9-B8BF-A940431C52C5}" dt="2021-01-13T07:10:42.645" v="301" actId="1076"/>
          <ac:spMkLst>
            <pc:docMk/>
            <pc:sldMk cId="0" sldId="496"/>
            <ac:spMk id="270340" creationId="{002F8C49-1AA4-498D-A0CA-1A0E96CCEC01}"/>
          </ac:spMkLst>
        </pc:spChg>
        <pc:spChg chg="mod">
          <ac:chgData name="Chunping Xu" userId="a5962ba47313b1f5" providerId="LiveId" clId="{15BB0F91-5615-45D9-B8BF-A940431C52C5}" dt="2021-01-13T07:10:05.868" v="298" actId="1076"/>
          <ac:spMkLst>
            <pc:docMk/>
            <pc:sldMk cId="0" sldId="496"/>
            <ac:spMk id="270341" creationId="{1715D80F-F753-4943-91C6-26168B32B45A}"/>
          </ac:spMkLst>
        </pc:spChg>
        <pc:spChg chg="mod">
          <ac:chgData name="Chunping Xu" userId="a5962ba47313b1f5" providerId="LiveId" clId="{15BB0F91-5615-45D9-B8BF-A940431C52C5}" dt="2021-01-13T07:10:15.776" v="299" actId="1076"/>
          <ac:spMkLst>
            <pc:docMk/>
            <pc:sldMk cId="0" sldId="496"/>
            <ac:spMk id="270342" creationId="{6BA766C2-C777-4541-AD09-35B1C34944EB}"/>
          </ac:spMkLst>
        </pc:spChg>
        <pc:spChg chg="mod">
          <ac:chgData name="Chunping Xu" userId="a5962ba47313b1f5" providerId="LiveId" clId="{15BB0F91-5615-45D9-B8BF-A940431C52C5}" dt="2021-01-13T07:14:06.088" v="321" actId="1076"/>
          <ac:spMkLst>
            <pc:docMk/>
            <pc:sldMk cId="0" sldId="496"/>
            <ac:spMk id="270343" creationId="{539B61E8-A2E2-4835-9C44-F183299216C7}"/>
          </ac:spMkLst>
        </pc:spChg>
        <pc:spChg chg="mod">
          <ac:chgData name="Chunping Xu" userId="a5962ba47313b1f5" providerId="LiveId" clId="{15BB0F91-5615-45D9-B8BF-A940431C52C5}" dt="2021-01-13T07:09:56.031" v="297" actId="1076"/>
          <ac:spMkLst>
            <pc:docMk/>
            <pc:sldMk cId="0" sldId="496"/>
            <ac:spMk id="270344" creationId="{0E030F9D-3452-4522-9C3D-1DE91330DADA}"/>
          </ac:spMkLst>
        </pc:spChg>
        <pc:picChg chg="mod">
          <ac:chgData name="Chunping Xu" userId="a5962ba47313b1f5" providerId="LiveId" clId="{15BB0F91-5615-45D9-B8BF-A940431C52C5}" dt="2021-01-13T07:09:07.176" v="296" actId="1076"/>
          <ac:picMkLst>
            <pc:docMk/>
            <pc:sldMk cId="0" sldId="496"/>
            <ac:picMk id="270339" creationId="{0CB6593A-5F48-4417-A168-F9EECC2EFA51}"/>
          </ac:picMkLst>
        </pc:picChg>
      </pc:sldChg>
      <pc:sldChg chg="delSp add modAnim">
        <pc:chgData name="Chunping Xu" userId="a5962ba47313b1f5" providerId="LiveId" clId="{15BB0F91-5615-45D9-B8BF-A940431C52C5}" dt="2021-01-13T19:26:12.800" v="1412"/>
        <pc:sldMkLst>
          <pc:docMk/>
          <pc:sldMk cId="0" sldId="497"/>
        </pc:sldMkLst>
        <pc:spChg chg="del">
          <ac:chgData name="Chunping Xu" userId="a5962ba47313b1f5" providerId="LiveId" clId="{15BB0F91-5615-45D9-B8BF-A940431C52C5}" dt="2021-01-13T07:11:18.890" v="302" actId="21"/>
          <ac:spMkLst>
            <pc:docMk/>
            <pc:sldMk cId="0" sldId="497"/>
            <ac:spMk id="271375" creationId="{8BE50581-BB0A-46C6-94B9-39379948184F}"/>
          </ac:spMkLst>
        </pc:spChg>
      </pc:sldChg>
      <pc:sldChg chg="add del">
        <pc:chgData name="Chunping Xu" userId="a5962ba47313b1f5" providerId="LiveId" clId="{15BB0F91-5615-45D9-B8BF-A940431C52C5}" dt="2021-01-13T07:14:58.460" v="322" actId="47"/>
        <pc:sldMkLst>
          <pc:docMk/>
          <pc:sldMk cId="0" sldId="498"/>
        </pc:sldMkLst>
      </pc:sldChg>
      <pc:sldChg chg="delSp modSp add del modAnim">
        <pc:chgData name="Chunping Xu" userId="a5962ba47313b1f5" providerId="LiveId" clId="{15BB0F91-5615-45D9-B8BF-A940431C52C5}" dt="2021-01-13T07:25:39.443" v="344" actId="47"/>
        <pc:sldMkLst>
          <pc:docMk/>
          <pc:sldMk cId="0" sldId="503"/>
        </pc:sldMkLst>
        <pc:spChg chg="del">
          <ac:chgData name="Chunping Xu" userId="a5962ba47313b1f5" providerId="LiveId" clId="{15BB0F91-5615-45D9-B8BF-A940431C52C5}" dt="2021-01-13T07:21:53.429" v="334" actId="21"/>
          <ac:spMkLst>
            <pc:docMk/>
            <pc:sldMk cId="0" sldId="503"/>
            <ac:spMk id="277506" creationId="{91C75E22-9882-4F68-BF13-B2D41DAA2626}"/>
          </ac:spMkLst>
        </pc:spChg>
        <pc:spChg chg="mod">
          <ac:chgData name="Chunping Xu" userId="a5962ba47313b1f5" providerId="LiveId" clId="{15BB0F91-5615-45D9-B8BF-A940431C52C5}" dt="2021-01-13T07:22:26.362" v="337" actId="1076"/>
          <ac:spMkLst>
            <pc:docMk/>
            <pc:sldMk cId="0" sldId="503"/>
            <ac:spMk id="277508" creationId="{860ED1F6-4233-40E5-B0C2-620853E2BB68}"/>
          </ac:spMkLst>
        </pc:spChg>
        <pc:picChg chg="mod">
          <ac:chgData name="Chunping Xu" userId="a5962ba47313b1f5" providerId="LiveId" clId="{15BB0F91-5615-45D9-B8BF-A940431C52C5}" dt="2021-01-13T07:22:01.474" v="336" actId="1076"/>
          <ac:picMkLst>
            <pc:docMk/>
            <pc:sldMk cId="0" sldId="503"/>
            <ac:picMk id="277507" creationId="{43D612BA-3346-4002-8172-25F5E310C18D}"/>
          </ac:picMkLst>
        </pc:picChg>
      </pc:sldChg>
      <pc:sldChg chg="modSp add mod">
        <pc:chgData name="Chunping Xu" userId="a5962ba47313b1f5" providerId="LiveId" clId="{15BB0F91-5615-45D9-B8BF-A940431C52C5}" dt="2021-01-13T19:09:34.971" v="576"/>
        <pc:sldMkLst>
          <pc:docMk/>
          <pc:sldMk cId="0" sldId="609"/>
        </pc:sldMkLst>
        <pc:spChg chg="mod">
          <ac:chgData name="Chunping Xu" userId="a5962ba47313b1f5" providerId="LiveId" clId="{15BB0F91-5615-45D9-B8BF-A940431C52C5}" dt="2021-01-13T19:09:34.971" v="576"/>
          <ac:spMkLst>
            <pc:docMk/>
            <pc:sldMk cId="0" sldId="609"/>
            <ac:spMk id="387075" creationId="{0F1611A3-398F-439F-9448-F507E7A557EE}"/>
          </ac:spMkLst>
        </pc:spChg>
        <pc:picChg chg="mod">
          <ac:chgData name="Chunping Xu" userId="a5962ba47313b1f5" providerId="LiveId" clId="{15BB0F91-5615-45D9-B8BF-A940431C52C5}" dt="2021-01-13T00:11:14.663" v="151" actId="14100"/>
          <ac:picMkLst>
            <pc:docMk/>
            <pc:sldMk cId="0" sldId="609"/>
            <ac:picMk id="387074" creationId="{AD12EA9F-6683-4054-BFA3-258A2B50A446}"/>
          </ac:picMkLst>
        </pc:picChg>
      </pc:sldChg>
      <pc:sldChg chg="delSp modSp add modAnim">
        <pc:chgData name="Chunping Xu" userId="a5962ba47313b1f5" providerId="LiveId" clId="{15BB0F91-5615-45D9-B8BF-A940431C52C5}" dt="2021-01-13T19:27:16.601" v="1414"/>
        <pc:sldMkLst>
          <pc:docMk/>
          <pc:sldMk cId="0" sldId="789"/>
        </pc:sldMkLst>
        <pc:spChg chg="mod">
          <ac:chgData name="Chunping Xu" userId="a5962ba47313b1f5" providerId="LiveId" clId="{15BB0F91-5615-45D9-B8BF-A940431C52C5}" dt="2021-01-13T07:50:53.847" v="476" actId="14100"/>
          <ac:spMkLst>
            <pc:docMk/>
            <pc:sldMk cId="0" sldId="789"/>
            <ac:spMk id="622601" creationId="{3C61DA97-874E-4FAC-9D3C-A5B605E6DACB}"/>
          </ac:spMkLst>
        </pc:spChg>
        <pc:spChg chg="mod">
          <ac:chgData name="Chunping Xu" userId="a5962ba47313b1f5" providerId="LiveId" clId="{15BB0F91-5615-45D9-B8BF-A940431C52C5}" dt="2021-01-13T07:50:57.974" v="477" actId="14100"/>
          <ac:spMkLst>
            <pc:docMk/>
            <pc:sldMk cId="0" sldId="789"/>
            <ac:spMk id="622602" creationId="{D53CDB2F-A43A-415F-874C-31F4819339E0}"/>
          </ac:spMkLst>
        </pc:spChg>
        <pc:spChg chg="del mod">
          <ac:chgData name="Chunping Xu" userId="a5962ba47313b1f5" providerId="LiveId" clId="{15BB0F91-5615-45D9-B8BF-A940431C52C5}" dt="2021-01-13T07:50:15.250" v="471" actId="478"/>
          <ac:spMkLst>
            <pc:docMk/>
            <pc:sldMk cId="0" sldId="789"/>
            <ac:spMk id="622611" creationId="{EC46D206-9F71-43A2-A76D-C4F722FF06AB}"/>
          </ac:spMkLst>
        </pc:spChg>
        <pc:spChg chg="del">
          <ac:chgData name="Chunping Xu" userId="a5962ba47313b1f5" providerId="LiveId" clId="{15BB0F91-5615-45D9-B8BF-A940431C52C5}" dt="2021-01-13T07:50:17.828" v="472" actId="478"/>
          <ac:spMkLst>
            <pc:docMk/>
            <pc:sldMk cId="0" sldId="789"/>
            <ac:spMk id="622612" creationId="{D39752D5-8692-4F6D-972F-20ACBD79205E}"/>
          </ac:spMkLst>
        </pc:spChg>
        <pc:spChg chg="del">
          <ac:chgData name="Chunping Xu" userId="a5962ba47313b1f5" providerId="LiveId" clId="{15BB0F91-5615-45D9-B8BF-A940431C52C5}" dt="2021-01-13T07:50:20.008" v="473" actId="478"/>
          <ac:spMkLst>
            <pc:docMk/>
            <pc:sldMk cId="0" sldId="789"/>
            <ac:spMk id="622613" creationId="{32A1537C-9FE2-409D-A25C-8E036E66C046}"/>
          </ac:spMkLst>
        </pc:spChg>
        <pc:spChg chg="mod">
          <ac:chgData name="Chunping Xu" userId="a5962ba47313b1f5" providerId="LiveId" clId="{15BB0F91-5615-45D9-B8BF-A940431C52C5}" dt="2021-01-13T07:50:32.614" v="474" actId="1076"/>
          <ac:spMkLst>
            <pc:docMk/>
            <pc:sldMk cId="0" sldId="789"/>
            <ac:spMk id="622614" creationId="{86ABFF7C-F5D0-41B2-B13C-20F3FEC1A57E}"/>
          </ac:spMkLst>
        </pc:spChg>
        <pc:spChg chg="mod">
          <ac:chgData name="Chunping Xu" userId="a5962ba47313b1f5" providerId="LiveId" clId="{15BB0F91-5615-45D9-B8BF-A940431C52C5}" dt="2021-01-13T07:50:37.553" v="475" actId="1076"/>
          <ac:spMkLst>
            <pc:docMk/>
            <pc:sldMk cId="0" sldId="789"/>
            <ac:spMk id="622615" creationId="{D175B30C-45E0-4358-8DCC-D9E7F5B7A38C}"/>
          </ac:spMkLst>
        </pc:spChg>
      </pc:sldChg>
      <pc:sldChg chg="add">
        <pc:chgData name="Chunping Xu" userId="a5962ba47313b1f5" providerId="LiveId" clId="{15BB0F91-5615-45D9-B8BF-A940431C52C5}" dt="2021-01-13T07:55:20.038" v="550"/>
        <pc:sldMkLst>
          <pc:docMk/>
          <pc:sldMk cId="0" sldId="795"/>
        </pc:sldMkLst>
      </pc:sldChg>
      <pc:sldChg chg="addSp delSp modSp add">
        <pc:chgData name="Chunping Xu" userId="a5962ba47313b1f5" providerId="LiveId" clId="{15BB0F91-5615-45D9-B8BF-A940431C52C5}" dt="2021-01-13T06:59:42.586" v="277" actId="14100"/>
        <pc:sldMkLst>
          <pc:docMk/>
          <pc:sldMk cId="0" sldId="804"/>
        </pc:sldMkLst>
        <pc:spChg chg="add mod">
          <ac:chgData name="Chunping Xu" userId="a5962ba47313b1f5" providerId="LiveId" clId="{15BB0F91-5615-45D9-B8BF-A940431C52C5}" dt="2021-01-13T06:59:42.586" v="277" actId="14100"/>
          <ac:spMkLst>
            <pc:docMk/>
            <pc:sldMk cId="0" sldId="804"/>
            <ac:spMk id="4" creationId="{D43D29B2-A01A-43A9-8753-21B5F46B0DB1}"/>
          </ac:spMkLst>
        </pc:spChg>
        <pc:spChg chg="del">
          <ac:chgData name="Chunping Xu" userId="a5962ba47313b1f5" providerId="LiveId" clId="{15BB0F91-5615-45D9-B8BF-A940431C52C5}" dt="2021-01-13T06:58:01.636" v="269" actId="21"/>
          <ac:spMkLst>
            <pc:docMk/>
            <pc:sldMk cId="0" sldId="804"/>
            <ac:spMk id="640003" creationId="{552AF636-B9AC-4D77-AB94-1FFB7928F9DF}"/>
          </ac:spMkLst>
        </pc:spChg>
        <pc:picChg chg="mod">
          <ac:chgData name="Chunping Xu" userId="a5962ba47313b1f5" providerId="LiveId" clId="{15BB0F91-5615-45D9-B8BF-A940431C52C5}" dt="2021-01-13T06:59:10.048" v="273" actId="1076"/>
          <ac:picMkLst>
            <pc:docMk/>
            <pc:sldMk cId="0" sldId="804"/>
            <ac:picMk id="640002" creationId="{7F34C477-B6F9-4FC5-8349-667A9FD52CB3}"/>
          </ac:picMkLst>
        </pc:picChg>
      </pc:sldChg>
      <pc:sldChg chg="modSp mod">
        <pc:chgData name="Chunping Xu" userId="a5962ba47313b1f5" providerId="LiveId" clId="{15BB0F91-5615-45D9-B8BF-A940431C52C5}" dt="2021-01-13T19:09:26.519" v="570"/>
        <pc:sldMkLst>
          <pc:docMk/>
          <pc:sldMk cId="2574250617" sldId="835"/>
        </pc:sldMkLst>
        <pc:spChg chg="mod">
          <ac:chgData name="Chunping Xu" userId="a5962ba47313b1f5" providerId="LiveId" clId="{15BB0F91-5615-45D9-B8BF-A940431C52C5}" dt="2021-01-13T19:09:26.519" v="570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15BB0F91-5615-45D9-B8BF-A940431C52C5}" dt="2021-01-13T19:24:10.021" v="1405"/>
        <pc:sldMkLst>
          <pc:docMk/>
          <pc:sldMk cId="2226330514" sldId="872"/>
        </pc:sldMkLst>
        <pc:spChg chg="mod">
          <ac:chgData name="Chunping Xu" userId="a5962ba47313b1f5" providerId="LiveId" clId="{15BB0F91-5615-45D9-B8BF-A940431C52C5}" dt="2021-01-13T19:24:10.021" v="140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15BB0F91-5615-45D9-B8BF-A940431C52C5}" dt="2021-01-13T07:53:45.065" v="549" actId="20577"/>
        <pc:sldMkLst>
          <pc:docMk/>
          <pc:sldMk cId="1666369413" sldId="873"/>
        </pc:sldMkLst>
        <pc:spChg chg="mod">
          <ac:chgData name="Chunping Xu" userId="a5962ba47313b1f5" providerId="LiveId" clId="{15BB0F91-5615-45D9-B8BF-A940431C52C5}" dt="2021-01-13T07:53:45.065" v="549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 modAnim">
        <pc:chgData name="Chunping Xu" userId="a5962ba47313b1f5" providerId="LiveId" clId="{15BB0F91-5615-45D9-B8BF-A940431C52C5}" dt="2021-01-15T22:43:47.013" v="1426"/>
        <pc:sldMkLst>
          <pc:docMk/>
          <pc:sldMk cId="1678551957" sldId="988"/>
        </pc:sldMkLst>
        <pc:spChg chg="mod">
          <ac:chgData name="Chunping Xu" userId="a5962ba47313b1f5" providerId="LiveId" clId="{15BB0F91-5615-45D9-B8BF-A940431C52C5}" dt="2021-01-15T22:43:47.013" v="1426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5:49.202" v="77" actId="255"/>
        <pc:sldMkLst>
          <pc:docMk/>
          <pc:sldMk cId="302137505" sldId="997"/>
        </pc:sldMkLst>
        <pc:spChg chg="mod">
          <ac:chgData name="Chunping Xu" userId="a5962ba47313b1f5" providerId="LiveId" clId="{15BB0F91-5615-45D9-B8BF-A940431C52C5}" dt="2021-01-13T00:05:49.202" v="77" actId="255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2876378921" sldId="998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3219226973" sldId="999"/>
        </pc:sldMkLst>
      </pc:sldChg>
      <pc:sldChg chg="modSp mod modAnim">
        <pc:chgData name="Chunping Xu" userId="a5962ba47313b1f5" providerId="LiveId" clId="{15BB0F91-5615-45D9-B8BF-A940431C52C5}" dt="2021-01-13T00:05:40.106" v="76" actId="255"/>
        <pc:sldMkLst>
          <pc:docMk/>
          <pc:sldMk cId="3473911688" sldId="1000"/>
        </pc:sldMkLst>
        <pc:spChg chg="mod">
          <ac:chgData name="Chunping Xu" userId="a5962ba47313b1f5" providerId="LiveId" clId="{15BB0F91-5615-45D9-B8BF-A940431C52C5}" dt="2021-01-13T00:05:40.106" v="76" actId="255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1T03:05:44.669" v="16" actId="47"/>
        <pc:sldMkLst>
          <pc:docMk/>
          <pc:sldMk cId="3665882052" sldId="1008"/>
        </pc:sldMkLst>
      </pc:sldChg>
      <pc:sldChg chg="modSp del mod">
        <pc:chgData name="Chunping Xu" userId="a5962ba47313b1f5" providerId="LiveId" clId="{15BB0F91-5615-45D9-B8BF-A940431C52C5}" dt="2021-01-13T00:06:50.689" v="84" actId="47"/>
        <pc:sldMkLst>
          <pc:docMk/>
          <pc:sldMk cId="2157856618" sldId="1009"/>
        </pc:sldMkLst>
        <pc:spChg chg="mod">
          <ac:chgData name="Chunping Xu" userId="a5962ba47313b1f5" providerId="LiveId" clId="{15BB0F91-5615-45D9-B8BF-A940431C52C5}" dt="2021-01-13T00:06:17.593" v="79" actId="255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6:46.829" v="83" actId="948"/>
        <pc:sldMkLst>
          <pc:docMk/>
          <pc:sldMk cId="609872020" sldId="1010"/>
        </pc:sldMkLst>
        <pc:spChg chg="mod">
          <ac:chgData name="Chunping Xu" userId="a5962ba47313b1f5" providerId="LiveId" clId="{15BB0F91-5615-45D9-B8BF-A940431C52C5}" dt="2021-01-13T00:06:46.829" v="83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1798282792" sldId="1011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862725308" sldId="1022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508894491" sldId="1023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2757870086" sldId="1024"/>
        </pc:sldMkLst>
      </pc:sldChg>
      <pc:sldChg chg="modSp modAnim">
        <pc:chgData name="Chunping Xu" userId="a5962ba47313b1f5" providerId="LiveId" clId="{15BB0F91-5615-45D9-B8BF-A940431C52C5}" dt="2021-01-12T18:07:22.863" v="30"/>
        <pc:sldMkLst>
          <pc:docMk/>
          <pc:sldMk cId="600637141" sldId="1025"/>
        </pc:sldMkLst>
        <pc:spChg chg="mod">
          <ac:chgData name="Chunping Xu" userId="a5962ba47313b1f5" providerId="LiveId" clId="{15BB0F91-5615-45D9-B8BF-A940431C52C5}" dt="2021-01-12T18:07:22.863" v="30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15BB0F91-5615-45D9-B8BF-A940431C52C5}" dt="2021-01-13T19:25:18.812" v="1409"/>
        <pc:sldMkLst>
          <pc:docMk/>
          <pc:sldMk cId="3496616242" sldId="1026"/>
        </pc:sldMkLst>
        <pc:spChg chg="mod">
          <ac:chgData name="Chunping Xu" userId="a5962ba47313b1f5" providerId="LiveId" clId="{15BB0F91-5615-45D9-B8BF-A940431C52C5}" dt="2021-01-13T07:01:57.564" v="289" actId="20577"/>
          <ac:spMkLst>
            <pc:docMk/>
            <pc:sldMk cId="3496616242" sldId="1026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08:11.613" v="37" actId="47"/>
        <pc:sldMkLst>
          <pc:docMk/>
          <pc:sldMk cId="1987469209" sldId="1027"/>
        </pc:sldMkLst>
      </pc:sldChg>
      <pc:sldChg chg="del">
        <pc:chgData name="Chunping Xu" userId="a5962ba47313b1f5" providerId="LiveId" clId="{15BB0F91-5615-45D9-B8BF-A940431C52C5}" dt="2021-01-13T07:03:14.825" v="290" actId="47"/>
        <pc:sldMkLst>
          <pc:docMk/>
          <pc:sldMk cId="4154747119" sldId="1029"/>
        </pc:sldMkLst>
      </pc:sldChg>
      <pc:sldChg chg="del">
        <pc:chgData name="Chunping Xu" userId="a5962ba47313b1f5" providerId="LiveId" clId="{15BB0F91-5615-45D9-B8BF-A940431C52C5}" dt="2021-01-13T07:03:15.903" v="291" actId="47"/>
        <pc:sldMkLst>
          <pc:docMk/>
          <pc:sldMk cId="2922730317" sldId="1030"/>
        </pc:sldMkLst>
      </pc:sldChg>
      <pc:sldChg chg="modSp mod">
        <pc:chgData name="Chunping Xu" userId="a5962ba47313b1f5" providerId="LiveId" clId="{15BB0F91-5615-45D9-B8BF-A940431C52C5}" dt="2021-01-13T07:15:21.196" v="324" actId="20577"/>
        <pc:sldMkLst>
          <pc:docMk/>
          <pc:sldMk cId="1158396385" sldId="1032"/>
        </pc:sldMkLst>
        <pc:spChg chg="mod">
          <ac:chgData name="Chunping Xu" userId="a5962ba47313b1f5" providerId="LiveId" clId="{15BB0F91-5615-45D9-B8BF-A940431C52C5}" dt="2021-01-13T07:15:21.196" v="324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Sp modSp mod modAnim">
        <pc:chgData name="Chunping Xu" userId="a5962ba47313b1f5" providerId="LiveId" clId="{15BB0F91-5615-45D9-B8BF-A940431C52C5}" dt="2021-01-13T19:28:16.437" v="1418"/>
        <pc:sldMkLst>
          <pc:docMk/>
          <pc:sldMk cId="3564216362" sldId="1033"/>
        </pc:sldMkLst>
        <pc:spChg chg="add mod">
          <ac:chgData name="Chunping Xu" userId="a5962ba47313b1f5" providerId="LiveId" clId="{15BB0F91-5615-45D9-B8BF-A940431C52C5}" dt="2021-01-13T07:40:26.648" v="404" actId="13822"/>
          <ac:spMkLst>
            <pc:docMk/>
            <pc:sldMk cId="3564216362" sldId="1033"/>
            <ac:spMk id="2" creationId="{CC708E91-ECF9-4E01-B1D0-D309C3B14537}"/>
          </ac:spMkLst>
        </pc:spChg>
        <pc:spChg chg="mod">
          <ac:chgData name="Chunping Xu" userId="a5962ba47313b1f5" providerId="LiveId" clId="{15BB0F91-5615-45D9-B8BF-A940431C52C5}" dt="2021-01-13T07:47:19.383" v="468" actId="1076"/>
          <ac:spMkLst>
            <pc:docMk/>
            <pc:sldMk cId="3564216362" sldId="1033"/>
            <ac:spMk id="3" creationId="{00000000-0000-0000-0000-000000000000}"/>
          </ac:spMkLst>
        </pc:spChg>
        <pc:spChg chg="mod">
          <ac:chgData name="Chunping Xu" userId="a5962ba47313b1f5" providerId="LiveId" clId="{15BB0F91-5615-45D9-B8BF-A940431C52C5}" dt="2021-01-13T07:45:40.396" v="461" actId="1076"/>
          <ac:spMkLst>
            <pc:docMk/>
            <pc:sldMk cId="3564216362" sldId="1033"/>
            <ac:spMk id="13" creationId="{3BE27500-0D38-41F6-AF4A-9CBE62289124}"/>
          </ac:spMkLst>
        </pc:spChg>
        <pc:spChg chg="mod">
          <ac:chgData name="Chunping Xu" userId="a5962ba47313b1f5" providerId="LiveId" clId="{15BB0F91-5615-45D9-B8BF-A940431C52C5}" dt="2021-01-13T07:45:33.768" v="460" actId="1076"/>
          <ac:spMkLst>
            <pc:docMk/>
            <pc:sldMk cId="3564216362" sldId="1033"/>
            <ac:spMk id="14" creationId="{E54314A1-F883-4C78-A618-2BDCAEE3F764}"/>
          </ac:spMkLst>
        </pc:spChg>
        <pc:spChg chg="mod">
          <ac:chgData name="Chunping Xu" userId="a5962ba47313b1f5" providerId="LiveId" clId="{15BB0F91-5615-45D9-B8BF-A940431C52C5}" dt="2021-01-13T07:45:02.489" v="457" actId="1076"/>
          <ac:spMkLst>
            <pc:docMk/>
            <pc:sldMk cId="3564216362" sldId="1033"/>
            <ac:spMk id="21" creationId="{8C079745-1D79-49FB-83C7-601878A539C8}"/>
          </ac:spMkLst>
        </pc:spChg>
        <pc:spChg chg="mod">
          <ac:chgData name="Chunping Xu" userId="a5962ba47313b1f5" providerId="LiveId" clId="{15BB0F91-5615-45D9-B8BF-A940431C52C5}" dt="2021-01-13T07:45:45.496" v="462" actId="14100"/>
          <ac:spMkLst>
            <pc:docMk/>
            <pc:sldMk cId="3564216362" sldId="1033"/>
            <ac:spMk id="22" creationId="{DE0EBF72-164D-4024-82A9-645DFE396E1B}"/>
          </ac:spMkLst>
        </pc:spChg>
        <pc:spChg chg="mod">
          <ac:chgData name="Chunping Xu" userId="a5962ba47313b1f5" providerId="LiveId" clId="{15BB0F91-5615-45D9-B8BF-A940431C52C5}" dt="2021-01-13T07:46:01.928" v="464" actId="1076"/>
          <ac:spMkLst>
            <pc:docMk/>
            <pc:sldMk cId="3564216362" sldId="1033"/>
            <ac:spMk id="24" creationId="{DB11A6F1-3FB2-41C5-9D27-16D1461FE6C5}"/>
          </ac:spMkLst>
        </pc:spChg>
        <pc:spChg chg="mod">
          <ac:chgData name="Chunping Xu" userId="a5962ba47313b1f5" providerId="LiveId" clId="{15BB0F91-5615-45D9-B8BF-A940431C52C5}" dt="2021-01-13T07:46:39.909" v="467" actId="255"/>
          <ac:spMkLst>
            <pc:docMk/>
            <pc:sldMk cId="3564216362" sldId="1033"/>
            <ac:spMk id="25" creationId="{C7F4821A-FDAB-48AC-ACF3-DFE2BFCFF504}"/>
          </ac:spMkLst>
        </pc:spChg>
        <pc:spChg chg="add mod">
          <ac:chgData name="Chunping Xu" userId="a5962ba47313b1f5" providerId="LiveId" clId="{15BB0F91-5615-45D9-B8BF-A940431C52C5}" dt="2021-01-13T07:39:48.843" v="401" actId="1076"/>
          <ac:spMkLst>
            <pc:docMk/>
            <pc:sldMk cId="3564216362" sldId="1033"/>
            <ac:spMk id="31" creationId="{B699CBF8-78A4-48AE-8087-E480832080A6}"/>
          </ac:spMkLst>
        </pc:spChg>
        <pc:spChg chg="add mod">
          <ac:chgData name="Chunping Xu" userId="a5962ba47313b1f5" providerId="LiveId" clId="{15BB0F91-5615-45D9-B8BF-A940431C52C5}" dt="2021-01-13T07:46:19.752" v="466" actId="1076"/>
          <ac:spMkLst>
            <pc:docMk/>
            <pc:sldMk cId="3564216362" sldId="1033"/>
            <ac:spMk id="32" creationId="{91423C4C-D07D-479D-9E0C-73D50CCEF66D}"/>
          </ac:spMkLst>
        </pc:spChg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953323311" sldId="1034"/>
        </pc:sldMkLst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260947858" sldId="1035"/>
        </pc:sldMkLst>
      </pc:sldChg>
      <pc:sldChg chg="addSp delSp modSp add mod">
        <pc:chgData name="Chunping Xu" userId="a5962ba47313b1f5" providerId="LiveId" clId="{15BB0F91-5615-45D9-B8BF-A940431C52C5}" dt="2021-01-13T00:07:28.705" v="90" actId="20577"/>
        <pc:sldMkLst>
          <pc:docMk/>
          <pc:sldMk cId="3549514790" sldId="1036"/>
        </pc:sldMkLst>
        <pc:spChg chg="add del">
          <ac:chgData name="Chunping Xu" userId="a5962ba47313b1f5" providerId="LiveId" clId="{15BB0F91-5615-45D9-B8BF-A940431C52C5}" dt="2021-01-12T18:11:56.264" v="61" actId="22"/>
          <ac:spMkLst>
            <pc:docMk/>
            <pc:sldMk cId="3549514790" sldId="1036"/>
            <ac:spMk id="4" creationId="{CC7A3504-E900-4650-830D-2116D3BFE47F}"/>
          </ac:spMkLst>
        </pc:spChg>
        <pc:spChg chg="mod">
          <ac:chgData name="Chunping Xu" userId="a5962ba47313b1f5" providerId="LiveId" clId="{15BB0F91-5615-45D9-B8BF-A940431C52C5}" dt="2021-01-13T00:07:28.705" v="90" actId="20577"/>
          <ac:spMkLst>
            <pc:docMk/>
            <pc:sldMk cId="3549514790" sldId="103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7:19:04.562" v="331" actId="47"/>
        <pc:sldMkLst>
          <pc:docMk/>
          <pc:sldMk cId="3904792428" sldId="1037"/>
        </pc:sldMkLst>
        <pc:spChg chg="mod">
          <ac:chgData name="Chunping Xu" userId="a5962ba47313b1f5" providerId="LiveId" clId="{15BB0F91-5615-45D9-B8BF-A940431C52C5}" dt="2021-01-13T00:07:19.617" v="87" actId="255"/>
          <ac:spMkLst>
            <pc:docMk/>
            <pc:sldMk cId="3904792428" sldId="1037"/>
            <ac:spMk id="160782" creationId="{BDFD54D5-728E-4DE0-B8CD-BB0D37C84E5C}"/>
          </ac:spMkLst>
        </pc:spChg>
      </pc:sldChg>
      <pc:sldChg chg="addSp modSp add mod modAnim">
        <pc:chgData name="Chunping Xu" userId="a5962ba47313b1f5" providerId="LiveId" clId="{15BB0F91-5615-45D9-B8BF-A940431C52C5}" dt="2021-01-13T07:25:33.830" v="343" actId="1076"/>
        <pc:sldMkLst>
          <pc:docMk/>
          <pc:sldMk cId="2265217839" sldId="1038"/>
        </pc:sldMkLst>
        <pc:spChg chg="add mod">
          <ac:chgData name="Chunping Xu" userId="a5962ba47313b1f5" providerId="LiveId" clId="{15BB0F91-5615-45D9-B8BF-A940431C52C5}" dt="2021-01-13T07:25:33.830" v="343" actId="1076"/>
          <ac:spMkLst>
            <pc:docMk/>
            <pc:sldMk cId="2265217839" sldId="1038"/>
            <ac:spMk id="4" creationId="{2833D6EB-4310-4FDA-9740-C1A51D7F16D1}"/>
          </ac:spMkLst>
        </pc:spChg>
        <pc:spChg chg="mod">
          <ac:chgData name="Chunping Xu" userId="a5962ba47313b1f5" providerId="LiveId" clId="{15BB0F91-5615-45D9-B8BF-A940431C52C5}" dt="2021-01-13T07:23:52.496" v="338" actId="20577"/>
          <ac:spMkLst>
            <pc:docMk/>
            <pc:sldMk cId="2265217839" sldId="1038"/>
            <ac:spMk id="160782" creationId="{BDFD54D5-728E-4DE0-B8CD-BB0D37C84E5C}"/>
          </ac:spMkLst>
        </pc:spChg>
        <pc:picChg chg="add mod">
          <ac:chgData name="Chunping Xu" userId="a5962ba47313b1f5" providerId="LiveId" clId="{15BB0F91-5615-45D9-B8BF-A940431C52C5}" dt="2021-01-13T07:24:20.564" v="340" actId="1076"/>
          <ac:picMkLst>
            <pc:docMk/>
            <pc:sldMk cId="2265217839" sldId="1038"/>
            <ac:picMk id="2" creationId="{349A7D81-6060-4FBA-965C-EA2AC4BFDE3D}"/>
          </ac:picMkLst>
        </pc:picChg>
      </pc:sldChg>
      <pc:sldChg chg="modSp add mod">
        <pc:chgData name="Chunping Xu" userId="a5962ba47313b1f5" providerId="LiveId" clId="{15BB0F91-5615-45D9-B8BF-A940431C52C5}" dt="2021-01-13T07:26:20.146" v="349" actId="20577"/>
        <pc:sldMkLst>
          <pc:docMk/>
          <pc:sldMk cId="97459168" sldId="1039"/>
        </pc:sldMkLst>
        <pc:spChg chg="mod">
          <ac:chgData name="Chunping Xu" userId="a5962ba47313b1f5" providerId="LiveId" clId="{15BB0F91-5615-45D9-B8BF-A940431C52C5}" dt="2021-01-13T07:26:20.146" v="349" actId="20577"/>
          <ac:spMkLst>
            <pc:docMk/>
            <pc:sldMk cId="97459168" sldId="1039"/>
            <ac:spMk id="160782" creationId="{BDFD54D5-728E-4DE0-B8CD-BB0D37C84E5C}"/>
          </ac:spMkLst>
        </pc:spChg>
      </pc:sldChg>
      <pc:sldChg chg="add del">
        <pc:chgData name="Chunping Xu" userId="a5962ba47313b1f5" providerId="LiveId" clId="{15BB0F91-5615-45D9-B8BF-A940431C52C5}" dt="2021-01-13T00:07:52.764" v="93" actId="47"/>
        <pc:sldMkLst>
          <pc:docMk/>
          <pc:sldMk cId="3785108087" sldId="1040"/>
        </pc:sldMkLst>
      </pc:sldChg>
      <pc:sldChg chg="modSp add mod modAnim">
        <pc:chgData name="Chunping Xu" userId="a5962ba47313b1f5" providerId="LiveId" clId="{15BB0F91-5615-45D9-B8BF-A940431C52C5}" dt="2021-01-13T19:24:55.335" v="1407"/>
        <pc:sldMkLst>
          <pc:docMk/>
          <pc:sldMk cId="4271881536" sldId="1040"/>
        </pc:sldMkLst>
        <pc:spChg chg="mod">
          <ac:chgData name="Chunping Xu" userId="a5962ba47313b1f5" providerId="LiveId" clId="{15BB0F91-5615-45D9-B8BF-A940431C52C5}" dt="2021-01-13T06:47:44.386" v="173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add mod ord modAnim">
        <pc:chgData name="Chunping Xu" userId="a5962ba47313b1f5" providerId="LiveId" clId="{15BB0F91-5615-45D9-B8BF-A940431C52C5}" dt="2021-01-13T19:24:42.319" v="1406"/>
        <pc:sldMkLst>
          <pc:docMk/>
          <pc:sldMk cId="379811706" sldId="1041"/>
        </pc:sldMkLst>
        <pc:spChg chg="mod">
          <ac:chgData name="Chunping Xu" userId="a5962ba47313b1f5" providerId="LiveId" clId="{15BB0F91-5615-45D9-B8BF-A940431C52C5}" dt="2021-01-13T06:48:42.407" v="177" actId="20577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5:12.220" v="1408"/>
        <pc:sldMkLst>
          <pc:docMk/>
          <pc:sldMk cId="3397784243" sldId="1042"/>
        </pc:sldMkLst>
        <pc:spChg chg="mod">
          <ac:chgData name="Chunping Xu" userId="a5962ba47313b1f5" providerId="LiveId" clId="{15BB0F91-5615-45D9-B8BF-A940431C52C5}" dt="2021-01-13T06:50:13.859" v="182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6:59:49.444" v="278" actId="47"/>
        <pc:sldMkLst>
          <pc:docMk/>
          <pc:sldMk cId="1049016044" sldId="1043"/>
        </pc:sldMkLst>
        <pc:spChg chg="mod">
          <ac:chgData name="Chunping Xu" userId="a5962ba47313b1f5" providerId="LiveId" clId="{15BB0F91-5615-45D9-B8BF-A940431C52C5}" dt="2021-01-13T06:56:06.202" v="267" actId="20577"/>
          <ac:spMkLst>
            <pc:docMk/>
            <pc:sldMk cId="1049016044" sldId="10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15:14.089" v="323" actId="20577"/>
        <pc:sldMkLst>
          <pc:docMk/>
          <pc:sldMk cId="2454816566" sldId="1043"/>
        </pc:sldMkLst>
        <pc:spChg chg="mod">
          <ac:chgData name="Chunping Xu" userId="a5962ba47313b1f5" providerId="LiveId" clId="{15BB0F91-5615-45D9-B8BF-A940431C52C5}" dt="2021-01-13T07:15:14.089" v="323" actId="20577"/>
          <ac:spMkLst>
            <pc:docMk/>
            <pc:sldMk cId="2454816566" sldId="1043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6:34.387" v="1413"/>
        <pc:sldMkLst>
          <pc:docMk/>
          <pc:sldMk cId="4043576453" sldId="1044"/>
        </pc:sldMkLst>
        <pc:spChg chg="mod">
          <ac:chgData name="Chunping Xu" userId="a5962ba47313b1f5" providerId="LiveId" clId="{15BB0F91-5615-45D9-B8BF-A940431C52C5}" dt="2021-01-13T07:18:06.354" v="330"/>
          <ac:spMkLst>
            <pc:docMk/>
            <pc:sldMk cId="4043576453" sldId="104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26:14.429" v="348" actId="20577"/>
        <pc:sldMkLst>
          <pc:docMk/>
          <pc:sldMk cId="3181376313" sldId="1045"/>
        </pc:sldMkLst>
        <pc:spChg chg="mod">
          <ac:chgData name="Chunping Xu" userId="a5962ba47313b1f5" providerId="LiveId" clId="{15BB0F91-5615-45D9-B8BF-A940431C52C5}" dt="2021-01-13T07:26:14.429" v="348" actId="20577"/>
          <ac:spMkLst>
            <pc:docMk/>
            <pc:sldMk cId="3181376313" sldId="1045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15BB0F91-5615-45D9-B8BF-A940431C52C5}" dt="2021-01-16T03:38:26.269" v="1433" actId="14100"/>
        <pc:sldMkLst>
          <pc:docMk/>
          <pc:sldMk cId="2375133797" sldId="1046"/>
        </pc:sldMkLst>
        <pc:picChg chg="add mod">
          <ac:chgData name="Chunping Xu" userId="a5962ba47313b1f5" providerId="LiveId" clId="{15BB0F91-5615-45D9-B8BF-A940431C52C5}" dt="2021-01-16T03:38:26.269" v="1433" actId="14100"/>
          <ac:picMkLst>
            <pc:docMk/>
            <pc:sldMk cId="2375133797" sldId="1046"/>
            <ac:picMk id="2" creationId="{41080D5C-D8B6-4F79-8726-2CC90A6C9B52}"/>
          </ac:picMkLst>
        </pc:picChg>
      </pc:sldChg>
    </pc:docChg>
  </pc:docChgLst>
  <pc:docChgLst>
    <pc:chgData name="Chunping Xu" userId="a5962ba47313b1f5" providerId="LiveId" clId="{E62B0A0F-1A0B-4CAD-B3C9-DBE4C58A9E3C}"/>
    <pc:docChg chg="undo redo custSel addSld delSld modSld sldOrd">
      <pc:chgData name="Chunping Xu" userId="a5962ba47313b1f5" providerId="LiveId" clId="{E62B0A0F-1A0B-4CAD-B3C9-DBE4C58A9E3C}" dt="2020-12-18T23:02:24.815" v="800"/>
      <pc:docMkLst>
        <pc:docMk/>
      </pc:docMkLst>
      <pc:sldChg chg="del">
        <pc:chgData name="Chunping Xu" userId="a5962ba47313b1f5" providerId="LiveId" clId="{E62B0A0F-1A0B-4CAD-B3C9-DBE4C58A9E3C}" dt="2020-12-14T19:15:19.379" v="13" actId="47"/>
        <pc:sldMkLst>
          <pc:docMk/>
          <pc:sldMk cId="0" sldId="561"/>
        </pc:sldMkLst>
      </pc:sldChg>
      <pc:sldChg chg="add del">
        <pc:chgData name="Chunping Xu" userId="a5962ba47313b1f5" providerId="LiveId" clId="{E62B0A0F-1A0B-4CAD-B3C9-DBE4C58A9E3C}" dt="2020-12-14T19:47:43.792" v="79" actId="47"/>
        <pc:sldMkLst>
          <pc:docMk/>
          <pc:sldMk cId="0" sldId="57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0" sldId="625"/>
        </pc:sldMkLst>
      </pc:sldChg>
      <pc:sldChg chg="modSp mod">
        <pc:chgData name="Chunping Xu" userId="a5962ba47313b1f5" providerId="LiveId" clId="{E62B0A0F-1A0B-4CAD-B3C9-DBE4C58A9E3C}" dt="2020-12-14T19:13:02.934" v="12"/>
        <pc:sldMkLst>
          <pc:docMk/>
          <pc:sldMk cId="2574250617" sldId="835"/>
        </pc:sldMkLst>
        <pc:spChg chg="mod">
          <ac:chgData name="Chunping Xu" userId="a5962ba47313b1f5" providerId="LiveId" clId="{E62B0A0F-1A0B-4CAD-B3C9-DBE4C58A9E3C}" dt="2020-12-14T19:13:02.934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ord modAnim">
        <pc:chgData name="Chunping Xu" userId="a5962ba47313b1f5" providerId="LiveId" clId="{E62B0A0F-1A0B-4CAD-B3C9-DBE4C58A9E3C}" dt="2020-12-18T23:02:24.815" v="800"/>
        <pc:sldMkLst>
          <pc:docMk/>
          <pc:sldMk cId="2226330514" sldId="872"/>
        </pc:sldMkLst>
        <pc:spChg chg="mod">
          <ac:chgData name="Chunping Xu" userId="a5962ba47313b1f5" providerId="LiveId" clId="{E62B0A0F-1A0B-4CAD-B3C9-DBE4C58A9E3C}" dt="2020-12-18T22:39:54.787" v="61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62B0A0F-1A0B-4CAD-B3C9-DBE4C58A9E3C}" dt="2020-12-18T23:01:52.215" v="798"/>
        <pc:sldMkLst>
          <pc:docMk/>
          <pc:sldMk cId="1666369413" sldId="873"/>
        </pc:sldMkLst>
        <pc:spChg chg="mod">
          <ac:chgData name="Chunping Xu" userId="a5962ba47313b1f5" providerId="LiveId" clId="{E62B0A0F-1A0B-4CAD-B3C9-DBE4C58A9E3C}" dt="2020-12-18T23:01:52.215" v="798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838463345" sldId="896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48719367" sldId="898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748231982" sldId="95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986370591" sldId="962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52969354" sldId="963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266089870" sldId="97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595749492" sldId="977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550936449" sldId="978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48429088" sldId="979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90460946" sldId="980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77725863" sldId="981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37241328" sldId="982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443844755" sldId="98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733682373" sldId="98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84778565" sldId="986"/>
        </pc:sldMkLst>
      </pc:sldChg>
      <pc:sldChg chg="modSp mod">
        <pc:chgData name="Chunping Xu" userId="a5962ba47313b1f5" providerId="LiveId" clId="{E62B0A0F-1A0B-4CAD-B3C9-DBE4C58A9E3C}" dt="2020-12-18T22:25:15.898" v="251" actId="6549"/>
        <pc:sldMkLst>
          <pc:docMk/>
          <pc:sldMk cId="1678551957" sldId="988"/>
        </pc:sldMkLst>
        <pc:spChg chg="mod">
          <ac:chgData name="Chunping Xu" userId="a5962ba47313b1f5" providerId="LiveId" clId="{E62B0A0F-1A0B-4CAD-B3C9-DBE4C58A9E3C}" dt="2020-12-18T22:25:15.898" v="251" actId="6549"/>
          <ac:spMkLst>
            <pc:docMk/>
            <pc:sldMk cId="1678551957" sldId="988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258096364" sldId="989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796800164" sldId="990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035838640" sldId="991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73345604" sldId="992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532515551" sldId="993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88646117" sldId="994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614897379" sldId="99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31077668" sldId="996"/>
        </pc:sldMkLst>
      </pc:sldChg>
      <pc:sldChg chg="modSp add mod">
        <pc:chgData name="Chunping Xu" userId="a5962ba47313b1f5" providerId="LiveId" clId="{E62B0A0F-1A0B-4CAD-B3C9-DBE4C58A9E3C}" dt="2020-12-18T20:01:15.656" v="86" actId="20577"/>
        <pc:sldMkLst>
          <pc:docMk/>
          <pc:sldMk cId="302137505" sldId="997"/>
        </pc:sldMkLst>
        <pc:spChg chg="mod">
          <ac:chgData name="Chunping Xu" userId="a5962ba47313b1f5" providerId="LiveId" clId="{E62B0A0F-1A0B-4CAD-B3C9-DBE4C58A9E3C}" dt="2020-12-18T20:01:15.656" v="8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289029760" sldId="997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13658190" sldId="998"/>
        </pc:sldMkLst>
      </pc:sldChg>
      <pc:sldChg chg="modSp add mod">
        <pc:chgData name="Chunping Xu" userId="a5962ba47313b1f5" providerId="LiveId" clId="{E62B0A0F-1A0B-4CAD-B3C9-DBE4C58A9E3C}" dt="2020-12-18T22:47:21.441" v="626" actId="20577"/>
        <pc:sldMkLst>
          <pc:docMk/>
          <pc:sldMk cId="2876378921" sldId="998"/>
        </pc:sldMkLst>
        <pc:spChg chg="mod">
          <ac:chgData name="Chunping Xu" userId="a5962ba47313b1f5" providerId="LiveId" clId="{E62B0A0F-1A0B-4CAD-B3C9-DBE4C58A9E3C}" dt="2020-12-18T22:47:21.441" v="626" actId="2057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3:38.782" v="184" actId="20577"/>
        <pc:sldMkLst>
          <pc:docMk/>
          <pc:sldMk cId="3219226973" sldId="999"/>
        </pc:sldMkLst>
        <pc:spChg chg="mod">
          <ac:chgData name="Chunping Xu" userId="a5962ba47313b1f5" providerId="LiveId" clId="{E62B0A0F-1A0B-4CAD-B3C9-DBE4C58A9E3C}" dt="2020-12-18T21:43:38.782" v="184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01:24.189" v="87" actId="20577"/>
        <pc:sldMkLst>
          <pc:docMk/>
          <pc:sldMk cId="3473911688" sldId="1000"/>
        </pc:sldMkLst>
        <pc:spChg chg="mod">
          <ac:chgData name="Chunping Xu" userId="a5962ba47313b1f5" providerId="LiveId" clId="{E62B0A0F-1A0B-4CAD-B3C9-DBE4C58A9E3C}" dt="2020-12-18T20:01:24.189" v="87" actId="2057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8T21:46:44.784" v="197" actId="47"/>
        <pc:sldMkLst>
          <pc:docMk/>
          <pc:sldMk cId="4122899961" sldId="1001"/>
        </pc:sldMkLst>
        <pc:spChg chg="mod">
          <ac:chgData name="Chunping Xu" userId="a5962ba47313b1f5" providerId="LiveId" clId="{E62B0A0F-1A0B-4CAD-B3C9-DBE4C58A9E3C}" dt="2020-12-18T21:46:24.104" v="194" actId="20577"/>
          <ac:spMkLst>
            <pc:docMk/>
            <pc:sldMk cId="4122899961" sldId="100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6:40.926" v="196" actId="20577"/>
        <pc:sldMkLst>
          <pc:docMk/>
          <pc:sldMk cId="2262061400" sldId="1002"/>
        </pc:sldMkLst>
        <pc:spChg chg="mod">
          <ac:chgData name="Chunping Xu" userId="a5962ba47313b1f5" providerId="LiveId" clId="{E62B0A0F-1A0B-4CAD-B3C9-DBE4C58A9E3C}" dt="2020-12-18T21:46:40.926" v="196" actId="20577"/>
          <ac:spMkLst>
            <pc:docMk/>
            <pc:sldMk cId="2262061400" sldId="100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2:53.155" v="46"/>
        <pc:sldMkLst>
          <pc:docMk/>
          <pc:sldMk cId="751498675" sldId="1003"/>
        </pc:sldMkLst>
        <pc:spChg chg="mod">
          <ac:chgData name="Chunping Xu" userId="a5962ba47313b1f5" providerId="LiveId" clId="{E62B0A0F-1A0B-4CAD-B3C9-DBE4C58A9E3C}" dt="2020-12-14T19:32:53.155" v="46"/>
          <ac:spMkLst>
            <pc:docMk/>
            <pc:sldMk cId="751498675" sldId="1003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E62B0A0F-1A0B-4CAD-B3C9-DBE4C58A9E3C}" dt="2020-12-14T19:34:47.570" v="64" actId="20577"/>
        <pc:sldMkLst>
          <pc:docMk/>
          <pc:sldMk cId="1640696470" sldId="1004"/>
        </pc:sldMkLst>
        <pc:spChg chg="add del">
          <ac:chgData name="Chunping Xu" userId="a5962ba47313b1f5" providerId="LiveId" clId="{E62B0A0F-1A0B-4CAD-B3C9-DBE4C58A9E3C}" dt="2020-12-14T19:34:29.319" v="59" actId="22"/>
          <ac:spMkLst>
            <pc:docMk/>
            <pc:sldMk cId="1640696470" sldId="1004"/>
            <ac:spMk id="4" creationId="{2A39C281-2213-461E-9A47-2E3AF2A44FE1}"/>
          </ac:spMkLst>
        </pc:spChg>
        <pc:spChg chg="add del">
          <ac:chgData name="Chunping Xu" userId="a5962ba47313b1f5" providerId="LiveId" clId="{E62B0A0F-1A0B-4CAD-B3C9-DBE4C58A9E3C}" dt="2020-12-14T19:34:34.304" v="61" actId="22"/>
          <ac:spMkLst>
            <pc:docMk/>
            <pc:sldMk cId="1640696470" sldId="1004"/>
            <ac:spMk id="6" creationId="{3FB59C41-7A86-47FA-86E6-F861EF03F48B}"/>
          </ac:spMkLst>
        </pc:spChg>
        <pc:spChg chg="mod">
          <ac:chgData name="Chunping Xu" userId="a5962ba47313b1f5" providerId="LiveId" clId="{E62B0A0F-1A0B-4CAD-B3C9-DBE4C58A9E3C}" dt="2020-12-14T19:34:47.570" v="64" actId="20577"/>
          <ac:spMkLst>
            <pc:docMk/>
            <pc:sldMk cId="1640696470" sldId="100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4T19:34:17.580" v="56"/>
        <pc:sldMkLst>
          <pc:docMk/>
          <pc:sldMk cId="2820444777" sldId="1005"/>
        </pc:sldMkLst>
        <pc:spChg chg="mod">
          <ac:chgData name="Chunping Xu" userId="a5962ba47313b1f5" providerId="LiveId" clId="{E62B0A0F-1A0B-4CAD-B3C9-DBE4C58A9E3C}" dt="2020-12-14T19:34:16.037" v="55" actId="20577"/>
          <ac:spMkLst>
            <pc:docMk/>
            <pc:sldMk cId="2820444777" sldId="100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4:54.873" v="65" actId="6549"/>
        <pc:sldMkLst>
          <pc:docMk/>
          <pc:sldMk cId="4098605856" sldId="1005"/>
        </pc:sldMkLst>
        <pc:spChg chg="mod">
          <ac:chgData name="Chunping Xu" userId="a5962ba47313b1f5" providerId="LiveId" clId="{E62B0A0F-1A0B-4CAD-B3C9-DBE4C58A9E3C}" dt="2020-12-14T19:34:54.873" v="65" actId="6549"/>
          <ac:spMkLst>
            <pc:docMk/>
            <pc:sldMk cId="4098605856" sldId="1005"/>
            <ac:spMk id="160782" creationId="{BDFD54D5-728E-4DE0-B8CD-BB0D37C84E5C}"/>
          </ac:spMkLst>
        </pc:spChg>
      </pc:sldChg>
      <pc:sldChg chg="add">
        <pc:chgData name="Chunping Xu" userId="a5962ba47313b1f5" providerId="LiveId" clId="{E62B0A0F-1A0B-4CAD-B3C9-DBE4C58A9E3C}" dt="2020-12-14T19:52:35.021" v="80"/>
        <pc:sldMkLst>
          <pc:docMk/>
          <pc:sldMk cId="543845337" sldId="1006"/>
        </pc:sldMkLst>
      </pc:sldChg>
      <pc:sldChg chg="add del">
        <pc:chgData name="Chunping Xu" userId="a5962ba47313b1f5" providerId="LiveId" clId="{E62B0A0F-1A0B-4CAD-B3C9-DBE4C58A9E3C}" dt="2020-12-18T19:48:14.904" v="83" actId="47"/>
        <pc:sldMkLst>
          <pc:docMk/>
          <pc:sldMk cId="1871893095" sldId="1007"/>
        </pc:sldMkLst>
      </pc:sldChg>
      <pc:sldChg chg="add">
        <pc:chgData name="Chunping Xu" userId="a5962ba47313b1f5" providerId="LiveId" clId="{E62B0A0F-1A0B-4CAD-B3C9-DBE4C58A9E3C}" dt="2020-12-18T19:47:49.475" v="82"/>
        <pc:sldMkLst>
          <pc:docMk/>
          <pc:sldMk cId="3665882052" sldId="1008"/>
        </pc:sldMkLst>
      </pc:sldChg>
      <pc:sldChg chg="modSp add mod">
        <pc:chgData name="Chunping Xu" userId="a5962ba47313b1f5" providerId="LiveId" clId="{E62B0A0F-1A0B-4CAD-B3C9-DBE4C58A9E3C}" dt="2020-12-18T20:06:14.636" v="96" actId="20577"/>
        <pc:sldMkLst>
          <pc:docMk/>
          <pc:sldMk cId="2157856618" sldId="1009"/>
        </pc:sldMkLst>
        <pc:spChg chg="mod">
          <ac:chgData name="Chunping Xu" userId="a5962ba47313b1f5" providerId="LiveId" clId="{E62B0A0F-1A0B-4CAD-B3C9-DBE4C58A9E3C}" dt="2020-12-18T20:06:14.636" v="96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0:04:46.733" v="95" actId="20577"/>
        <pc:sldMkLst>
          <pc:docMk/>
          <pc:sldMk cId="609872020" sldId="1010"/>
        </pc:sldMkLst>
        <pc:spChg chg="mod">
          <ac:chgData name="Chunping Xu" userId="a5962ba47313b1f5" providerId="LiveId" clId="{E62B0A0F-1A0B-4CAD-B3C9-DBE4C58A9E3C}" dt="2020-12-18T20:04:46.733" v="9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20:19.655" v="101"/>
        <pc:sldMkLst>
          <pc:docMk/>
          <pc:sldMk cId="1798282792" sldId="1011"/>
        </pc:sldMkLst>
        <pc:spChg chg="mod">
          <ac:chgData name="Chunping Xu" userId="a5962ba47313b1f5" providerId="LiveId" clId="{E62B0A0F-1A0B-4CAD-B3C9-DBE4C58A9E3C}" dt="2020-12-18T20:20:01.414" v="99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14:29.408" v="107" actId="20577"/>
        <pc:sldMkLst>
          <pc:docMk/>
          <pc:sldMk cId="2346822702" sldId="1012"/>
        </pc:sldMkLst>
        <pc:spChg chg="mod">
          <ac:chgData name="Chunping Xu" userId="a5962ba47313b1f5" providerId="LiveId" clId="{E62B0A0F-1A0B-4CAD-B3C9-DBE4C58A9E3C}" dt="2020-12-18T21:14:29.408" v="107" actId="20577"/>
          <ac:spMkLst>
            <pc:docMk/>
            <pc:sldMk cId="2346822702" sldId="1012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E62B0A0F-1A0B-4CAD-B3C9-DBE4C58A9E3C}" dt="2020-12-18T21:22:30.813" v="135" actId="14100"/>
        <pc:sldMkLst>
          <pc:docMk/>
          <pc:sldMk cId="1233062926" sldId="1013"/>
        </pc:sldMkLst>
        <pc:picChg chg="add mod">
          <ac:chgData name="Chunping Xu" userId="a5962ba47313b1f5" providerId="LiveId" clId="{E62B0A0F-1A0B-4CAD-B3C9-DBE4C58A9E3C}" dt="2020-12-18T21:22:12.803" v="133" actId="14100"/>
          <ac:picMkLst>
            <pc:docMk/>
            <pc:sldMk cId="1233062926" sldId="1013"/>
            <ac:picMk id="2" creationId="{923FF8EC-35C9-47F5-81AF-CED310E03CB3}"/>
          </ac:picMkLst>
        </pc:picChg>
        <pc:picChg chg="add del mod">
          <ac:chgData name="Chunping Xu" userId="a5962ba47313b1f5" providerId="LiveId" clId="{E62B0A0F-1A0B-4CAD-B3C9-DBE4C58A9E3C}" dt="2020-12-18T21:21:07.854" v="126" actId="21"/>
          <ac:picMkLst>
            <pc:docMk/>
            <pc:sldMk cId="1233062926" sldId="1013"/>
            <ac:picMk id="3" creationId="{9A498F54-7A51-4741-B184-65194DF86EC4}"/>
          </ac:picMkLst>
        </pc:picChg>
        <pc:picChg chg="add del mod">
          <ac:chgData name="Chunping Xu" userId="a5962ba47313b1f5" providerId="LiveId" clId="{E62B0A0F-1A0B-4CAD-B3C9-DBE4C58A9E3C}" dt="2020-12-18T21:20:47.289" v="124" actId="21"/>
          <ac:picMkLst>
            <pc:docMk/>
            <pc:sldMk cId="1233062926" sldId="1013"/>
            <ac:picMk id="4" creationId="{A412A8EA-92D2-453C-B7B1-8AB1E2CC53F3}"/>
          </ac:picMkLst>
        </pc:picChg>
        <pc:picChg chg="add mod">
          <ac:chgData name="Chunping Xu" userId="a5962ba47313b1f5" providerId="LiveId" clId="{E62B0A0F-1A0B-4CAD-B3C9-DBE4C58A9E3C}" dt="2020-12-18T21:21:16.075" v="128" actId="14100"/>
          <ac:picMkLst>
            <pc:docMk/>
            <pc:sldMk cId="1233062926" sldId="1013"/>
            <ac:picMk id="5" creationId="{4BF56C24-F413-4960-B397-0D6496E7FE17}"/>
          </ac:picMkLst>
        </pc:picChg>
        <pc:picChg chg="add mod">
          <ac:chgData name="Chunping Xu" userId="a5962ba47313b1f5" providerId="LiveId" clId="{E62B0A0F-1A0B-4CAD-B3C9-DBE4C58A9E3C}" dt="2020-12-18T21:22:30.813" v="135" actId="14100"/>
          <ac:picMkLst>
            <pc:docMk/>
            <pc:sldMk cId="1233062926" sldId="1013"/>
            <ac:picMk id="6" creationId="{52E62EE8-E8FB-4081-889C-DA3971BAEA1F}"/>
          </ac:picMkLst>
        </pc:picChg>
      </pc:sldChg>
      <pc:sldChg chg="addSp delSp modSp new mod ord">
        <pc:chgData name="Chunping Xu" userId="a5962ba47313b1f5" providerId="LiveId" clId="{E62B0A0F-1A0B-4CAD-B3C9-DBE4C58A9E3C}" dt="2020-12-18T21:28:07.820" v="146" actId="14100"/>
        <pc:sldMkLst>
          <pc:docMk/>
          <pc:sldMk cId="2869197945" sldId="1014"/>
        </pc:sldMkLst>
        <pc:picChg chg="add del mod">
          <ac:chgData name="Chunping Xu" userId="a5962ba47313b1f5" providerId="LiveId" clId="{E62B0A0F-1A0B-4CAD-B3C9-DBE4C58A9E3C}" dt="2020-12-18T21:28:01.304" v="145" actId="21"/>
          <ac:picMkLst>
            <pc:docMk/>
            <pc:sldMk cId="2869197945" sldId="1014"/>
            <ac:picMk id="2" creationId="{A665D2D2-9459-4672-BD57-8B13B85139B1}"/>
          </ac:picMkLst>
        </pc:picChg>
        <pc:picChg chg="add mod">
          <ac:chgData name="Chunping Xu" userId="a5962ba47313b1f5" providerId="LiveId" clId="{E62B0A0F-1A0B-4CAD-B3C9-DBE4C58A9E3C}" dt="2020-12-18T21:26:29.828" v="142" actId="1076"/>
          <ac:picMkLst>
            <pc:docMk/>
            <pc:sldMk cId="2869197945" sldId="1014"/>
            <ac:picMk id="3" creationId="{470EF552-43D0-4F06-A927-F1078251FF01}"/>
          </ac:picMkLst>
        </pc:picChg>
        <pc:picChg chg="add mod">
          <ac:chgData name="Chunping Xu" userId="a5962ba47313b1f5" providerId="LiveId" clId="{E62B0A0F-1A0B-4CAD-B3C9-DBE4C58A9E3C}" dt="2020-12-18T21:28:07.820" v="146" actId="14100"/>
          <ac:picMkLst>
            <pc:docMk/>
            <pc:sldMk cId="2869197945" sldId="1014"/>
            <ac:picMk id="4" creationId="{63F3C13A-D50A-4346-9428-6ED057F5BDBC}"/>
          </ac:picMkLst>
        </pc:picChg>
      </pc:sldChg>
      <pc:sldChg chg="addSp modSp new mod">
        <pc:chgData name="Chunping Xu" userId="a5962ba47313b1f5" providerId="LiveId" clId="{E62B0A0F-1A0B-4CAD-B3C9-DBE4C58A9E3C}" dt="2020-12-18T21:35:16.599" v="156" actId="1076"/>
        <pc:sldMkLst>
          <pc:docMk/>
          <pc:sldMk cId="1108691170" sldId="1015"/>
        </pc:sldMkLst>
        <pc:picChg chg="add mod">
          <ac:chgData name="Chunping Xu" userId="a5962ba47313b1f5" providerId="LiveId" clId="{E62B0A0F-1A0B-4CAD-B3C9-DBE4C58A9E3C}" dt="2020-12-18T21:35:13.460" v="155" actId="1076"/>
          <ac:picMkLst>
            <pc:docMk/>
            <pc:sldMk cId="1108691170" sldId="1015"/>
            <ac:picMk id="2" creationId="{920B7112-45CE-4F28-AE1A-CF890D27C484}"/>
          </ac:picMkLst>
        </pc:picChg>
        <pc:picChg chg="add mod">
          <ac:chgData name="Chunping Xu" userId="a5962ba47313b1f5" providerId="LiveId" clId="{E62B0A0F-1A0B-4CAD-B3C9-DBE4C58A9E3C}" dt="2020-12-18T21:35:16.599" v="156" actId="1076"/>
          <ac:picMkLst>
            <pc:docMk/>
            <pc:sldMk cId="1108691170" sldId="1015"/>
            <ac:picMk id="3" creationId="{442A6E5E-1E22-42B6-8A85-CFB77B3D9D23}"/>
          </ac:picMkLst>
        </pc:picChg>
      </pc:sldChg>
      <pc:sldChg chg="addSp modSp new mod">
        <pc:chgData name="Chunping Xu" userId="a5962ba47313b1f5" providerId="LiveId" clId="{E62B0A0F-1A0B-4CAD-B3C9-DBE4C58A9E3C}" dt="2020-12-18T21:38:55.340" v="164" actId="14100"/>
        <pc:sldMkLst>
          <pc:docMk/>
          <pc:sldMk cId="2316612628" sldId="1016"/>
        </pc:sldMkLst>
        <pc:picChg chg="add mod">
          <ac:chgData name="Chunping Xu" userId="a5962ba47313b1f5" providerId="LiveId" clId="{E62B0A0F-1A0B-4CAD-B3C9-DBE4C58A9E3C}" dt="2020-12-18T21:38:55.340" v="164" actId="14100"/>
          <ac:picMkLst>
            <pc:docMk/>
            <pc:sldMk cId="2316612628" sldId="1016"/>
            <ac:picMk id="2" creationId="{DABE92AC-E0EA-4AF2-ABF6-E55FA81BC9EE}"/>
          </ac:picMkLst>
        </pc:picChg>
        <pc:picChg chg="add mod">
          <ac:chgData name="Chunping Xu" userId="a5962ba47313b1f5" providerId="LiveId" clId="{E62B0A0F-1A0B-4CAD-B3C9-DBE4C58A9E3C}" dt="2020-12-18T21:38:51.686" v="163" actId="14100"/>
          <ac:picMkLst>
            <pc:docMk/>
            <pc:sldMk cId="2316612628" sldId="1016"/>
            <ac:picMk id="3" creationId="{044E464E-A28A-45CD-8CFF-58D8FC220EEA}"/>
          </ac:picMkLst>
        </pc:picChg>
      </pc:sldChg>
      <pc:sldChg chg="modSp add mod">
        <pc:chgData name="Chunping Xu" userId="a5962ba47313b1f5" providerId="LiveId" clId="{E62B0A0F-1A0B-4CAD-B3C9-DBE4C58A9E3C}" dt="2020-12-18T21:40:30.112" v="182"/>
        <pc:sldMkLst>
          <pc:docMk/>
          <pc:sldMk cId="2563610397" sldId="1017"/>
        </pc:sldMkLst>
        <pc:spChg chg="mod">
          <ac:chgData name="Chunping Xu" userId="a5962ba47313b1f5" providerId="LiveId" clId="{E62B0A0F-1A0B-4CAD-B3C9-DBE4C58A9E3C}" dt="2020-12-18T21:40:30.112" v="182"/>
          <ac:spMkLst>
            <pc:docMk/>
            <pc:sldMk cId="2563610397" sldId="1017"/>
            <ac:spMk id="407556" creationId="{338C7AEB-9E28-4C75-BE24-0682089C3A8E}"/>
          </ac:spMkLst>
        </pc:spChg>
      </pc:sldChg>
      <pc:sldChg chg="modSp add mod">
        <pc:chgData name="Chunping Xu" userId="a5962ba47313b1f5" providerId="LiveId" clId="{E62B0A0F-1A0B-4CAD-B3C9-DBE4C58A9E3C}" dt="2020-12-18T21:45:53.516" v="191" actId="20577"/>
        <pc:sldMkLst>
          <pc:docMk/>
          <pc:sldMk cId="1214431658" sldId="1018"/>
        </pc:sldMkLst>
        <pc:spChg chg="mod">
          <ac:chgData name="Chunping Xu" userId="a5962ba47313b1f5" providerId="LiveId" clId="{E62B0A0F-1A0B-4CAD-B3C9-DBE4C58A9E3C}" dt="2020-12-18T21:45:53.516" v="191" actId="20577"/>
          <ac:spMkLst>
            <pc:docMk/>
            <pc:sldMk cId="1214431658" sldId="101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E62B0A0F-1A0B-4CAD-B3C9-DBE4C58A9E3C}" dt="2020-12-18T22:54:03.725" v="631"/>
        <pc:sldMkLst>
          <pc:docMk/>
          <pc:sldMk cId="4131707285" sldId="1019"/>
        </pc:sldMkLst>
        <pc:spChg chg="mod">
          <ac:chgData name="Chunping Xu" userId="a5962ba47313b1f5" providerId="LiveId" clId="{E62B0A0F-1A0B-4CAD-B3C9-DBE4C58A9E3C}" dt="2020-12-18T22:53:59.130" v="630" actId="20577"/>
          <ac:spMkLst>
            <pc:docMk/>
            <pc:sldMk cId="4131707285" sldId="1019"/>
            <ac:spMk id="160782" creationId="{BDFD54D5-728E-4DE0-B8CD-BB0D37C84E5C}"/>
          </ac:spMkLst>
        </pc:spChg>
      </pc:sldChg>
      <pc:sldChg chg="addSp delSp modSp new mod ord modAnim">
        <pc:chgData name="Chunping Xu" userId="a5962ba47313b1f5" providerId="LiveId" clId="{E62B0A0F-1A0B-4CAD-B3C9-DBE4C58A9E3C}" dt="2020-12-18T22:43:30.611" v="621"/>
        <pc:sldMkLst>
          <pc:docMk/>
          <pc:sldMk cId="110381414" sldId="1020"/>
        </pc:sldMkLst>
        <pc:picChg chg="add mod">
          <ac:chgData name="Chunping Xu" userId="a5962ba47313b1f5" providerId="LiveId" clId="{E62B0A0F-1A0B-4CAD-B3C9-DBE4C58A9E3C}" dt="2020-12-18T22:21:56.212" v="242" actId="1076"/>
          <ac:picMkLst>
            <pc:docMk/>
            <pc:sldMk cId="110381414" sldId="1020"/>
            <ac:picMk id="2" creationId="{E0715C3E-699C-4AD9-AB65-42CB8C456A71}"/>
          </ac:picMkLst>
        </pc:picChg>
        <pc:picChg chg="add del mod">
          <ac:chgData name="Chunping Xu" userId="a5962ba47313b1f5" providerId="LiveId" clId="{E62B0A0F-1A0B-4CAD-B3C9-DBE4C58A9E3C}" dt="2020-12-18T22:01:15.125" v="221" actId="21"/>
          <ac:picMkLst>
            <pc:docMk/>
            <pc:sldMk cId="110381414" sldId="1020"/>
            <ac:picMk id="3" creationId="{5B4D5CEA-C5CA-4842-BF52-8879AE3EA8E1}"/>
          </ac:picMkLst>
        </pc:picChg>
        <pc:picChg chg="add del mod">
          <ac:chgData name="Chunping Xu" userId="a5962ba47313b1f5" providerId="LiveId" clId="{E62B0A0F-1A0B-4CAD-B3C9-DBE4C58A9E3C}" dt="2020-12-18T22:01:24.537" v="224" actId="21"/>
          <ac:picMkLst>
            <pc:docMk/>
            <pc:sldMk cId="110381414" sldId="1020"/>
            <ac:picMk id="4" creationId="{351DCF27-0D1E-4914-8917-2315AB6A46A7}"/>
          </ac:picMkLst>
        </pc:picChg>
        <pc:picChg chg="add del">
          <ac:chgData name="Chunping Xu" userId="a5962ba47313b1f5" providerId="LiveId" clId="{E62B0A0F-1A0B-4CAD-B3C9-DBE4C58A9E3C}" dt="2020-12-18T22:00:45.544" v="219"/>
          <ac:picMkLst>
            <pc:docMk/>
            <pc:sldMk cId="110381414" sldId="1020"/>
            <ac:picMk id="5" creationId="{4E71BE40-6C44-4235-8F84-2C1BE1E56940}"/>
          </ac:picMkLst>
        </pc:picChg>
        <pc:picChg chg="add mod">
          <ac:chgData name="Chunping Xu" userId="a5962ba47313b1f5" providerId="LiveId" clId="{E62B0A0F-1A0B-4CAD-B3C9-DBE4C58A9E3C}" dt="2020-12-18T22:22:25.431" v="243" actId="1076"/>
          <ac:picMkLst>
            <pc:docMk/>
            <pc:sldMk cId="110381414" sldId="1020"/>
            <ac:picMk id="6" creationId="{4036AC90-36BD-4E54-8C53-283B6CF4B1D9}"/>
          </ac:picMkLst>
        </pc:picChg>
        <pc:picChg chg="add mod">
          <ac:chgData name="Chunping Xu" userId="a5962ba47313b1f5" providerId="LiveId" clId="{E62B0A0F-1A0B-4CAD-B3C9-DBE4C58A9E3C}" dt="2020-12-18T22:20:34.288" v="233" actId="14100"/>
          <ac:picMkLst>
            <pc:docMk/>
            <pc:sldMk cId="110381414" sldId="1020"/>
            <ac:picMk id="7" creationId="{B12B59EF-C60C-4C9D-A1BD-FAD2215FDF7B}"/>
          </ac:picMkLst>
        </pc:picChg>
      </pc:sldChg>
      <pc:sldChg chg="addSp delSp modSp add mod ord modAnim">
        <pc:chgData name="Chunping Xu" userId="a5962ba47313b1f5" providerId="LiveId" clId="{E62B0A0F-1A0B-4CAD-B3C9-DBE4C58A9E3C}" dt="2020-12-18T22:44:17.464" v="625"/>
        <pc:sldMkLst>
          <pc:docMk/>
          <pc:sldMk cId="1902905487" sldId="1021"/>
        </pc:sldMkLst>
        <pc:picChg chg="del">
          <ac:chgData name="Chunping Xu" userId="a5962ba47313b1f5" providerId="LiveId" clId="{E62B0A0F-1A0B-4CAD-B3C9-DBE4C58A9E3C}" dt="2020-12-18T21:54:25.444" v="212" actId="21"/>
          <ac:picMkLst>
            <pc:docMk/>
            <pc:sldMk cId="1902905487" sldId="1021"/>
            <ac:picMk id="2" creationId="{E0715C3E-699C-4AD9-AB65-42CB8C456A71}"/>
          </ac:picMkLst>
        </pc:picChg>
        <pc:picChg chg="mod">
          <ac:chgData name="Chunping Xu" userId="a5962ba47313b1f5" providerId="LiveId" clId="{E62B0A0F-1A0B-4CAD-B3C9-DBE4C58A9E3C}" dt="2020-12-18T21:54:32.552" v="214" actId="14100"/>
          <ac:picMkLst>
            <pc:docMk/>
            <pc:sldMk cId="1902905487" sldId="1021"/>
            <ac:picMk id="3" creationId="{5B4D5CEA-C5CA-4842-BF52-8879AE3EA8E1}"/>
          </ac:picMkLst>
        </pc:picChg>
        <pc:picChg chg="mod">
          <ac:chgData name="Chunping Xu" userId="a5962ba47313b1f5" providerId="LiveId" clId="{E62B0A0F-1A0B-4CAD-B3C9-DBE4C58A9E3C}" dt="2020-12-18T21:54:38.111" v="215" actId="14100"/>
          <ac:picMkLst>
            <pc:docMk/>
            <pc:sldMk cId="1902905487" sldId="1021"/>
            <ac:picMk id="4" creationId="{351DCF27-0D1E-4914-8917-2315AB6A46A7}"/>
          </ac:picMkLst>
        </pc:picChg>
        <pc:picChg chg="add mod">
          <ac:chgData name="Chunping Xu" userId="a5962ba47313b1f5" providerId="LiveId" clId="{E62B0A0F-1A0B-4CAD-B3C9-DBE4C58A9E3C}" dt="2020-12-18T21:54:21.137" v="211" actId="1076"/>
          <ac:picMkLst>
            <pc:docMk/>
            <pc:sldMk cId="1902905487" sldId="1021"/>
            <ac:picMk id="5" creationId="{F0324AF1-6E6C-4BBD-8089-4598F74F072A}"/>
          </ac:picMkLst>
        </pc:picChg>
      </pc:sldChg>
    </pc:docChg>
  </pc:docChgLst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  <pc:docChgLst>
    <pc:chgData name="Chunping Xu" userId="a5962ba47313b1f5" providerId="LiveId" clId="{0FF7916F-7FAF-45F0-8197-7C6F08CD29CA}"/>
    <pc:docChg chg="undo redo custSel addSld delSld modSld sldOrd">
      <pc:chgData name="Chunping Xu" userId="a5962ba47313b1f5" providerId="LiveId" clId="{0FF7916F-7FAF-45F0-8197-7C6F08CD29CA}" dt="2020-12-25T23:19:00.004" v="1747"/>
      <pc:docMkLst>
        <pc:docMk/>
      </pc:docMkLst>
      <pc:sldChg chg="modSp mod">
        <pc:chgData name="Chunping Xu" userId="a5962ba47313b1f5" providerId="LiveId" clId="{0FF7916F-7FAF-45F0-8197-7C6F08CD29CA}" dt="2020-12-25T23:03:14.486" v="1607" actId="20577"/>
        <pc:sldMkLst>
          <pc:docMk/>
          <pc:sldMk cId="2574250617" sldId="835"/>
        </pc:sldMkLst>
        <pc:spChg chg="mod">
          <ac:chgData name="Chunping Xu" userId="a5962ba47313b1f5" providerId="LiveId" clId="{0FF7916F-7FAF-45F0-8197-7C6F08CD29CA}" dt="2020-12-25T23:03:14.486" v="1607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FF7916F-7FAF-45F0-8197-7C6F08CD29CA}" dt="2020-12-25T22:54:13.050" v="1473"/>
        <pc:sldMkLst>
          <pc:docMk/>
          <pc:sldMk cId="2226330514" sldId="872"/>
        </pc:sldMkLst>
        <pc:spChg chg="mod">
          <ac:chgData name="Chunping Xu" userId="a5962ba47313b1f5" providerId="LiveId" clId="{0FF7916F-7FAF-45F0-8197-7C6F08CD29CA}" dt="2020-12-25T22:54:13.050" v="1473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FF7916F-7FAF-45F0-8197-7C6F08CD29CA}" dt="2020-12-25T22:33:30.892" v="995" actId="6549"/>
        <pc:sldMkLst>
          <pc:docMk/>
          <pc:sldMk cId="1666369413" sldId="873"/>
        </pc:sldMkLst>
        <pc:spChg chg="mod">
          <ac:chgData name="Chunping Xu" userId="a5962ba47313b1f5" providerId="LiveId" clId="{0FF7916F-7FAF-45F0-8197-7C6F08CD29CA}" dt="2020-12-25T22:33:30.892" v="995" actId="65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3173378939" sldId="984"/>
        </pc:sldMkLst>
      </pc:sldChg>
      <pc:sldChg chg="modSp mod ord modAnim">
        <pc:chgData name="Chunping Xu" userId="a5962ba47313b1f5" providerId="LiveId" clId="{0FF7916F-7FAF-45F0-8197-7C6F08CD29CA}" dt="2020-12-25T23:15:54.184" v="1724"/>
        <pc:sldMkLst>
          <pc:docMk/>
          <pc:sldMk cId="1678551957" sldId="988"/>
        </pc:sldMkLst>
        <pc:spChg chg="mod">
          <ac:chgData name="Chunping Xu" userId="a5962ba47313b1f5" providerId="LiveId" clId="{0FF7916F-7FAF-45F0-8197-7C6F08CD29CA}" dt="2020-12-24T23:06:18.897" v="950" actId="20578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1:56:40.601" v="659" actId="20577"/>
        <pc:sldMkLst>
          <pc:docMk/>
          <pc:sldMk cId="302137505" sldId="997"/>
        </pc:sldMkLst>
        <pc:spChg chg="mod">
          <ac:chgData name="Chunping Xu" userId="a5962ba47313b1f5" providerId="LiveId" clId="{0FF7916F-7FAF-45F0-8197-7C6F08CD29CA}" dt="2020-12-24T21:56:40.601" v="659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5T23:09:03.689" v="1694" actId="207"/>
        <pc:sldMkLst>
          <pc:docMk/>
          <pc:sldMk cId="2876378921" sldId="998"/>
        </pc:sldMkLst>
        <pc:spChg chg="mod">
          <ac:chgData name="Chunping Xu" userId="a5962ba47313b1f5" providerId="LiveId" clId="{0FF7916F-7FAF-45F0-8197-7C6F08CD29CA}" dt="2020-12-25T23:09:03.689" v="1694" actId="20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0FF7916F-7FAF-45F0-8197-7C6F08CD29CA}" dt="2020-12-20T23:46:18.398" v="452" actId="20577"/>
        <pc:sldMkLst>
          <pc:docMk/>
          <pc:sldMk cId="3219226973" sldId="999"/>
        </pc:sldMkLst>
        <pc:spChg chg="mod">
          <ac:chgData name="Chunping Xu" userId="a5962ba47313b1f5" providerId="LiveId" clId="{0FF7916F-7FAF-45F0-8197-7C6F08CD29CA}" dt="2020-12-20T23:46:18.398" v="452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0FF7916F-7FAF-45F0-8197-7C6F08CD29CA}" dt="2020-12-25T23:13:58.075" v="1716"/>
        <pc:sldMkLst>
          <pc:docMk/>
          <pc:sldMk cId="3473911688" sldId="1000"/>
        </pc:sldMkLst>
        <pc:spChg chg="mod">
          <ac:chgData name="Chunping Xu" userId="a5962ba47313b1f5" providerId="LiveId" clId="{0FF7916F-7FAF-45F0-8197-7C6F08CD29CA}" dt="2020-12-25T23:04:32.113" v="1609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2262061400" sldId="1002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751498675" sldId="1003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640696470" sldId="1004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098605856" sldId="1005"/>
        </pc:sldMkLst>
      </pc:sldChg>
      <pc:sldChg chg="modSp mod">
        <pc:chgData name="Chunping Xu" userId="a5962ba47313b1f5" providerId="LiveId" clId="{0FF7916F-7FAF-45F0-8197-7C6F08CD29CA}" dt="2020-12-24T22:47:29.800" v="778" actId="20577"/>
        <pc:sldMkLst>
          <pc:docMk/>
          <pc:sldMk cId="2157856618" sldId="1009"/>
        </pc:sldMkLst>
        <pc:spChg chg="mod">
          <ac:chgData name="Chunping Xu" userId="a5962ba47313b1f5" providerId="LiveId" clId="{0FF7916F-7FAF-45F0-8197-7C6F08CD29CA}" dt="2020-12-24T22:47:29.800" v="778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11:10.307" v="675" actId="948"/>
        <pc:sldMkLst>
          <pc:docMk/>
          <pc:sldMk cId="609872020" sldId="1010"/>
        </pc:sldMkLst>
        <pc:spChg chg="mod">
          <ac:chgData name="Chunping Xu" userId="a5962ba47313b1f5" providerId="LiveId" clId="{0FF7916F-7FAF-45F0-8197-7C6F08CD29CA}" dt="2020-12-24T22:11:10.307" v="675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38:44.359" v="721" actId="20577"/>
        <pc:sldMkLst>
          <pc:docMk/>
          <pc:sldMk cId="1798282792" sldId="1011"/>
        </pc:sldMkLst>
        <pc:spChg chg="mod">
          <ac:chgData name="Chunping Xu" userId="a5962ba47313b1f5" providerId="LiveId" clId="{0FF7916F-7FAF-45F0-8197-7C6F08CD29CA}" dt="2020-12-24T22:38:44.359" v="721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addSp delSp modSp del mod modAnim addCm delCm">
        <pc:chgData name="Chunping Xu" userId="a5962ba47313b1f5" providerId="LiveId" clId="{0FF7916F-7FAF-45F0-8197-7C6F08CD29CA}" dt="2020-12-24T22:48:33.119" v="781" actId="47"/>
        <pc:sldMkLst>
          <pc:docMk/>
          <pc:sldMk cId="2346822702" sldId="1012"/>
        </pc:sldMkLst>
        <pc:spChg chg="add del mod">
          <ac:chgData name="Chunping Xu" userId="a5962ba47313b1f5" providerId="LiveId" clId="{0FF7916F-7FAF-45F0-8197-7C6F08CD29CA}" dt="2020-12-21T00:15:38.781" v="572" actId="21"/>
          <ac:spMkLst>
            <pc:docMk/>
            <pc:sldMk cId="2346822702" sldId="1012"/>
            <ac:spMk id="4" creationId="{295E92AA-58C3-4E83-91C3-DC08DBE9C512}"/>
          </ac:spMkLst>
        </pc:spChg>
        <pc:spChg chg="mod">
          <ac:chgData name="Chunping Xu" userId="a5962ba47313b1f5" providerId="LiveId" clId="{0FF7916F-7FAF-45F0-8197-7C6F08CD29CA}" dt="2020-12-21T00:15:45.116" v="579"/>
          <ac:spMkLst>
            <pc:docMk/>
            <pc:sldMk cId="2346822702" sldId="1012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233062926" sldId="1013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869197945" sldId="1014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108691170" sldId="1015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316612628" sldId="1016"/>
        </pc:sldMkLst>
      </pc:sldChg>
      <pc:sldChg chg="del">
        <pc:chgData name="Chunping Xu" userId="a5962ba47313b1f5" providerId="LiveId" clId="{0FF7916F-7FAF-45F0-8197-7C6F08CD29CA}" dt="2020-12-20T22:44:06.011" v="16" actId="47"/>
        <pc:sldMkLst>
          <pc:docMk/>
          <pc:sldMk cId="2563610397" sldId="1017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214431658" sldId="1018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131707285" sldId="1019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10381414" sldId="1020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902905487" sldId="1021"/>
        </pc:sldMkLst>
      </pc:sldChg>
      <pc:sldChg chg="modSp add mod">
        <pc:chgData name="Chunping Xu" userId="a5962ba47313b1f5" providerId="LiveId" clId="{0FF7916F-7FAF-45F0-8197-7C6F08CD29CA}" dt="2020-12-24T22:46:49.815" v="772" actId="6549"/>
        <pc:sldMkLst>
          <pc:docMk/>
          <pc:sldMk cId="862725308" sldId="1022"/>
        </pc:sldMkLst>
        <pc:spChg chg="mod">
          <ac:chgData name="Chunping Xu" userId="a5962ba47313b1f5" providerId="LiveId" clId="{0FF7916F-7FAF-45F0-8197-7C6F08CD29CA}" dt="2020-12-24T22:46:49.815" v="772" actId="6549"/>
          <ac:spMkLst>
            <pc:docMk/>
            <pc:sldMk cId="862725308" sldId="102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4T22:46:34.305" v="769" actId="6549"/>
        <pc:sldMkLst>
          <pc:docMk/>
          <pc:sldMk cId="508894491" sldId="1023"/>
        </pc:sldMkLst>
        <pc:spChg chg="mod">
          <ac:chgData name="Chunping Xu" userId="a5962ba47313b1f5" providerId="LiveId" clId="{0FF7916F-7FAF-45F0-8197-7C6F08CD29CA}" dt="2020-12-24T22:46:34.305" v="769" actId="6549"/>
          <ac:spMkLst>
            <pc:docMk/>
            <pc:sldMk cId="508894491" sldId="1023"/>
            <ac:spMk id="160782" creationId="{BDFD54D5-728E-4DE0-B8CD-BB0D37C84E5C}"/>
          </ac:spMkLst>
        </pc:spChg>
      </pc:sldChg>
      <pc:sldChg chg="addSp delSp modSp new mod modAnim">
        <pc:chgData name="Chunping Xu" userId="a5962ba47313b1f5" providerId="LiveId" clId="{0FF7916F-7FAF-45F0-8197-7C6F08CD29CA}" dt="2020-12-21T00:23:24.526" v="642"/>
        <pc:sldMkLst>
          <pc:docMk/>
          <pc:sldMk cId="2757870086" sldId="1024"/>
        </pc:sldMkLst>
        <pc:spChg chg="add del mod">
          <ac:chgData name="Chunping Xu" userId="a5962ba47313b1f5" providerId="LiveId" clId="{0FF7916F-7FAF-45F0-8197-7C6F08CD29CA}" dt="2020-12-21T00:00:50.898" v="461"/>
          <ac:spMkLst>
            <pc:docMk/>
            <pc:sldMk cId="2757870086" sldId="1024"/>
            <ac:spMk id="5" creationId="{C93E1DDC-9334-4865-BA0D-C17838AF7E38}"/>
          </ac:spMkLst>
        </pc:spChg>
        <pc:spChg chg="add mod">
          <ac:chgData name="Chunping Xu" userId="a5962ba47313b1f5" providerId="LiveId" clId="{0FF7916F-7FAF-45F0-8197-7C6F08CD29CA}" dt="2020-12-21T00:14:08.153" v="561" actId="20577"/>
          <ac:spMkLst>
            <pc:docMk/>
            <pc:sldMk cId="2757870086" sldId="1024"/>
            <ac:spMk id="6" creationId="{0825B48B-2276-41B7-B6D7-4DB348BDE0B3}"/>
          </ac:spMkLst>
        </pc:spChg>
        <pc:spChg chg="add mod">
          <ac:chgData name="Chunping Xu" userId="a5962ba47313b1f5" providerId="LiveId" clId="{0FF7916F-7FAF-45F0-8197-7C6F08CD29CA}" dt="2020-12-21T00:02:26.061" v="477" actId="1076"/>
          <ac:spMkLst>
            <pc:docMk/>
            <pc:sldMk cId="2757870086" sldId="1024"/>
            <ac:spMk id="7" creationId="{D6F903D5-4020-46C5-94EF-2F6DCD495166}"/>
          </ac:spMkLst>
        </pc:spChg>
        <pc:spChg chg="add mod">
          <ac:chgData name="Chunping Xu" userId="a5962ba47313b1f5" providerId="LiveId" clId="{0FF7916F-7FAF-45F0-8197-7C6F08CD29CA}" dt="2020-12-21T00:14:22.217" v="562"/>
          <ac:spMkLst>
            <pc:docMk/>
            <pc:sldMk cId="2757870086" sldId="1024"/>
            <ac:spMk id="8" creationId="{CF4638CB-490D-4A6D-913A-45268A3AE770}"/>
          </ac:spMkLst>
        </pc:spChg>
        <pc:spChg chg="add mod">
          <ac:chgData name="Chunping Xu" userId="a5962ba47313b1f5" providerId="LiveId" clId="{0FF7916F-7FAF-45F0-8197-7C6F08CD29CA}" dt="2020-12-21T00:14:36.315" v="563"/>
          <ac:spMkLst>
            <pc:docMk/>
            <pc:sldMk cId="2757870086" sldId="1024"/>
            <ac:spMk id="9" creationId="{30445EE6-2874-4602-8AFB-51A154E0BF35}"/>
          </ac:spMkLst>
        </pc:spChg>
        <pc:spChg chg="add mod">
          <ac:chgData name="Chunping Xu" userId="a5962ba47313b1f5" providerId="LiveId" clId="{0FF7916F-7FAF-45F0-8197-7C6F08CD29CA}" dt="2020-12-21T00:15:02.420" v="569" actId="20577"/>
          <ac:spMkLst>
            <pc:docMk/>
            <pc:sldMk cId="2757870086" sldId="1024"/>
            <ac:spMk id="10" creationId="{EAB700D2-FDF4-4A51-93D2-B8EC278ECADA}"/>
          </ac:spMkLst>
        </pc:spChg>
        <pc:spChg chg="add mod">
          <ac:chgData name="Chunping Xu" userId="a5962ba47313b1f5" providerId="LiveId" clId="{0FF7916F-7FAF-45F0-8197-7C6F08CD29CA}" dt="2020-12-21T00:15:57.111" v="580"/>
          <ac:spMkLst>
            <pc:docMk/>
            <pc:sldMk cId="2757870086" sldId="1024"/>
            <ac:spMk id="11" creationId="{8A922484-E84B-4613-B7C9-E0AF58B0CEAB}"/>
          </ac:spMkLst>
        </pc:spChg>
        <pc:spChg chg="add mod">
          <ac:chgData name="Chunping Xu" userId="a5962ba47313b1f5" providerId="LiveId" clId="{0FF7916F-7FAF-45F0-8197-7C6F08CD29CA}" dt="2020-12-21T00:16:07.998" v="581"/>
          <ac:spMkLst>
            <pc:docMk/>
            <pc:sldMk cId="2757870086" sldId="1024"/>
            <ac:spMk id="12" creationId="{7FBFFDF7-024E-4A22-A799-EA997A4F9E23}"/>
          </ac:spMkLst>
        </pc:spChg>
        <pc:spChg chg="add mod">
          <ac:chgData name="Chunping Xu" userId="a5962ba47313b1f5" providerId="LiveId" clId="{0FF7916F-7FAF-45F0-8197-7C6F08CD29CA}" dt="2020-12-21T00:16:20.687" v="583" actId="20577"/>
          <ac:spMkLst>
            <pc:docMk/>
            <pc:sldMk cId="2757870086" sldId="1024"/>
            <ac:spMk id="13" creationId="{FA74A012-2977-46E2-9FE5-02F03C44B580}"/>
          </ac:spMkLst>
        </pc:spChg>
        <pc:spChg chg="add mod">
          <ac:chgData name="Chunping Xu" userId="a5962ba47313b1f5" providerId="LiveId" clId="{0FF7916F-7FAF-45F0-8197-7C6F08CD29CA}" dt="2020-12-21T00:19:12.468" v="593" actId="207"/>
          <ac:spMkLst>
            <pc:docMk/>
            <pc:sldMk cId="2757870086" sldId="1024"/>
            <ac:spMk id="14" creationId="{7688EC54-C95B-4D97-8FE5-D171EE988C5C}"/>
          </ac:spMkLst>
        </pc:spChg>
        <pc:spChg chg="add mod">
          <ac:chgData name="Chunping Xu" userId="a5962ba47313b1f5" providerId="LiveId" clId="{0FF7916F-7FAF-45F0-8197-7C6F08CD29CA}" dt="2020-12-21T00:19:18.511" v="594" actId="207"/>
          <ac:spMkLst>
            <pc:docMk/>
            <pc:sldMk cId="2757870086" sldId="1024"/>
            <ac:spMk id="15" creationId="{58595792-27D4-47FB-A34B-372C327CB203}"/>
          </ac:spMkLst>
        </pc:spChg>
        <pc:spChg chg="add mod">
          <ac:chgData name="Chunping Xu" userId="a5962ba47313b1f5" providerId="LiveId" clId="{0FF7916F-7FAF-45F0-8197-7C6F08CD29CA}" dt="2020-12-21T00:19:06.418" v="592" actId="207"/>
          <ac:spMkLst>
            <pc:docMk/>
            <pc:sldMk cId="2757870086" sldId="1024"/>
            <ac:spMk id="16" creationId="{286173D7-E39A-4D14-A84D-1091B00DDB9D}"/>
          </ac:spMkLst>
        </pc:spChg>
        <pc:spChg chg="add mod">
          <ac:chgData name="Chunping Xu" userId="a5962ba47313b1f5" providerId="LiveId" clId="{0FF7916F-7FAF-45F0-8197-7C6F08CD29CA}" dt="2020-12-21T00:19:23.911" v="595" actId="207"/>
          <ac:spMkLst>
            <pc:docMk/>
            <pc:sldMk cId="2757870086" sldId="1024"/>
            <ac:spMk id="17" creationId="{96AC9CEE-6400-4AD5-A849-BAABA7A886B4}"/>
          </ac:spMkLst>
        </pc:spChg>
        <pc:spChg chg="add mod">
          <ac:chgData name="Chunping Xu" userId="a5962ba47313b1f5" providerId="LiveId" clId="{0FF7916F-7FAF-45F0-8197-7C6F08CD29CA}" dt="2020-12-21T00:19:29.720" v="596" actId="207"/>
          <ac:spMkLst>
            <pc:docMk/>
            <pc:sldMk cId="2757870086" sldId="1024"/>
            <ac:spMk id="18" creationId="{80B2BD0A-CE37-4562-93E4-B03916BE0CAF}"/>
          </ac:spMkLst>
        </pc:spChg>
        <pc:spChg chg="add mod">
          <ac:chgData name="Chunping Xu" userId="a5962ba47313b1f5" providerId="LiveId" clId="{0FF7916F-7FAF-45F0-8197-7C6F08CD29CA}" dt="2020-12-21T00:19:36.424" v="597" actId="207"/>
          <ac:spMkLst>
            <pc:docMk/>
            <pc:sldMk cId="2757870086" sldId="1024"/>
            <ac:spMk id="19" creationId="{C245FE00-AF69-45EC-8E20-335DA7056908}"/>
          </ac:spMkLst>
        </pc:spChg>
        <pc:spChg chg="add mod">
          <ac:chgData name="Chunping Xu" userId="a5962ba47313b1f5" providerId="LiveId" clId="{0FF7916F-7FAF-45F0-8197-7C6F08CD29CA}" dt="2020-12-21T00:19:42.527" v="598" actId="207"/>
          <ac:spMkLst>
            <pc:docMk/>
            <pc:sldMk cId="2757870086" sldId="1024"/>
            <ac:spMk id="20" creationId="{844C212D-9789-40D6-8DC4-229E3E655050}"/>
          </ac:spMkLst>
        </pc:spChg>
        <pc:spChg chg="add mod">
          <ac:chgData name="Chunping Xu" userId="a5962ba47313b1f5" providerId="LiveId" clId="{0FF7916F-7FAF-45F0-8197-7C6F08CD29CA}" dt="2020-12-21T00:08:23.872" v="512" actId="207"/>
          <ac:spMkLst>
            <pc:docMk/>
            <pc:sldMk cId="2757870086" sldId="1024"/>
            <ac:spMk id="21" creationId="{0C60F8B3-BA5B-44FA-80C9-0ECD94F1FC57}"/>
          </ac:spMkLst>
        </pc:spChg>
        <pc:spChg chg="add mod">
          <ac:chgData name="Chunping Xu" userId="a5962ba47313b1f5" providerId="LiveId" clId="{0FF7916F-7FAF-45F0-8197-7C6F08CD29CA}" dt="2020-12-21T00:09:23.531" v="522" actId="14100"/>
          <ac:spMkLst>
            <pc:docMk/>
            <pc:sldMk cId="2757870086" sldId="1024"/>
            <ac:spMk id="22" creationId="{42D5036F-A7EB-4C93-B293-2CCE89C0F9AF}"/>
          </ac:spMkLst>
        </pc:spChg>
        <pc:spChg chg="add del mod">
          <ac:chgData name="Chunping Xu" userId="a5962ba47313b1f5" providerId="LiveId" clId="{0FF7916F-7FAF-45F0-8197-7C6F08CD29CA}" dt="2020-12-21T00:09:37.163" v="524"/>
          <ac:spMkLst>
            <pc:docMk/>
            <pc:sldMk cId="2757870086" sldId="1024"/>
            <ac:spMk id="23" creationId="{46C79CD6-EBC9-43C0-8054-9371D93A3BDF}"/>
          </ac:spMkLst>
        </pc:spChg>
        <pc:spChg chg="add mod">
          <ac:chgData name="Chunping Xu" userId="a5962ba47313b1f5" providerId="LiveId" clId="{0FF7916F-7FAF-45F0-8197-7C6F08CD29CA}" dt="2020-12-21T00:11:14.079" v="537" actId="1076"/>
          <ac:spMkLst>
            <pc:docMk/>
            <pc:sldMk cId="2757870086" sldId="1024"/>
            <ac:spMk id="24" creationId="{6CBA55F2-E51D-47E1-B475-57CEAD55B4FB}"/>
          </ac:spMkLst>
        </pc:spChg>
        <pc:spChg chg="add mod">
          <ac:chgData name="Chunping Xu" userId="a5962ba47313b1f5" providerId="LiveId" clId="{0FF7916F-7FAF-45F0-8197-7C6F08CD29CA}" dt="2020-12-21T00:11:03.735" v="536" actId="1076"/>
          <ac:spMkLst>
            <pc:docMk/>
            <pc:sldMk cId="2757870086" sldId="1024"/>
            <ac:spMk id="25" creationId="{57764060-3EEA-4313-B832-B5551A956E6F}"/>
          </ac:spMkLst>
        </pc:spChg>
        <pc:spChg chg="add mod">
          <ac:chgData name="Chunping Xu" userId="a5962ba47313b1f5" providerId="LiveId" clId="{0FF7916F-7FAF-45F0-8197-7C6F08CD29CA}" dt="2020-12-21T00:11:39.025" v="538" actId="1076"/>
          <ac:spMkLst>
            <pc:docMk/>
            <pc:sldMk cId="2757870086" sldId="1024"/>
            <ac:spMk id="26" creationId="{A2B1A82E-37B7-4B7C-8412-692FC276E5D4}"/>
          </ac:spMkLst>
        </pc:spChg>
        <pc:spChg chg="add mod">
          <ac:chgData name="Chunping Xu" userId="a5962ba47313b1f5" providerId="LiveId" clId="{0FF7916F-7FAF-45F0-8197-7C6F08CD29CA}" dt="2020-12-21T00:11:43.796" v="539" actId="1076"/>
          <ac:spMkLst>
            <pc:docMk/>
            <pc:sldMk cId="2757870086" sldId="1024"/>
            <ac:spMk id="27" creationId="{DB60BCFF-2FA9-4035-B295-495A3D600080}"/>
          </ac:spMkLst>
        </pc:spChg>
        <pc:spChg chg="add mod">
          <ac:chgData name="Chunping Xu" userId="a5962ba47313b1f5" providerId="LiveId" clId="{0FF7916F-7FAF-45F0-8197-7C6F08CD29CA}" dt="2020-12-21T00:11:48.625" v="540" actId="1076"/>
          <ac:spMkLst>
            <pc:docMk/>
            <pc:sldMk cId="2757870086" sldId="1024"/>
            <ac:spMk id="28" creationId="{BFDF0DD5-83FB-4DF6-8E8E-A047F95F8306}"/>
          </ac:spMkLst>
        </pc:spChg>
        <pc:spChg chg="add mod">
          <ac:chgData name="Chunping Xu" userId="a5962ba47313b1f5" providerId="LiveId" clId="{0FF7916F-7FAF-45F0-8197-7C6F08CD29CA}" dt="2020-12-21T00:11:59.384" v="541" actId="1076"/>
          <ac:spMkLst>
            <pc:docMk/>
            <pc:sldMk cId="2757870086" sldId="1024"/>
            <ac:spMk id="29" creationId="{F4C59482-0B14-4D7E-8080-6F81F5D8D8B9}"/>
          </ac:spMkLst>
        </pc:spChg>
        <pc:graphicFrameChg chg="add del mod modGraphic">
          <ac:chgData name="Chunping Xu" userId="a5962ba47313b1f5" providerId="LiveId" clId="{0FF7916F-7FAF-45F0-8197-7C6F08CD29CA}" dt="2020-12-21T00:00:02.141" v="458" actId="1032"/>
          <ac:graphicFrameMkLst>
            <pc:docMk/>
            <pc:sldMk cId="2757870086" sldId="1024"/>
            <ac:graphicFrameMk id="4" creationId="{DC72188E-3502-458D-9719-C657BAFD64AB}"/>
          </ac:graphicFrameMkLst>
        </pc:graphicFrameChg>
      </pc:sldChg>
      <pc:sldChg chg="add del">
        <pc:chgData name="Chunping Xu" userId="a5962ba47313b1f5" providerId="LiveId" clId="{0FF7916F-7FAF-45F0-8197-7C6F08CD29CA}" dt="2020-12-20T22:49:55.435" v="43" actId="47"/>
        <pc:sldMkLst>
          <pc:docMk/>
          <pc:sldMk cId="2992621935" sldId="1024"/>
        </pc:sldMkLst>
      </pc:sldChg>
      <pc:sldChg chg="modSp add mod modAnim">
        <pc:chgData name="Chunping Xu" userId="a5962ba47313b1f5" providerId="LiveId" clId="{0FF7916F-7FAF-45F0-8197-7C6F08CD29CA}" dt="2020-12-25T23:14:15.749" v="1718"/>
        <pc:sldMkLst>
          <pc:docMk/>
          <pc:sldMk cId="600637141" sldId="1025"/>
        </pc:sldMkLst>
        <pc:spChg chg="mod">
          <ac:chgData name="Chunping Xu" userId="a5962ba47313b1f5" providerId="LiveId" clId="{0FF7916F-7FAF-45F0-8197-7C6F08CD29CA}" dt="2020-12-25T23:07:03.126" v="1671" actId="207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FF7916F-7FAF-45F0-8197-7C6F08CD29CA}" dt="2020-12-25T23:14:05.462" v="1717"/>
        <pc:sldMkLst>
          <pc:docMk/>
          <pc:sldMk cId="3496616242" sldId="1026"/>
        </pc:sldMkLst>
        <pc:spChg chg="mod">
          <ac:chgData name="Chunping Xu" userId="a5962ba47313b1f5" providerId="LiveId" clId="{0FF7916F-7FAF-45F0-8197-7C6F08CD29CA}" dt="2020-12-25T23:06:20.754" v="1648" actId="255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30.865" v="1691" actId="207"/>
        <pc:sldMkLst>
          <pc:docMk/>
          <pc:sldMk cId="1987469209" sldId="1027"/>
        </pc:sldMkLst>
        <pc:spChg chg="mod">
          <ac:chgData name="Chunping Xu" userId="a5962ba47313b1f5" providerId="LiveId" clId="{0FF7916F-7FAF-45F0-8197-7C6F08CD29CA}" dt="2020-12-25T23:08:30.865" v="1691" actId="207"/>
          <ac:spMkLst>
            <pc:docMk/>
            <pc:sldMk cId="1987469209" sldId="1027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FF7916F-7FAF-45F0-8197-7C6F08CD29CA}" dt="2020-12-24T22:37:03.731" v="710" actId="47"/>
        <pc:sldMkLst>
          <pc:docMk/>
          <pc:sldMk cId="1349657552" sldId="1028"/>
        </pc:sldMkLst>
        <pc:picChg chg="add del mod">
          <ac:chgData name="Chunping Xu" userId="a5962ba47313b1f5" providerId="LiveId" clId="{0FF7916F-7FAF-45F0-8197-7C6F08CD29CA}" dt="2020-12-24T22:15:38.545" v="690"/>
          <ac:picMkLst>
            <pc:docMk/>
            <pc:sldMk cId="1349657552" sldId="1028"/>
            <ac:picMk id="2" creationId="{54709411-090D-44C2-BB5A-0C5108B64411}"/>
          </ac:picMkLst>
        </pc:picChg>
        <pc:picChg chg="add">
          <ac:chgData name="Chunping Xu" userId="a5962ba47313b1f5" providerId="LiveId" clId="{0FF7916F-7FAF-45F0-8197-7C6F08CD29CA}" dt="2020-12-24T22:16:48.977" v="691"/>
          <ac:picMkLst>
            <pc:docMk/>
            <pc:sldMk cId="1349657552" sldId="1028"/>
            <ac:picMk id="3" creationId="{3DBC6075-441E-472E-8E99-7BC650CD251C}"/>
          </ac:picMkLst>
        </pc:picChg>
      </pc:sldChg>
      <pc:sldChg chg="addSp modSp new mod">
        <pc:chgData name="Chunping Xu" userId="a5962ba47313b1f5" providerId="LiveId" clId="{0FF7916F-7FAF-45F0-8197-7C6F08CD29CA}" dt="2020-12-24T22:20:58.760" v="695" actId="14100"/>
        <pc:sldMkLst>
          <pc:docMk/>
          <pc:sldMk cId="4154747119" sldId="1029"/>
        </pc:sldMkLst>
        <pc:picChg chg="add mod">
          <ac:chgData name="Chunping Xu" userId="a5962ba47313b1f5" providerId="LiveId" clId="{0FF7916F-7FAF-45F0-8197-7C6F08CD29CA}" dt="2020-12-24T22:20:58.760" v="695" actId="14100"/>
          <ac:picMkLst>
            <pc:docMk/>
            <pc:sldMk cId="4154747119" sldId="1029"/>
            <ac:picMk id="2" creationId="{460C2828-32B2-426B-885C-304C62F7B3F2}"/>
          </ac:picMkLst>
        </pc:picChg>
      </pc:sldChg>
      <pc:sldChg chg="addSp modSp new mod ord">
        <pc:chgData name="Chunping Xu" userId="a5962ba47313b1f5" providerId="LiveId" clId="{0FF7916F-7FAF-45F0-8197-7C6F08CD29CA}" dt="2020-12-24T22:35:08.864" v="706"/>
        <pc:sldMkLst>
          <pc:docMk/>
          <pc:sldMk cId="2922730317" sldId="1030"/>
        </pc:sldMkLst>
        <pc:picChg chg="add mod">
          <ac:chgData name="Chunping Xu" userId="a5962ba47313b1f5" providerId="LiveId" clId="{0FF7916F-7FAF-45F0-8197-7C6F08CD29CA}" dt="2020-12-24T22:31:42.117" v="699" actId="14100"/>
          <ac:picMkLst>
            <pc:docMk/>
            <pc:sldMk cId="2922730317" sldId="1030"/>
            <ac:picMk id="2" creationId="{02A2C786-E574-4639-B78B-1E13F6F80BCC}"/>
          </ac:picMkLst>
        </pc:picChg>
      </pc:sldChg>
      <pc:sldChg chg="addSp modSp new del mod">
        <pc:chgData name="Chunping Xu" userId="a5962ba47313b1f5" providerId="LiveId" clId="{0FF7916F-7FAF-45F0-8197-7C6F08CD29CA}" dt="2020-12-24T22:37:08.213" v="711" actId="47"/>
        <pc:sldMkLst>
          <pc:docMk/>
          <pc:sldMk cId="596482684" sldId="1031"/>
        </pc:sldMkLst>
        <pc:picChg chg="add mod">
          <ac:chgData name="Chunping Xu" userId="a5962ba47313b1f5" providerId="LiveId" clId="{0FF7916F-7FAF-45F0-8197-7C6F08CD29CA}" dt="2020-12-24T22:34:45.246" v="704" actId="1076"/>
          <ac:picMkLst>
            <pc:docMk/>
            <pc:sldMk cId="596482684" sldId="1031"/>
            <ac:picMk id="2" creationId="{25072175-825A-4DA2-997D-FA21E59D8BAF}"/>
          </ac:picMkLst>
        </pc:picChg>
      </pc:sldChg>
      <pc:sldChg chg="modSp add mod">
        <pc:chgData name="Chunping Xu" userId="a5962ba47313b1f5" providerId="LiveId" clId="{0FF7916F-7FAF-45F0-8197-7C6F08CD29CA}" dt="2020-12-24T22:47:19.108" v="776" actId="20577"/>
        <pc:sldMkLst>
          <pc:docMk/>
          <pc:sldMk cId="1158396385" sldId="1032"/>
        </pc:sldMkLst>
        <pc:spChg chg="mod">
          <ac:chgData name="Chunping Xu" userId="a5962ba47313b1f5" providerId="LiveId" clId="{0FF7916F-7FAF-45F0-8197-7C6F08CD29CA}" dt="2020-12-24T22:47:19.108" v="776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 del">
        <pc:chgData name="Chunping Xu" userId="a5962ba47313b1f5" providerId="LiveId" clId="{0FF7916F-7FAF-45F0-8197-7C6F08CD29CA}" dt="2020-12-24T22:37:40.918" v="714"/>
        <pc:sldMkLst>
          <pc:docMk/>
          <pc:sldMk cId="916011007" sldId="1033"/>
        </pc:sldMkLst>
      </pc:sldChg>
      <pc:sldChg chg="addSp modSp add mod modAnim">
        <pc:chgData name="Chunping Xu" userId="a5962ba47313b1f5" providerId="LiveId" clId="{0FF7916F-7FAF-45F0-8197-7C6F08CD29CA}" dt="2020-12-25T23:15:34.535" v="1723"/>
        <pc:sldMkLst>
          <pc:docMk/>
          <pc:sldMk cId="3564216362" sldId="1033"/>
        </pc:sldMkLst>
        <pc:spChg chg="mod">
          <ac:chgData name="Chunping Xu" userId="a5962ba47313b1f5" providerId="LiveId" clId="{0FF7916F-7FAF-45F0-8197-7C6F08CD29CA}" dt="2020-12-25T23:09:39.200" v="1698"/>
          <ac:spMkLst>
            <pc:docMk/>
            <pc:sldMk cId="3564216362" sldId="1033"/>
            <ac:spMk id="14" creationId="{E54314A1-F883-4C78-A618-2BDCAEE3F764}"/>
          </ac:spMkLst>
        </pc:spChg>
        <pc:spChg chg="add mod">
          <ac:chgData name="Chunping Xu" userId="a5962ba47313b1f5" providerId="LiveId" clId="{0FF7916F-7FAF-45F0-8197-7C6F08CD29CA}" dt="2020-12-25T23:11:32.318" v="1706" actId="1076"/>
          <ac:spMkLst>
            <pc:docMk/>
            <pc:sldMk cId="3564216362" sldId="1033"/>
            <ac:spMk id="24" creationId="{DB11A6F1-3FB2-41C5-9D27-16D1461FE6C5}"/>
          </ac:spMkLst>
        </pc:spChg>
        <pc:spChg chg="add mod">
          <ac:chgData name="Chunping Xu" userId="a5962ba47313b1f5" providerId="LiveId" clId="{0FF7916F-7FAF-45F0-8197-7C6F08CD29CA}" dt="2020-12-25T23:15:32.147" v="1722" actId="1076"/>
          <ac:spMkLst>
            <pc:docMk/>
            <pc:sldMk cId="3564216362" sldId="1033"/>
            <ac:spMk id="25" creationId="{C7F4821A-FDAB-48AC-ACF3-DFE2BFCFF504}"/>
          </ac:spMkLst>
        </pc:spChg>
      </pc:sldChg>
      <pc:sldChg chg="modSp add mod modAnim">
        <pc:chgData name="Chunping Xu" userId="a5962ba47313b1f5" providerId="LiveId" clId="{0FF7916F-7FAF-45F0-8197-7C6F08CD29CA}" dt="2020-12-25T23:19:00.004" v="1747"/>
        <pc:sldMkLst>
          <pc:docMk/>
          <pc:sldMk cId="1953323311" sldId="1034"/>
        </pc:sldMkLst>
        <pc:spChg chg="mod">
          <ac:chgData name="Chunping Xu" userId="a5962ba47313b1f5" providerId="LiveId" clId="{0FF7916F-7FAF-45F0-8197-7C6F08CD29CA}" dt="2020-12-25T23:18:29.727" v="1744"/>
          <ac:spMkLst>
            <pc:docMk/>
            <pc:sldMk cId="1953323311" sldId="10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50.969" v="1693" actId="207"/>
        <pc:sldMkLst>
          <pc:docMk/>
          <pc:sldMk cId="1260947858" sldId="1035"/>
        </pc:sldMkLst>
        <pc:spChg chg="mod">
          <ac:chgData name="Chunping Xu" userId="a5962ba47313b1f5" providerId="LiveId" clId="{0FF7916F-7FAF-45F0-8197-7C6F08CD29CA}" dt="2020-12-25T23:08:50.969" v="1693" actId="207"/>
          <ac:spMkLst>
            <pc:docMk/>
            <pc:sldMk cId="1260947858" sldId="1035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85630A8-B4E7-4962-832C-51E14A66199B}"/>
    <pc:docChg chg="undo redo custSel addSld delSld modSld sldOrd delMainMaster">
      <pc:chgData name="Chunping Xu" userId="a5962ba47313b1f5" providerId="LiveId" clId="{385630A8-B4E7-4962-832C-51E14A66199B}" dt="2020-12-12T05:26:30.427" v="1762" actId="47"/>
      <pc:docMkLst>
        <pc:docMk/>
      </pc:docMkLst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0" sldId="28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414"/>
        </pc:sldMkLst>
      </pc:sldChg>
      <pc:sldChg chg="modSp add mod modAnim">
        <pc:chgData name="Chunping Xu" userId="a5962ba47313b1f5" providerId="LiveId" clId="{385630A8-B4E7-4962-832C-51E14A66199B}" dt="2020-12-10T00:27:57.290" v="1726"/>
        <pc:sldMkLst>
          <pc:docMk/>
          <pc:sldMk cId="0" sldId="561"/>
        </pc:sldMkLst>
        <pc:spChg chg="mod">
          <ac:chgData name="Chunping Xu" userId="a5962ba47313b1f5" providerId="LiveId" clId="{385630A8-B4E7-4962-832C-51E14A66199B}" dt="2020-12-09T21:25:05.131" v="113"/>
          <ac:spMkLst>
            <pc:docMk/>
            <pc:sldMk cId="0" sldId="561"/>
            <ac:spMk id="3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0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14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4"/>
        </pc:sldMkLst>
      </pc:sldChg>
      <pc:sldChg chg="modSp add">
        <pc:chgData name="Chunping Xu" userId="a5962ba47313b1f5" providerId="LiveId" clId="{385630A8-B4E7-4962-832C-51E14A66199B}" dt="2020-12-09T22:39:44.326" v="580" actId="14100"/>
        <pc:sldMkLst>
          <pc:docMk/>
          <pc:sldMk cId="0" sldId="625"/>
        </pc:sldMkLst>
        <pc:spChg chg="mod">
          <ac:chgData name="Chunping Xu" userId="a5962ba47313b1f5" providerId="LiveId" clId="{385630A8-B4E7-4962-832C-51E14A66199B}" dt="2020-12-09T22:39:44.326" v="580" actId="14100"/>
          <ac:spMkLst>
            <pc:docMk/>
            <pc:sldMk cId="0" sldId="625"/>
            <ac:spMk id="407554" creationId="{8741E8D6-0A99-4BB6-8E83-0D9F0D742C0E}"/>
          </ac:spMkLst>
        </pc:spChg>
      </pc:sldChg>
      <pc:sldChg chg="modSp mod">
        <pc:chgData name="Chunping Xu" userId="a5962ba47313b1f5" providerId="LiveId" clId="{385630A8-B4E7-4962-832C-51E14A66199B}" dt="2020-12-07T18:31:13.145" v="18"/>
        <pc:sldMkLst>
          <pc:docMk/>
          <pc:sldMk cId="2574250617" sldId="835"/>
        </pc:sldMkLst>
        <pc:spChg chg="mod">
          <ac:chgData name="Chunping Xu" userId="a5962ba47313b1f5" providerId="LiveId" clId="{385630A8-B4E7-4962-832C-51E14A66199B}" dt="2020-12-07T18:31:13.145" v="18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1921892509" sldId="853"/>
        </pc:sldMkLst>
      </pc:sldChg>
      <pc:sldChg chg="modSp">
        <pc:chgData name="Chunping Xu" userId="a5962ba47313b1f5" providerId="LiveId" clId="{385630A8-B4E7-4962-832C-51E14A66199B}" dt="2020-12-10T00:26:21.247" v="1722"/>
        <pc:sldMkLst>
          <pc:docMk/>
          <pc:sldMk cId="2226330514" sldId="872"/>
        </pc:sldMkLst>
        <pc:spChg chg="mod">
          <ac:chgData name="Chunping Xu" userId="a5962ba47313b1f5" providerId="LiveId" clId="{385630A8-B4E7-4962-832C-51E14A66199B}" dt="2020-12-10T00:26:21.247" v="1722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9T23:39:00.009" v="940"/>
        <pc:sldMkLst>
          <pc:docMk/>
          <pc:sldMk cId="1666369413" sldId="873"/>
        </pc:sldMkLst>
        <pc:spChg chg="mod">
          <ac:chgData name="Chunping Xu" userId="a5962ba47313b1f5" providerId="LiveId" clId="{385630A8-B4E7-4962-832C-51E14A66199B}" dt="2020-12-09T23:39:00.009" v="94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7T18:38:16.411" v="56"/>
        <pc:sldMkLst>
          <pc:docMk/>
          <pc:sldMk cId="3838463345" sldId="896"/>
        </pc:sldMkLst>
        <pc:spChg chg="mod">
          <ac:chgData name="Chunping Xu" userId="a5962ba47313b1f5" providerId="LiveId" clId="{385630A8-B4E7-4962-832C-51E14A66199B}" dt="2020-12-07T18:38:16.411" v="5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7T18:38:52.658" v="60" actId="948"/>
        <pc:sldMkLst>
          <pc:docMk/>
          <pc:sldMk cId="2648719367" sldId="898"/>
        </pc:sldMkLst>
        <pc:spChg chg="mod">
          <ac:chgData name="Chunping Xu" userId="a5962ba47313b1f5" providerId="LiveId" clId="{385630A8-B4E7-4962-832C-51E14A66199B}" dt="2020-12-07T18:38:52.658" v="60" actId="948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2T05:26:30.427" v="1762" actId="47"/>
        <pc:sldMkLst>
          <pc:docMk/>
          <pc:sldMk cId="4139108468" sldId="911"/>
        </pc:sldMkLst>
      </pc:sldChg>
      <pc:sldChg chg="modSp mod">
        <pc:chgData name="Chunping Xu" userId="a5962ba47313b1f5" providerId="LiveId" clId="{385630A8-B4E7-4962-832C-51E14A66199B}" dt="2020-12-07T18:39:20.883" v="63"/>
        <pc:sldMkLst>
          <pc:docMk/>
          <pc:sldMk cId="748231982" sldId="955"/>
        </pc:sldMkLst>
        <pc:spChg chg="mod">
          <ac:chgData name="Chunping Xu" userId="a5962ba47313b1f5" providerId="LiveId" clId="{385630A8-B4E7-4962-832C-51E14A66199B}" dt="2020-12-07T18:39:20.883" v="63"/>
          <ac:spMkLst>
            <pc:docMk/>
            <pc:sldMk cId="748231982" sldId="955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2359765346" sldId="960"/>
        </pc:sldMkLst>
      </pc:sldChg>
      <pc:sldChg chg="modSp mod">
        <pc:chgData name="Chunping Xu" userId="a5962ba47313b1f5" providerId="LiveId" clId="{385630A8-B4E7-4962-832C-51E14A66199B}" dt="2020-12-07T18:33:59.838" v="22"/>
        <pc:sldMkLst>
          <pc:docMk/>
          <pc:sldMk cId="986370591" sldId="962"/>
        </pc:sldMkLst>
        <pc:spChg chg="mod">
          <ac:chgData name="Chunping Xu" userId="a5962ba47313b1f5" providerId="LiveId" clId="{385630A8-B4E7-4962-832C-51E14A66199B}" dt="2020-12-07T18:33:59.838" v="22"/>
          <ac:spMkLst>
            <pc:docMk/>
            <pc:sldMk cId="986370591" sldId="9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9T22:50:15.981" v="581" actId="207"/>
        <pc:sldMkLst>
          <pc:docMk/>
          <pc:sldMk cId="2852969354" sldId="963"/>
        </pc:sldMkLst>
        <pc:spChg chg="mod">
          <ac:chgData name="Chunping Xu" userId="a5962ba47313b1f5" providerId="LiveId" clId="{385630A8-B4E7-4962-832C-51E14A66199B}" dt="2020-12-09T22:50:15.981" v="581" actId="207"/>
          <ac:spMkLst>
            <pc:docMk/>
            <pc:sldMk cId="2852969354" sldId="963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310854203" sldId="964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2872512275" sldId="965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827134803" sldId="966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897100237" sldId="967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161317934" sldId="968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3960081312" sldId="96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32606055" sldId="97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2665975979" sldId="971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83108899" sldId="972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698453218" sldId="97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980176556" sldId="974"/>
        </pc:sldMkLst>
      </pc:sldChg>
      <pc:sldChg chg="addSp delSp modSp mod">
        <pc:chgData name="Chunping Xu" userId="a5962ba47313b1f5" providerId="LiveId" clId="{385630A8-B4E7-4962-832C-51E14A66199B}" dt="2020-12-09T21:38:50.900" v="250" actId="1076"/>
        <pc:sldMkLst>
          <pc:docMk/>
          <pc:sldMk cId="1266089870" sldId="975"/>
        </pc:sldMkLst>
        <pc:spChg chg="add mod">
          <ac:chgData name="Chunping Xu" userId="a5962ba47313b1f5" providerId="LiveId" clId="{385630A8-B4E7-4962-832C-51E14A66199B}" dt="2020-12-09T21:38:50.900" v="250" actId="1076"/>
          <ac:spMkLst>
            <pc:docMk/>
            <pc:sldMk cId="1266089870" sldId="975"/>
            <ac:spMk id="3" creationId="{66D3C13D-66A3-4C75-9908-C7C7E5A2FA1F}"/>
          </ac:spMkLst>
        </pc:spChg>
        <pc:spChg chg="add del mod">
          <ac:chgData name="Chunping Xu" userId="a5962ba47313b1f5" providerId="LiveId" clId="{385630A8-B4E7-4962-832C-51E14A66199B}" dt="2020-12-09T21:36:49.738" v="239"/>
          <ac:spMkLst>
            <pc:docMk/>
            <pc:sldMk cId="1266089870" sldId="975"/>
            <ac:spMk id="4" creationId="{0ADBF4E6-992B-4146-9A9C-08E17F405230}"/>
          </ac:spMkLst>
        </pc:spChg>
        <pc:spChg chg="add mod">
          <ac:chgData name="Chunping Xu" userId="a5962ba47313b1f5" providerId="LiveId" clId="{385630A8-B4E7-4962-832C-51E14A66199B}" dt="2020-12-09T21:38:19.325" v="247" actId="1076"/>
          <ac:spMkLst>
            <pc:docMk/>
            <pc:sldMk cId="1266089870" sldId="975"/>
            <ac:spMk id="67" creationId="{04441CDF-D49F-4B67-AD6B-53016A4FDAC0}"/>
          </ac:spMkLst>
        </pc:spChg>
        <pc:spChg chg="mod">
          <ac:chgData name="Chunping Xu" userId="a5962ba47313b1f5" providerId="LiveId" clId="{385630A8-B4E7-4962-832C-51E14A66199B}" dt="2020-12-09T21:26:40.525" v="114" actId="1076"/>
          <ac:spMkLst>
            <pc:docMk/>
            <pc:sldMk cId="1266089870" sldId="975"/>
            <ac:spMk id="68646" creationId="{2BB25040-2871-42CA-BA71-4D402B33604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765639982" sldId="976"/>
        </pc:sldMkLst>
      </pc:sldChg>
      <pc:sldChg chg="modSp add mod">
        <pc:chgData name="Chunping Xu" userId="a5962ba47313b1f5" providerId="LiveId" clId="{385630A8-B4E7-4962-832C-51E14A66199B}" dt="2020-12-07T18:36:11.053" v="45"/>
        <pc:sldMkLst>
          <pc:docMk/>
          <pc:sldMk cId="3595749492" sldId="977"/>
        </pc:sldMkLst>
        <pc:spChg chg="mod">
          <ac:chgData name="Chunping Xu" userId="a5962ba47313b1f5" providerId="LiveId" clId="{385630A8-B4E7-4962-832C-51E14A66199B}" dt="2020-12-07T18:36:11.053" v="45"/>
          <ac:spMkLst>
            <pc:docMk/>
            <pc:sldMk cId="3595749492" sldId="9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7:12.280" v="50"/>
        <pc:sldMkLst>
          <pc:docMk/>
          <pc:sldMk cId="1550936449" sldId="978"/>
        </pc:sldMkLst>
        <pc:spChg chg="mod">
          <ac:chgData name="Chunping Xu" userId="a5962ba47313b1f5" providerId="LiveId" clId="{385630A8-B4E7-4962-832C-51E14A66199B}" dt="2020-12-07T18:37:12.280" v="50"/>
          <ac:spMkLst>
            <pc:docMk/>
            <pc:sldMk cId="1550936449" sldId="978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2:52:10.958" v="585" actId="22"/>
        <pc:sldMkLst>
          <pc:docMk/>
          <pc:sldMk cId="3648429088" sldId="979"/>
        </pc:sldMkLst>
        <pc:spChg chg="add del">
          <ac:chgData name="Chunping Xu" userId="a5962ba47313b1f5" providerId="LiveId" clId="{385630A8-B4E7-4962-832C-51E14A66199B}" dt="2020-12-09T22:52:05.881" v="583" actId="22"/>
          <ac:spMkLst>
            <pc:docMk/>
            <pc:sldMk cId="3648429088" sldId="979"/>
            <ac:spMk id="4" creationId="{90D2C3E2-3DB5-49CE-A44B-1A56577B072F}"/>
          </ac:spMkLst>
        </pc:spChg>
        <pc:spChg chg="add del">
          <ac:chgData name="Chunping Xu" userId="a5962ba47313b1f5" providerId="LiveId" clId="{385630A8-B4E7-4962-832C-51E14A66199B}" dt="2020-12-09T22:52:10.958" v="585" actId="22"/>
          <ac:spMkLst>
            <pc:docMk/>
            <pc:sldMk cId="3648429088" sldId="979"/>
            <ac:spMk id="6" creationId="{195CA1E3-65D2-40A1-8BF7-525F7FBECD8F}"/>
          </ac:spMkLst>
        </pc:spChg>
        <pc:spChg chg="mod">
          <ac:chgData name="Chunping Xu" userId="a5962ba47313b1f5" providerId="LiveId" clId="{385630A8-B4E7-4962-832C-51E14A66199B}" dt="2020-12-07T18:37:26.449" v="53"/>
          <ac:spMkLst>
            <pc:docMk/>
            <pc:sldMk cId="3648429088" sldId="9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9:58.064" v="68" actId="255"/>
        <pc:sldMkLst>
          <pc:docMk/>
          <pc:sldMk cId="190460946" sldId="980"/>
        </pc:sldMkLst>
        <pc:spChg chg="mod">
          <ac:chgData name="Chunping Xu" userId="a5962ba47313b1f5" providerId="LiveId" clId="{385630A8-B4E7-4962-832C-51E14A66199B}" dt="2020-12-07T18:39:58.064" v="68" actId="255"/>
          <ac:spMkLst>
            <pc:docMk/>
            <pc:sldMk cId="190460946" sldId="9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1:33:06.225" v="230" actId="20577"/>
        <pc:sldMkLst>
          <pc:docMk/>
          <pc:sldMk cId="1577725863" sldId="981"/>
        </pc:sldMkLst>
        <pc:spChg chg="mod">
          <ac:chgData name="Chunping Xu" userId="a5962ba47313b1f5" providerId="LiveId" clId="{385630A8-B4E7-4962-832C-51E14A66199B}" dt="2020-12-09T21:33:06.225" v="230" actId="20577"/>
          <ac:spMkLst>
            <pc:docMk/>
            <pc:sldMk cId="1577725863" sldId="98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385630A8-B4E7-4962-832C-51E14A66199B}" dt="2020-12-09T21:40:24.109" v="262"/>
        <pc:sldMkLst>
          <pc:docMk/>
          <pc:sldMk cId="37241328" sldId="982"/>
        </pc:sldMkLst>
        <pc:spChg chg="mod">
          <ac:chgData name="Chunping Xu" userId="a5962ba47313b1f5" providerId="LiveId" clId="{385630A8-B4E7-4962-832C-51E14A66199B}" dt="2020-12-09T21:39:46.005" v="253" actId="1076"/>
          <ac:spMkLst>
            <pc:docMk/>
            <pc:sldMk cId="37241328" sldId="982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0:24.109" v="262"/>
          <ac:spMkLst>
            <pc:docMk/>
            <pc:sldMk cId="37241328" sldId="982"/>
            <ac:spMk id="67" creationId="{04441CDF-D49F-4B67-AD6B-53016A4FDAC0}"/>
          </ac:spMkLst>
        </pc:spChg>
      </pc:sldChg>
      <pc:sldChg chg="modSp add mod">
        <pc:chgData name="Chunping Xu" userId="a5962ba47313b1f5" providerId="LiveId" clId="{385630A8-B4E7-4962-832C-51E14A66199B}" dt="2020-12-09T21:41:21.487" v="273"/>
        <pc:sldMkLst>
          <pc:docMk/>
          <pc:sldMk cId="2443844755" sldId="983"/>
        </pc:sldMkLst>
        <pc:spChg chg="mod">
          <ac:chgData name="Chunping Xu" userId="a5962ba47313b1f5" providerId="LiveId" clId="{385630A8-B4E7-4962-832C-51E14A66199B}" dt="2020-12-09T21:41:08.463" v="263" actId="1076"/>
          <ac:spMkLst>
            <pc:docMk/>
            <pc:sldMk cId="2443844755" sldId="983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1:21.487" v="273"/>
          <ac:spMkLst>
            <pc:docMk/>
            <pc:sldMk cId="2443844755" sldId="983"/>
            <ac:spMk id="67" creationId="{04441CDF-D49F-4B67-AD6B-53016A4FDAC0}"/>
          </ac:spMkLst>
        </pc:spChg>
      </pc:sldChg>
      <pc:sldChg chg="addSp modSp add mod">
        <pc:chgData name="Chunping Xu" userId="a5962ba47313b1f5" providerId="LiveId" clId="{385630A8-B4E7-4962-832C-51E14A66199B}" dt="2020-12-09T21:45:09.058" v="331" actId="1076"/>
        <pc:sldMkLst>
          <pc:docMk/>
          <pc:sldMk cId="3173378939" sldId="984"/>
        </pc:sldMkLst>
        <pc:spChg chg="add mod">
          <ac:chgData name="Chunping Xu" userId="a5962ba47313b1f5" providerId="LiveId" clId="{385630A8-B4E7-4962-832C-51E14A66199B}" dt="2020-12-09T21:43:10.249" v="279" actId="13822"/>
          <ac:spMkLst>
            <pc:docMk/>
            <pc:sldMk cId="3173378939" sldId="984"/>
            <ac:spMk id="4" creationId="{92B3A3A8-61B4-4ABF-A247-74FE9A4AA127}"/>
          </ac:spMkLst>
        </pc:spChg>
        <pc:spChg chg="mod">
          <ac:chgData name="Chunping Xu" userId="a5962ba47313b1f5" providerId="LiveId" clId="{385630A8-B4E7-4962-832C-51E14A66199B}" dt="2020-12-09T21:42:42.789" v="276" actId="1076"/>
          <ac:spMkLst>
            <pc:docMk/>
            <pc:sldMk cId="3173378939" sldId="984"/>
            <ac:spMk id="67" creationId="{04441CDF-D49F-4B67-AD6B-53016A4FDAC0}"/>
          </ac:spMkLst>
        </pc:spChg>
        <pc:spChg chg="add mod">
          <ac:chgData name="Chunping Xu" userId="a5962ba47313b1f5" providerId="LiveId" clId="{385630A8-B4E7-4962-832C-51E14A66199B}" dt="2020-12-09T21:43:37.031" v="299"/>
          <ac:spMkLst>
            <pc:docMk/>
            <pc:sldMk cId="3173378939" sldId="984"/>
            <ac:spMk id="68" creationId="{2040B93A-6567-4BF8-A749-016BD624AA53}"/>
          </ac:spMkLst>
        </pc:spChg>
        <pc:spChg chg="add mod">
          <ac:chgData name="Chunping Xu" userId="a5962ba47313b1f5" providerId="LiveId" clId="{385630A8-B4E7-4962-832C-51E14A66199B}" dt="2020-12-09T21:45:09.058" v="331" actId="1076"/>
          <ac:spMkLst>
            <pc:docMk/>
            <pc:sldMk cId="3173378939" sldId="984"/>
            <ac:spMk id="69" creationId="{0F7EC480-0C67-42D4-B1CB-9F7A235A8CEB}"/>
          </ac:spMkLst>
        </pc:spChg>
        <pc:spChg chg="add mod">
          <ac:chgData name="Chunping Xu" userId="a5962ba47313b1f5" providerId="LiveId" clId="{385630A8-B4E7-4962-832C-51E14A66199B}" dt="2020-12-09T21:44:25.178" v="303" actId="1076"/>
          <ac:spMkLst>
            <pc:docMk/>
            <pc:sldMk cId="3173378939" sldId="984"/>
            <ac:spMk id="70" creationId="{0599F513-74E5-4116-9533-E30B86E4505B}"/>
          </ac:spMkLst>
        </pc:spChg>
      </pc:sldChg>
      <pc:sldChg chg="addSp delSp modSp add mod">
        <pc:chgData name="Chunping Xu" userId="a5962ba47313b1f5" providerId="LiveId" clId="{385630A8-B4E7-4962-832C-51E14A66199B}" dt="2020-12-09T22:23:56.484" v="506" actId="1076"/>
        <pc:sldMkLst>
          <pc:docMk/>
          <pc:sldMk cId="733682373" sldId="985"/>
        </pc:sldMkLst>
        <pc:spChg chg="mod">
          <ac:chgData name="Chunping Xu" userId="a5962ba47313b1f5" providerId="LiveId" clId="{385630A8-B4E7-4962-832C-51E14A66199B}" dt="2020-12-09T22:23:56.484" v="506" actId="1076"/>
          <ac:spMkLst>
            <pc:docMk/>
            <pc:sldMk cId="733682373" sldId="985"/>
            <ac:spMk id="3" creationId="{00000000-0000-0000-0000-000000000000}"/>
          </ac:spMkLst>
        </pc:spChg>
        <pc:spChg chg="add mod">
          <ac:chgData name="Chunping Xu" userId="a5962ba47313b1f5" providerId="LiveId" clId="{385630A8-B4E7-4962-832C-51E14A66199B}" dt="2020-12-09T21:54:02.932" v="394" actId="1076"/>
          <ac:spMkLst>
            <pc:docMk/>
            <pc:sldMk cId="733682373" sldId="985"/>
            <ac:spMk id="10" creationId="{0DA91425-8836-4B02-9F73-4BBCAF49AD8E}"/>
          </ac:spMkLst>
        </pc:spChg>
        <pc:spChg chg="add mod">
          <ac:chgData name="Chunping Xu" userId="a5962ba47313b1f5" providerId="LiveId" clId="{385630A8-B4E7-4962-832C-51E14A66199B}" dt="2020-12-09T21:53:51.509" v="393"/>
          <ac:spMkLst>
            <pc:docMk/>
            <pc:sldMk cId="733682373" sldId="985"/>
            <ac:spMk id="11" creationId="{C446420B-D1A6-49A1-B781-BAF52B230ACC}"/>
          </ac:spMkLst>
        </pc:spChg>
        <pc:spChg chg="add mod">
          <ac:chgData name="Chunping Xu" userId="a5962ba47313b1f5" providerId="LiveId" clId="{385630A8-B4E7-4962-832C-51E14A66199B}" dt="2020-12-09T21:55:11.674" v="399" actId="14100"/>
          <ac:spMkLst>
            <pc:docMk/>
            <pc:sldMk cId="733682373" sldId="985"/>
            <ac:spMk id="12" creationId="{BD9C45CA-5D52-4C26-8E7C-9AD657C44BCE}"/>
          </ac:spMkLst>
        </pc:spChg>
        <pc:spChg chg="add mod">
          <ac:chgData name="Chunping Xu" userId="a5962ba47313b1f5" providerId="LiveId" clId="{385630A8-B4E7-4962-832C-51E14A66199B}" dt="2020-12-09T21:58:14.932" v="409" actId="14100"/>
          <ac:spMkLst>
            <pc:docMk/>
            <pc:sldMk cId="733682373" sldId="985"/>
            <ac:spMk id="13" creationId="{3BE27500-0D38-41F6-AF4A-9CBE62289124}"/>
          </ac:spMkLst>
        </pc:spChg>
        <pc:spChg chg="add mod">
          <ac:chgData name="Chunping Xu" userId="a5962ba47313b1f5" providerId="LiveId" clId="{385630A8-B4E7-4962-832C-51E14A66199B}" dt="2020-12-09T21:58:40.086" v="411" actId="14100"/>
          <ac:spMkLst>
            <pc:docMk/>
            <pc:sldMk cId="733682373" sldId="985"/>
            <ac:spMk id="14" creationId="{E54314A1-F883-4C78-A618-2BDCAEE3F764}"/>
          </ac:spMkLst>
        </pc:spChg>
        <pc:spChg chg="add mod">
          <ac:chgData name="Chunping Xu" userId="a5962ba47313b1f5" providerId="LiveId" clId="{385630A8-B4E7-4962-832C-51E14A66199B}" dt="2020-12-09T22:00:30.181" v="439" actId="1076"/>
          <ac:spMkLst>
            <pc:docMk/>
            <pc:sldMk cId="733682373" sldId="985"/>
            <ac:spMk id="20" creationId="{58F4EBAA-36F4-4BC9-8BBA-D059ABEBFA06}"/>
          </ac:spMkLst>
        </pc:spChg>
        <pc:spChg chg="add mod">
          <ac:chgData name="Chunping Xu" userId="a5962ba47313b1f5" providerId="LiveId" clId="{385630A8-B4E7-4962-832C-51E14A66199B}" dt="2020-12-09T22:00:21.865" v="438" actId="14100"/>
          <ac:spMkLst>
            <pc:docMk/>
            <pc:sldMk cId="733682373" sldId="985"/>
            <ac:spMk id="21" creationId="{8C079745-1D79-49FB-83C7-601878A539C8}"/>
          </ac:spMkLst>
        </pc:spChg>
        <pc:spChg chg="add mod">
          <ac:chgData name="Chunping Xu" userId="a5962ba47313b1f5" providerId="LiveId" clId="{385630A8-B4E7-4962-832C-51E14A66199B}" dt="2020-12-09T22:00:41.073" v="440" actId="1076"/>
          <ac:spMkLst>
            <pc:docMk/>
            <pc:sldMk cId="733682373" sldId="985"/>
            <ac:spMk id="22" creationId="{DE0EBF72-164D-4024-82A9-645DFE396E1B}"/>
          </ac:spMkLst>
        </pc:spChg>
        <pc:spChg chg="add mod">
          <ac:chgData name="Chunping Xu" userId="a5962ba47313b1f5" providerId="LiveId" clId="{385630A8-B4E7-4962-832C-51E14A66199B}" dt="2020-12-09T22:01:58.157" v="459" actId="207"/>
          <ac:spMkLst>
            <pc:docMk/>
            <pc:sldMk cId="733682373" sldId="985"/>
            <ac:spMk id="23" creationId="{7B1E3A8A-E3CA-4D57-9A11-67D3AFF2CFEA}"/>
          </ac:spMkLst>
        </pc:spChg>
        <pc:spChg chg="add del mod">
          <ac:chgData name="Chunping Xu" userId="a5962ba47313b1f5" providerId="LiveId" clId="{385630A8-B4E7-4962-832C-51E14A66199B}" dt="2020-12-09T22:02:14.443" v="463"/>
          <ac:spMkLst>
            <pc:docMk/>
            <pc:sldMk cId="733682373" sldId="985"/>
            <ac:spMk id="24" creationId="{ABC725E8-6348-42F4-BDCE-1403D4D04577}"/>
          </ac:spMkLst>
        </pc:spChg>
        <pc:spChg chg="add del mod">
          <ac:chgData name="Chunping Xu" userId="a5962ba47313b1f5" providerId="LiveId" clId="{385630A8-B4E7-4962-832C-51E14A66199B}" dt="2020-12-09T22:02:13.943" v="462"/>
          <ac:spMkLst>
            <pc:docMk/>
            <pc:sldMk cId="733682373" sldId="985"/>
            <ac:spMk id="25" creationId="{FD467C6E-6478-4B02-843C-974A8742AD6E}"/>
          </ac:spMkLst>
        </pc:spChg>
        <pc:spChg chg="add mod">
          <ac:chgData name="Chunping Xu" userId="a5962ba47313b1f5" providerId="LiveId" clId="{385630A8-B4E7-4962-832C-51E14A66199B}" dt="2020-12-09T22:03:04.943" v="481"/>
          <ac:spMkLst>
            <pc:docMk/>
            <pc:sldMk cId="733682373" sldId="985"/>
            <ac:spMk id="26" creationId="{D59E1E52-8D9C-46D6-ADFB-FF6F59FEB918}"/>
          </ac:spMkLst>
        </pc:spChg>
        <pc:spChg chg="add mod">
          <ac:chgData name="Chunping Xu" userId="a5962ba47313b1f5" providerId="LiveId" clId="{385630A8-B4E7-4962-832C-51E14A66199B}" dt="2020-12-09T22:02:58.978" v="475"/>
          <ac:spMkLst>
            <pc:docMk/>
            <pc:sldMk cId="733682373" sldId="985"/>
            <ac:spMk id="27" creationId="{3A3CA4C3-AFC7-45C9-89EA-DBC6C18C4AF9}"/>
          </ac:spMkLst>
        </pc:spChg>
        <pc:spChg chg="add mod">
          <ac:chgData name="Chunping Xu" userId="a5962ba47313b1f5" providerId="LiveId" clId="{385630A8-B4E7-4962-832C-51E14A66199B}" dt="2020-12-09T22:22:59.016" v="500" actId="1076"/>
          <ac:spMkLst>
            <pc:docMk/>
            <pc:sldMk cId="733682373" sldId="985"/>
            <ac:spMk id="28" creationId="{C95A48DB-1895-4A8E-B645-2455254EA328}"/>
          </ac:spMkLst>
        </pc:spChg>
        <pc:spChg chg="add mod">
          <ac:chgData name="Chunping Xu" userId="a5962ba47313b1f5" providerId="LiveId" clId="{385630A8-B4E7-4962-832C-51E14A66199B}" dt="2020-12-09T22:23:34.527" v="505" actId="207"/>
          <ac:spMkLst>
            <pc:docMk/>
            <pc:sldMk cId="733682373" sldId="985"/>
            <ac:spMk id="29" creationId="{CCF27527-35C9-4311-959B-F607479D0ECA}"/>
          </ac:spMkLst>
        </pc:spChg>
        <pc:cxnChg chg="add del mod">
          <ac:chgData name="Chunping Xu" userId="a5962ba47313b1f5" providerId="LiveId" clId="{385630A8-B4E7-4962-832C-51E14A66199B}" dt="2020-12-09T21:54:07.931" v="395" actId="21"/>
          <ac:cxnSpMkLst>
            <pc:docMk/>
            <pc:sldMk cId="733682373" sldId="985"/>
            <ac:cxnSpMk id="4" creationId="{ACF79CC2-E0A2-4E14-A127-2EEB32132874}"/>
          </ac:cxnSpMkLst>
        </pc:cxnChg>
        <pc:cxnChg chg="add del mod">
          <ac:chgData name="Chunping Xu" userId="a5962ba47313b1f5" providerId="LiveId" clId="{385630A8-B4E7-4962-832C-51E14A66199B}" dt="2020-12-09T21:54:11.527" v="396" actId="21"/>
          <ac:cxnSpMkLst>
            <pc:docMk/>
            <pc:sldMk cId="733682373" sldId="985"/>
            <ac:cxnSpMk id="6" creationId="{FFE20D7C-9CC1-4966-9F2C-DEDFB535E8F4}"/>
          </ac:cxnSpMkLst>
        </pc:cxnChg>
        <pc:cxnChg chg="add del mod">
          <ac:chgData name="Chunping Xu" userId="a5962ba47313b1f5" providerId="LiveId" clId="{385630A8-B4E7-4962-832C-51E14A66199B}" dt="2020-12-09T21:55:16.957" v="400" actId="21"/>
          <ac:cxnSpMkLst>
            <pc:docMk/>
            <pc:sldMk cId="733682373" sldId="985"/>
            <ac:cxnSpMk id="9" creationId="{634DAC26-A751-4666-991F-029D5C597735}"/>
          </ac:cxnSpMkLst>
        </pc:cxnChg>
        <pc:cxnChg chg="add mod">
          <ac:chgData name="Chunping Xu" userId="a5962ba47313b1f5" providerId="LiveId" clId="{385630A8-B4E7-4962-832C-51E14A66199B}" dt="2020-12-09T21:58:45.414" v="412" actId="14100"/>
          <ac:cxnSpMkLst>
            <pc:docMk/>
            <pc:sldMk cId="733682373" sldId="985"/>
            <ac:cxnSpMk id="16" creationId="{B8AF9C1F-DEB8-4B3D-B173-EFBB1221C0E2}"/>
          </ac:cxnSpMkLst>
        </pc:cxnChg>
        <pc:cxnChg chg="add mod">
          <ac:chgData name="Chunping Xu" userId="a5962ba47313b1f5" providerId="LiveId" clId="{385630A8-B4E7-4962-832C-51E14A66199B}" dt="2020-12-09T21:58:03.251" v="408" actId="14100"/>
          <ac:cxnSpMkLst>
            <pc:docMk/>
            <pc:sldMk cId="733682373" sldId="985"/>
            <ac:cxnSpMk id="17" creationId="{FF7F3744-F8D0-4734-BE76-491AC84E2983}"/>
          </ac:cxnSpMkLst>
        </pc:cxnChg>
      </pc:sldChg>
      <pc:sldChg chg="modSp add mod">
        <pc:chgData name="Chunping Xu" userId="a5962ba47313b1f5" providerId="LiveId" clId="{385630A8-B4E7-4962-832C-51E14A66199B}" dt="2020-12-09T22:21:46.546" v="497"/>
        <pc:sldMkLst>
          <pc:docMk/>
          <pc:sldMk cId="2884778565" sldId="986"/>
        </pc:sldMkLst>
        <pc:spChg chg="mod">
          <ac:chgData name="Chunping Xu" userId="a5962ba47313b1f5" providerId="LiveId" clId="{385630A8-B4E7-4962-832C-51E14A66199B}" dt="2020-12-09T22:21:46.546" v="497"/>
          <ac:spMkLst>
            <pc:docMk/>
            <pc:sldMk cId="2884778565" sldId="98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85630A8-B4E7-4962-832C-51E14A66199B}" dt="2020-12-09T23:10:40.816" v="630" actId="47"/>
        <pc:sldMkLst>
          <pc:docMk/>
          <pc:sldMk cId="2039337741" sldId="987"/>
        </pc:sldMkLst>
        <pc:spChg chg="mod">
          <ac:chgData name="Chunping Xu" userId="a5962ba47313b1f5" providerId="LiveId" clId="{385630A8-B4E7-4962-832C-51E14A66199B}" dt="2020-12-09T22:38:18.728" v="577"/>
          <ac:spMkLst>
            <pc:docMk/>
            <pc:sldMk cId="2039337741" sldId="9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2:55:34.067" v="617" actId="20577"/>
        <pc:sldMkLst>
          <pc:docMk/>
          <pc:sldMk cId="1678551957" sldId="988"/>
        </pc:sldMkLst>
        <pc:spChg chg="mod">
          <ac:chgData name="Chunping Xu" userId="a5962ba47313b1f5" providerId="LiveId" clId="{385630A8-B4E7-4962-832C-51E14A66199B}" dt="2020-12-09T22:55:34.067" v="617" actId="20577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2:51.676" v="635"/>
        <pc:sldMkLst>
          <pc:docMk/>
          <pc:sldMk cId="1258096364" sldId="989"/>
        </pc:sldMkLst>
        <pc:spChg chg="mod">
          <ac:chgData name="Chunping Xu" userId="a5962ba47313b1f5" providerId="LiveId" clId="{385630A8-B4E7-4962-832C-51E14A66199B}" dt="2020-12-09T23:12:51.676" v="635"/>
          <ac:spMkLst>
            <pc:docMk/>
            <pc:sldMk cId="1258096364" sldId="98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385630A8-B4E7-4962-832C-51E14A66199B}" dt="2020-12-09T23:12:30.396" v="632" actId="20577"/>
        <pc:sldMkLst>
          <pc:docMk/>
          <pc:sldMk cId="1796800164" sldId="990"/>
        </pc:sldMkLst>
        <pc:spChg chg="mod">
          <ac:chgData name="Chunping Xu" userId="a5962ba47313b1f5" providerId="LiveId" clId="{385630A8-B4E7-4962-832C-51E14A66199B}" dt="2020-12-09T23:12:30.396" v="632" actId="20577"/>
          <ac:spMkLst>
            <pc:docMk/>
            <pc:sldMk cId="1796800164" sldId="9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3:11.401" v="639"/>
        <pc:sldMkLst>
          <pc:docMk/>
          <pc:sldMk cId="3035838640" sldId="991"/>
        </pc:sldMkLst>
        <pc:spChg chg="mod">
          <ac:chgData name="Chunping Xu" userId="a5962ba47313b1f5" providerId="LiveId" clId="{385630A8-B4E7-4962-832C-51E14A66199B}" dt="2020-12-09T23:13:11.401" v="639"/>
          <ac:spMkLst>
            <pc:docMk/>
            <pc:sldMk cId="3035838640" sldId="991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3:20:03.281" v="728"/>
        <pc:sldMkLst>
          <pc:docMk/>
          <pc:sldMk cId="2873345604" sldId="992"/>
        </pc:sldMkLst>
        <pc:spChg chg="add mod">
          <ac:chgData name="Chunping Xu" userId="a5962ba47313b1f5" providerId="LiveId" clId="{385630A8-B4E7-4962-832C-51E14A66199B}" dt="2020-12-09T23:17:28.903" v="649" actId="1076"/>
          <ac:spMkLst>
            <pc:docMk/>
            <pc:sldMk cId="2873345604" sldId="992"/>
            <ac:spMk id="18" creationId="{974CB9BF-9F14-4880-A79C-994F5E5B2889}"/>
          </ac:spMkLst>
        </pc:spChg>
        <pc:spChg chg="add mod">
          <ac:chgData name="Chunping Xu" userId="a5962ba47313b1f5" providerId="LiveId" clId="{385630A8-B4E7-4962-832C-51E14A66199B}" dt="2020-12-09T23:19:20.740" v="687" actId="1076"/>
          <ac:spMkLst>
            <pc:docMk/>
            <pc:sldMk cId="2873345604" sldId="992"/>
            <ac:spMk id="19" creationId="{93A50C8A-1FE3-4282-9E5D-0434817405F2}"/>
          </ac:spMkLst>
        </pc:spChg>
        <pc:spChg chg="add del mod">
          <ac:chgData name="Chunping Xu" userId="a5962ba47313b1f5" providerId="LiveId" clId="{385630A8-B4E7-4962-832C-51E14A66199B}" dt="2020-12-09T23:19:02.554" v="684" actId="21"/>
          <ac:spMkLst>
            <pc:docMk/>
            <pc:sldMk cId="2873345604" sldId="992"/>
            <ac:spMk id="24" creationId="{5E6D7BD5-6AF9-445F-AA13-6F08C004275C}"/>
          </ac:spMkLst>
        </pc:spChg>
        <pc:spChg chg="add del mod">
          <ac:chgData name="Chunping Xu" userId="a5962ba47313b1f5" providerId="LiveId" clId="{385630A8-B4E7-4962-832C-51E14A66199B}" dt="2020-12-09T23:18:39.329" v="681"/>
          <ac:spMkLst>
            <pc:docMk/>
            <pc:sldMk cId="2873345604" sldId="992"/>
            <ac:spMk id="25" creationId="{E0BDF944-CB70-4DB6-841E-27394DE9E9F1}"/>
          </ac:spMkLst>
        </pc:spChg>
        <pc:spChg chg="add del mod">
          <ac:chgData name="Chunping Xu" userId="a5962ba47313b1f5" providerId="LiveId" clId="{385630A8-B4E7-4962-832C-51E14A66199B}" dt="2020-12-09T23:20:03.281" v="728"/>
          <ac:spMkLst>
            <pc:docMk/>
            <pc:sldMk cId="2873345604" sldId="992"/>
            <ac:spMk id="29" creationId="{CCF27527-35C9-4311-959B-F607479D0ECA}"/>
          </ac:spMkLst>
        </pc:spChg>
        <pc:spChg chg="add mod">
          <ac:chgData name="Chunping Xu" userId="a5962ba47313b1f5" providerId="LiveId" clId="{385630A8-B4E7-4962-832C-51E14A66199B}" dt="2020-12-09T23:19:43.168" v="708"/>
          <ac:spMkLst>
            <pc:docMk/>
            <pc:sldMk cId="2873345604" sldId="992"/>
            <ac:spMk id="30" creationId="{56D9FFBA-AD1C-4F12-93D0-712D4DE6C00F}"/>
          </ac:spMkLst>
        </pc:spChg>
      </pc:sldChg>
      <pc:sldChg chg="modSp add mod">
        <pc:chgData name="Chunping Xu" userId="a5962ba47313b1f5" providerId="LiveId" clId="{385630A8-B4E7-4962-832C-51E14A66199B}" dt="2020-12-10T00:10:03.099" v="978"/>
        <pc:sldMkLst>
          <pc:docMk/>
          <pc:sldMk cId="1532515551" sldId="993"/>
        </pc:sldMkLst>
        <pc:spChg chg="mod">
          <ac:chgData name="Chunping Xu" userId="a5962ba47313b1f5" providerId="LiveId" clId="{385630A8-B4E7-4962-832C-51E14A66199B}" dt="2020-12-10T00:10:03.099" v="978"/>
          <ac:spMkLst>
            <pc:docMk/>
            <pc:sldMk cId="1532515551" sldId="993"/>
            <ac:spMk id="407556" creationId="{338C7AEB-9E28-4C75-BE24-0682089C3A8E}"/>
          </ac:spMkLst>
        </pc:spChg>
      </pc:sldChg>
      <pc:sldChg chg="add">
        <pc:chgData name="Chunping Xu" userId="a5962ba47313b1f5" providerId="LiveId" clId="{385630A8-B4E7-4962-832C-51E14A66199B}" dt="2020-12-10T00:11:04.278" v="981"/>
        <pc:sldMkLst>
          <pc:docMk/>
          <pc:sldMk cId="2688646117" sldId="994"/>
        </pc:sldMkLst>
      </pc:sldChg>
      <pc:sldChg chg="add">
        <pc:chgData name="Chunping Xu" userId="a5962ba47313b1f5" providerId="LiveId" clId="{385630A8-B4E7-4962-832C-51E14A66199B}" dt="2020-12-10T00:11:25.563" v="982"/>
        <pc:sldMkLst>
          <pc:docMk/>
          <pc:sldMk cId="3614897379" sldId="995"/>
        </pc:sldMkLst>
      </pc:sldChg>
      <pc:sldChg chg="modSp add mod">
        <pc:chgData name="Chunping Xu" userId="a5962ba47313b1f5" providerId="LiveId" clId="{385630A8-B4E7-4962-832C-51E14A66199B}" dt="2020-12-12T03:15:10.336" v="1738"/>
        <pc:sldMkLst>
          <pc:docMk/>
          <pc:sldMk cId="3631077668" sldId="996"/>
        </pc:sldMkLst>
        <pc:spChg chg="mod">
          <ac:chgData name="Chunping Xu" userId="a5962ba47313b1f5" providerId="LiveId" clId="{385630A8-B4E7-4962-832C-51E14A66199B}" dt="2020-12-12T03:15:10.336" v="1738"/>
          <ac:spMkLst>
            <pc:docMk/>
            <pc:sldMk cId="3631077668" sldId="9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3:34.577" v="1743" actId="255"/>
        <pc:sldMkLst>
          <pc:docMk/>
          <pc:sldMk cId="2289029760" sldId="997"/>
        </pc:sldMkLst>
        <pc:spChg chg="mod">
          <ac:chgData name="Chunping Xu" userId="a5962ba47313b1f5" providerId="LiveId" clId="{385630A8-B4E7-4962-832C-51E14A66199B}" dt="2020-12-12T03:33:34.577" v="1743" actId="255"/>
          <ac:spMkLst>
            <pc:docMk/>
            <pc:sldMk cId="2289029760" sldId="99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5:07.948" v="1761" actId="14100"/>
        <pc:sldMkLst>
          <pc:docMk/>
          <pc:sldMk cId="1513658190" sldId="998"/>
        </pc:sldMkLst>
        <pc:spChg chg="mod">
          <ac:chgData name="Chunping Xu" userId="a5962ba47313b1f5" providerId="LiveId" clId="{385630A8-B4E7-4962-832C-51E14A66199B}" dt="2020-12-12T03:35:07.948" v="1761" actId="14100"/>
          <ac:spMkLst>
            <pc:docMk/>
            <pc:sldMk cId="1513658190" sldId="998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385630A8-B4E7-4962-832C-51E14A66199B}" dt="2020-12-10T00:10:20.254" v="979" actId="47"/>
        <pc:sldMasterMkLst>
          <pc:docMk/>
          <pc:sldMasterMk cId="3540827463" sldId="2147483672"/>
        </pc:sldMasterMkLst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416222713" sldId="2147483673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46113836" sldId="2147483674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857908901" sldId="2147483675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072133956" sldId="2147483676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31844013" sldId="2147483677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195947079" sldId="2147483678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279836743" sldId="2147483679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573728306" sldId="2147483680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388815956" sldId="2147483681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999167624" sldId="2147483682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951997770" sldId="2147483683"/>
          </pc:sldLayoutMkLst>
        </pc:sldLayoutChg>
      </pc:sldMasterChg>
      <pc:sldMasterChg chg="del delSldLayout">
        <pc:chgData name="Chunping Xu" userId="a5962ba47313b1f5" providerId="LiveId" clId="{385630A8-B4E7-4962-832C-51E14A66199B}" dt="2020-12-10T00:10:35.210" v="980" actId="47"/>
        <pc:sldMasterMkLst>
          <pc:docMk/>
          <pc:sldMasterMk cId="1258719488" sldId="2147483684"/>
        </pc:sldMasterMkLst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35094519" sldId="2147483685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505756424" sldId="2147483686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00203655" sldId="2147483687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228773563" sldId="2147483688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422326714" sldId="2147483689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544259664" sldId="2147483690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633022835" sldId="2147483691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4081027215" sldId="2147483692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228199324" sldId="2147483693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3366502614" sldId="2147483694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64737303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第十二、十三章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4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6" name="Rectangle 4">
            <a:extLst>
              <a:ext uri="{FF2B5EF4-FFF2-40B4-BE49-F238E27FC236}">
                <a16:creationId xmlns:a16="http://schemas.microsoft.com/office/drawing/2014/main" id="{429E5350-9122-4506-A05A-1CE152390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7074" name="Picture 2">
            <a:extLst>
              <a:ext uri="{FF2B5EF4-FFF2-40B4-BE49-F238E27FC236}">
                <a16:creationId xmlns:a16="http://schemas.microsoft.com/office/drawing/2014/main" id="{AD12EA9F-6683-4054-BFA3-258A2B50A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358" y="1685925"/>
            <a:ext cx="7004115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075" name="Text Box 3">
            <a:extLst>
              <a:ext uri="{FF2B5EF4-FFF2-40B4-BE49-F238E27FC236}">
                <a16:creationId xmlns:a16="http://schemas.microsoft.com/office/drawing/2014/main" id="{0F1611A3-398F-439F-9448-F507E7A55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039" y="2852739"/>
            <a:ext cx="53142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TW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r>
              <a:rPr lang="en-US" altLang="zh-CN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  <a:r>
              <a:rPr lang="en-US" altLang="zh-TW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邪恶三位一体</a:t>
            </a:r>
            <a:endParaRPr lang="zh-TW" altLang="en-US" sz="40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天上现出大异象来：有一个妇人身披日头，脚踏月亮，头戴十二星的冠冕。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她怀了孕，在生产的艰难中疼痛呼叫。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天上又现出异象来：有一条大红龙，七头十角；七头上戴着七个冠冕。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它的尾巴拖拉着天上星辰的三分之一，摔在地上。龙就站在那将要生产的妇人面前，等她生产之后，要吞吃她的孩子。</a:t>
            </a:r>
            <a:endParaRPr lang="zh-CN" altLang="en-US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1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妇人生了一个男孩子，是将来要用铁杖辖管（辖管：原文是牧）万国的；她的孩子被提到上帝宝座那里去了。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妇人就逃到旷野，在那里有上帝给她预备的地方，使她被养活一千二百六十天。</a:t>
            </a:r>
          </a:p>
        </p:txBody>
      </p:sp>
    </p:spTree>
    <p:extLst>
      <p:ext uri="{BB962C8B-B14F-4D97-AF65-F5344CB8AC3E}">
        <p14:creationId xmlns:p14="http://schemas.microsoft.com/office/powerpoint/2010/main" val="302137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002" name="Picture 2">
            <a:extLst>
              <a:ext uri="{FF2B5EF4-FFF2-40B4-BE49-F238E27FC236}">
                <a16:creationId xmlns:a16="http://schemas.microsoft.com/office/drawing/2014/main" id="{7F34C477-B6F9-4FC5-8349-667A9FD52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6975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4">
            <a:extLst>
              <a:ext uri="{FF2B5EF4-FFF2-40B4-BE49-F238E27FC236}">
                <a16:creationId xmlns:a16="http://schemas.microsoft.com/office/drawing/2014/main" id="{D43D29B2-A01A-43A9-8753-21B5F46B0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2264" y="1442301"/>
            <a:ext cx="5979736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、妇人是谁？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、男孩是谁？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、大红龙是谁？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天上现出大异象来：有一个妇人身披日头，脚踏月亮，头戴十二星的冠冕。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她怀了孕，在生产的艰难中疼痛呼叫。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妇人生了一个男孩子，是将来要用铁杖辖管（辖管：原文是牧）万国的；她的孩子被提到上帝宝座那里去了。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妇人就逃到旷野，在那里有上帝给她预备的地方，使她被养活一千二百六十天。</a:t>
            </a:r>
          </a:p>
        </p:txBody>
      </p:sp>
    </p:spTree>
    <p:extLst>
      <p:ext uri="{BB962C8B-B14F-4D97-AF65-F5344CB8AC3E}">
        <p14:creationId xmlns:p14="http://schemas.microsoft.com/office/powerpoint/2010/main" val="37981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我观看，见天开了。有一匹白马，骑在马上的称为诚信真实，他审判，争战，都按着公义。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有利剑从他口中出来，可以击杀列国。他必用铁杖辖管（辖管：原文是牧）他们，并要踹全能上帝烈怒的酒榨。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「你要写信给推雅推喇教会的使者，说：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那眼目如火焰、脚像光明铜的上帝之子说：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那得胜又遵守我命令到底的，我要赐给他权柄制伏列国；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他必用铁杖辖管（辖管：原文是牧）他们，将他们如同窑户的瓦器打得粉碎，像我从我父领受的权柄一样。</a:t>
            </a:r>
          </a:p>
        </p:txBody>
      </p:sp>
    </p:spTree>
    <p:extLst>
      <p:ext uri="{BB962C8B-B14F-4D97-AF65-F5344CB8AC3E}">
        <p14:creationId xmlns:p14="http://schemas.microsoft.com/office/powerpoint/2010/main" val="427188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天上又现出异象来：有一条大红龙，七头十角；七头上戴着七个冠冕。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它的尾巴拖拉着天上星辰的三分之一，摔在地上。龙就站在那将要生产的妇人面前，等她生产之后，要吞吃她的孩子。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大龙就是那古蛇，名叫魔鬼，又叫撒但，是迷惑普天下的。它被摔在地上，它的使者也一同被摔下去。</a:t>
            </a:r>
            <a:endParaRPr lang="zh-CN" alt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78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080D5C-D8B6-4F79-8726-2CC90A6C9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770" y="2526384"/>
            <a:ext cx="5051279" cy="337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33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在天上就有了争战。米迦勒同他的使者与龙争战，龙也同它的使者去争战，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并没有得胜，天上再没有它们的地方。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大龙就是那古蛇，名叫魔鬼，又叫撒但，是迷惑普天下的。它被摔在地上，它的使者也一同被摔下去。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犹大书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天使长米迦勒为摩西的尸首与魔鬼争辩的时候，尚且不敢用毁谤的话罪责他，只说：「主责备你吧！」</a:t>
            </a:r>
          </a:p>
        </p:txBody>
      </p:sp>
    </p:spTree>
    <p:extLst>
      <p:ext uri="{BB962C8B-B14F-4D97-AF65-F5344CB8AC3E}">
        <p14:creationId xmlns:p14="http://schemas.microsoft.com/office/powerpoint/2010/main" val="349661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我听见在天上有大声音说：「我上帝的救恩、能力、国度，并他基督的权柄，现在都来到了！因为那在我们上帝面前昼夜控告我们弟兄的，已经被摔下去了。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弟兄胜过它，是因羔羊的血和自己所见证的道。他们虽至于死，也不爱惜性命。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所以，诸天和住在其中的，你们都快乐吧！只是地与海有祸了！因为魔鬼知道自己的时候不多，就气忿忿地下到你们那里去了。」</a:t>
            </a:r>
            <a:endParaRPr lang="zh-CN" alt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637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32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龙见自己被摔在地上，就逼迫那生男孩子的妇人。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于是有大鹰的两个翅膀赐给妇人，叫她能飞到旷野，到自己的地方，躲避那蛇；她在那里被养活一载二载半载。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蛇就在妇人身后，从口中吐出水来，像河一样，要将妇人冲去。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地却帮助妇人，开口吞了从龙口吐出来的水（原文是河）。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龙向妇人发怒，去与她其余的儿女争战，这儿女就是那守上帝诫命、为耶稣作见证的。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那时龙就站在海边的沙上。</a:t>
            </a:r>
          </a:p>
        </p:txBody>
      </p:sp>
    </p:spTree>
    <p:extLst>
      <p:ext uri="{BB962C8B-B14F-4D97-AF65-F5344CB8AC3E}">
        <p14:creationId xmlns:p14="http://schemas.microsoft.com/office/powerpoint/2010/main" val="609872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我又看见一个兽从海中上来，有十角七头，在十角上戴着十个冠冕，七头上有亵渎的名号。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我所看见的兽，形状像豹，脚像熊的脚，口像狮子的口。那龙将自己的能力、座位，和大权柄都给了它。</a:t>
            </a:r>
          </a:p>
        </p:txBody>
      </p:sp>
    </p:spTree>
    <p:extLst>
      <p:ext uri="{BB962C8B-B14F-4D97-AF65-F5344CB8AC3E}">
        <p14:creationId xmlns:p14="http://schemas.microsoft.com/office/powerpoint/2010/main" val="115839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9" name="Picture 3">
            <a:extLst>
              <a:ext uri="{FF2B5EF4-FFF2-40B4-BE49-F238E27FC236}">
                <a16:creationId xmlns:a16="http://schemas.microsoft.com/office/drawing/2014/main" id="{0CB6593A-5F48-4417-A168-F9EECC2EF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132" y="0"/>
            <a:ext cx="8763717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0340" name="AutoShape 4">
            <a:extLst>
              <a:ext uri="{FF2B5EF4-FFF2-40B4-BE49-F238E27FC236}">
                <a16:creationId xmlns:a16="http://schemas.microsoft.com/office/drawing/2014/main" id="{002F8C49-1AA4-498D-A0CA-1A0E96CCE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3985" y="2448743"/>
            <a:ext cx="1319212" cy="581025"/>
          </a:xfrm>
          <a:prstGeom prst="wedgeRectCallout">
            <a:avLst>
              <a:gd name="adj1" fmla="val -93079"/>
              <a:gd name="adj2" fmla="val 81148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形状像豹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70341" name="AutoShape 5">
            <a:extLst>
              <a:ext uri="{FF2B5EF4-FFF2-40B4-BE49-F238E27FC236}">
                <a16:creationId xmlns:a16="http://schemas.microsoft.com/office/drawing/2014/main" id="{1715D80F-F753-4943-91C6-26168B32B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95" y="4948975"/>
            <a:ext cx="1027112" cy="581025"/>
          </a:xfrm>
          <a:prstGeom prst="wedgeRectCallout">
            <a:avLst>
              <a:gd name="adj1" fmla="val 126199"/>
              <a:gd name="adj2" fmla="val 68579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脚像熊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70342" name="AutoShape 6">
            <a:extLst>
              <a:ext uri="{FF2B5EF4-FFF2-40B4-BE49-F238E27FC236}">
                <a16:creationId xmlns:a16="http://schemas.microsoft.com/office/drawing/2014/main" id="{6BA766C2-C777-4541-AD09-35B1C3494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60" y="2448744"/>
            <a:ext cx="1319213" cy="581025"/>
          </a:xfrm>
          <a:prstGeom prst="wedgeRectCallout">
            <a:avLst>
              <a:gd name="adj1" fmla="val 125088"/>
              <a:gd name="adj2" fmla="val 30056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口像狮子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70343" name="AutoShape 7">
            <a:extLst>
              <a:ext uri="{FF2B5EF4-FFF2-40B4-BE49-F238E27FC236}">
                <a16:creationId xmlns:a16="http://schemas.microsoft.com/office/drawing/2014/main" id="{539B61E8-A2E2-4835-9C44-F18329921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0269" y="0"/>
            <a:ext cx="3085708" cy="1093509"/>
          </a:xfrm>
          <a:prstGeom prst="wedgeRectCallout">
            <a:avLst>
              <a:gd name="adj1" fmla="val -63352"/>
              <a:gd name="adj2" fmla="val 40708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十角上戴着十个冠冕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>
              <a:lnSpc>
                <a:spcPct val="120000"/>
              </a:lnSpc>
              <a:spcAft>
                <a:spcPct val="3000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七头上有亵渎的名号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70344" name="Oval 8">
            <a:extLst>
              <a:ext uri="{FF2B5EF4-FFF2-40B4-BE49-F238E27FC236}">
                <a16:creationId xmlns:a16="http://schemas.microsoft.com/office/drawing/2014/main" id="{0E030F9D-3452-4522-9C3D-1DE91330D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3675" y="5687219"/>
            <a:ext cx="1644650" cy="741363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敌基督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2" name="Picture 2">
            <a:extLst>
              <a:ext uri="{FF2B5EF4-FFF2-40B4-BE49-F238E27FC236}">
                <a16:creationId xmlns:a16="http://schemas.microsoft.com/office/drawing/2014/main" id="{4C512631-94CE-4AC1-B9DA-0147790DF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5" r="14497"/>
          <a:stretch>
            <a:fillRect/>
          </a:stretch>
        </p:blipFill>
        <p:spPr bwMode="auto">
          <a:xfrm>
            <a:off x="1524000" y="342900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363" name="Picture 3">
            <a:extLst>
              <a:ext uri="{FF2B5EF4-FFF2-40B4-BE49-F238E27FC236}">
                <a16:creationId xmlns:a16="http://schemas.microsoft.com/office/drawing/2014/main" id="{922802D3-9953-42E7-A5B6-E580B099B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6" t="185" r="21312"/>
          <a:stretch>
            <a:fillRect/>
          </a:stretch>
        </p:blipFill>
        <p:spPr bwMode="auto">
          <a:xfrm>
            <a:off x="6096001" y="3429000"/>
            <a:ext cx="4570413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364" name="Picture 4">
            <a:extLst>
              <a:ext uri="{FF2B5EF4-FFF2-40B4-BE49-F238E27FC236}">
                <a16:creationId xmlns:a16="http://schemas.microsoft.com/office/drawing/2014/main" id="{1DEB2E38-F2B2-4E9B-8149-2F1BED886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7" b="22292"/>
          <a:stretch>
            <a:fillRect/>
          </a:stretch>
        </p:blipFill>
        <p:spPr bwMode="auto">
          <a:xfrm>
            <a:off x="1524000" y="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365" name="Picture 5">
            <a:extLst>
              <a:ext uri="{FF2B5EF4-FFF2-40B4-BE49-F238E27FC236}">
                <a16:creationId xmlns:a16="http://schemas.microsoft.com/office/drawing/2014/main" id="{75544973-E39E-4C32-8596-519369661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7" b="23819"/>
          <a:stretch>
            <a:fillRect/>
          </a:stretch>
        </p:blipFill>
        <p:spPr bwMode="auto">
          <a:xfrm>
            <a:off x="6096000" y="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366" name="Rectangle 6">
            <a:extLst>
              <a:ext uri="{FF2B5EF4-FFF2-40B4-BE49-F238E27FC236}">
                <a16:creationId xmlns:a16="http://schemas.microsoft.com/office/drawing/2014/main" id="{9E5B4034-C000-45B0-9883-C31727EBC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51" y="2808288"/>
            <a:ext cx="1109663" cy="620712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271367" name="Rectangle 7">
            <a:extLst>
              <a:ext uri="{FF2B5EF4-FFF2-40B4-BE49-F238E27FC236}">
                <a16:creationId xmlns:a16="http://schemas.microsoft.com/office/drawing/2014/main" id="{DD41E70C-1AB8-4692-88F5-AFB5A9F52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2808288"/>
            <a:ext cx="1109662" cy="620712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波斯</a:t>
            </a:r>
          </a:p>
        </p:txBody>
      </p:sp>
      <p:sp>
        <p:nvSpPr>
          <p:cNvPr id="271368" name="Rectangle 8">
            <a:extLst>
              <a:ext uri="{FF2B5EF4-FFF2-40B4-BE49-F238E27FC236}">
                <a16:creationId xmlns:a16="http://schemas.microsoft.com/office/drawing/2014/main" id="{82439337-7498-44D1-9FAB-D550A48E4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51" y="3429001"/>
            <a:ext cx="1109663" cy="62071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希腊</a:t>
            </a:r>
          </a:p>
        </p:txBody>
      </p:sp>
      <p:sp>
        <p:nvSpPr>
          <p:cNvPr id="271369" name="Rectangle 9">
            <a:extLst>
              <a:ext uri="{FF2B5EF4-FFF2-40B4-BE49-F238E27FC236}">
                <a16:creationId xmlns:a16="http://schemas.microsoft.com/office/drawing/2014/main" id="{27739DF6-E02E-4D73-9D58-F70AEEB8D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3429001"/>
            <a:ext cx="1109662" cy="62071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</p:txBody>
      </p:sp>
      <p:sp>
        <p:nvSpPr>
          <p:cNvPr id="271370" name="Rectangle 10">
            <a:extLst>
              <a:ext uri="{FF2B5EF4-FFF2-40B4-BE49-F238E27FC236}">
                <a16:creationId xmlns:a16="http://schemas.microsoft.com/office/drawing/2014/main" id="{13B10F5A-484C-400B-A9DF-7E7EE48AB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51" y="2185988"/>
            <a:ext cx="1109663" cy="62071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狮</a:t>
            </a:r>
          </a:p>
        </p:txBody>
      </p:sp>
      <p:sp>
        <p:nvSpPr>
          <p:cNvPr id="271371" name="Rectangle 11">
            <a:extLst>
              <a:ext uri="{FF2B5EF4-FFF2-40B4-BE49-F238E27FC236}">
                <a16:creationId xmlns:a16="http://schemas.microsoft.com/office/drawing/2014/main" id="{FEA27E98-F920-47ED-9AD7-BC9F5723E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2185988"/>
            <a:ext cx="1109662" cy="62071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熊</a:t>
            </a:r>
          </a:p>
        </p:txBody>
      </p:sp>
      <p:sp>
        <p:nvSpPr>
          <p:cNvPr id="271372" name="Rectangle 12">
            <a:extLst>
              <a:ext uri="{FF2B5EF4-FFF2-40B4-BE49-F238E27FC236}">
                <a16:creationId xmlns:a16="http://schemas.microsoft.com/office/drawing/2014/main" id="{1C67E90C-EC36-4BEC-B791-CD219061E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51" y="4051301"/>
            <a:ext cx="1109663" cy="620713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豹</a:t>
            </a:r>
          </a:p>
        </p:txBody>
      </p:sp>
      <p:sp>
        <p:nvSpPr>
          <p:cNvPr id="271373" name="Rectangle 13">
            <a:extLst>
              <a:ext uri="{FF2B5EF4-FFF2-40B4-BE49-F238E27FC236}">
                <a16:creationId xmlns:a16="http://schemas.microsoft.com/office/drawing/2014/main" id="{A35CF4A2-1435-42BB-A557-368BB09CF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4051301"/>
            <a:ext cx="1109662" cy="620713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十角</a:t>
            </a:r>
          </a:p>
        </p:txBody>
      </p:sp>
      <p:sp>
        <p:nvSpPr>
          <p:cNvPr id="271374" name="Rectangle 14">
            <a:extLst>
              <a:ext uri="{FF2B5EF4-FFF2-40B4-BE49-F238E27FC236}">
                <a16:creationId xmlns:a16="http://schemas.microsoft.com/office/drawing/2014/main" id="{3E573FBA-272F-49BA-BB09-1350B9BAF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6" y="177801"/>
            <a:ext cx="2011363" cy="62071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但以理书</a:t>
            </a:r>
            <a:r>
              <a:rPr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endParaRPr lang="zh-TW" altLang="en-US" sz="24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我又看见一个兽从海中上来，有十角七头，在十角上戴着十个冠冕，七头上有亵渎的名号。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我所看见的兽，形状像豹，脚像熊的脚，口像狮子的口。那龙将自己的能力、座位，和大权柄都给了它。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拿着七碗的七位天使中，有一位前来对我说：「你到这里来，我将坐在众水上的大淫妇所要受的刑罚指给你看。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地上的君王与她行淫，住在地上的人喝醉了她淫乱的酒。」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我被圣灵感动，天使带我到旷野去，我就看见一个女人骑在朱红色的兽上；那兽有七头十角，遍体有亵渎的名号。</a:t>
            </a:r>
          </a:p>
        </p:txBody>
      </p:sp>
    </p:spTree>
    <p:extLst>
      <p:ext uri="{BB962C8B-B14F-4D97-AF65-F5344CB8AC3E}">
        <p14:creationId xmlns:p14="http://schemas.microsoft.com/office/powerpoint/2010/main" val="404357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我看见兽的七头中，有一个似乎受了死伤，那死伤却医好了。全地的人都希奇跟从那兽，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又拜那龙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因为它将自己的权柄给了兽，也拜兽，说：「谁能比这兽，谁能与它交战呢？」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16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又赐给它说夸大亵渎话的口，又有权柄赐给它，可以任意而行四十二个月。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兽就开口向上帝说亵渎的话，亵渎上帝的名并他的帐幕，以及那些住在天上的。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又任凭它与圣徒争战，并且得胜；也把权柄赐给它，制伏各族、各民、各方、各国。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凡住在地上、名字从创世以来没有记在被杀之羔羊生命册上的人，都要拜它。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凡有耳的，就应当听！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掳掠人的，必被掳掠；用刀杀人的，必被刀杀。圣徒的忍耐和信心就是在此。</a:t>
            </a:r>
          </a:p>
        </p:txBody>
      </p:sp>
    </p:spTree>
    <p:extLst>
      <p:ext uri="{BB962C8B-B14F-4D97-AF65-F5344CB8AC3E}">
        <p14:creationId xmlns:p14="http://schemas.microsoft.com/office/powerpoint/2010/main" val="3549514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我又看见另有一个兽从地中上来，有两角如同羊羔，说话好像龙。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9A7D81-6060-4FBA-965C-EA2AC4BFD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662" y="1633275"/>
            <a:ext cx="6956139" cy="5224725"/>
          </a:xfrm>
          <a:prstGeom prst="rect">
            <a:avLst/>
          </a:prstGeom>
        </p:spPr>
      </p:pic>
      <p:sp>
        <p:nvSpPr>
          <p:cNvPr id="4" name="Oval 5">
            <a:extLst>
              <a:ext uri="{FF2B5EF4-FFF2-40B4-BE49-F238E27FC236}">
                <a16:creationId xmlns:a16="http://schemas.microsoft.com/office/drawing/2014/main" id="{2833D6EB-4310-4FDA-9740-C1A51D7F1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5151" y="1633275"/>
            <a:ext cx="1644650" cy="741362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假先知</a:t>
            </a:r>
          </a:p>
        </p:txBody>
      </p:sp>
    </p:spTree>
    <p:extLst>
      <p:ext uri="{BB962C8B-B14F-4D97-AF65-F5344CB8AC3E}">
        <p14:creationId xmlns:p14="http://schemas.microsoft.com/office/powerpoint/2010/main" val="226521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它在头一个兽面前，施行头一个兽所有的权柄，并且叫地和住在地上的人拜那死伤医好的头一个兽。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又行大奇事，甚至在人面前，叫火从天降在地上。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它因赐给它权柄在兽面前能行奇事，就迷惑住在地上的人，说：「要给那受刀伤还活着的兽作个像。」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又有权柄赐给它，叫兽像有生气，并且能说话，又叫所有不拜兽像的人都被杀害。</a:t>
            </a:r>
          </a:p>
        </p:txBody>
      </p:sp>
    </p:spTree>
    <p:extLst>
      <p:ext uri="{BB962C8B-B14F-4D97-AF65-F5344CB8AC3E}">
        <p14:creationId xmlns:p14="http://schemas.microsoft.com/office/powerpoint/2010/main" val="3181376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它又叫众人，无论大小、贫富、自主的、为奴的，都在右手上或是在额上受一个印记。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除了那受印记、有了兽名或有兽名数目的，都不得做买卖。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在这里有智慧：凡有聪明的，可以算计兽的数目；因为这是人的数目，它的数目是六百六十六。</a:t>
            </a:r>
          </a:p>
        </p:txBody>
      </p:sp>
    </p:spTree>
    <p:extLst>
      <p:ext uri="{BB962C8B-B14F-4D97-AF65-F5344CB8AC3E}">
        <p14:creationId xmlns:p14="http://schemas.microsoft.com/office/powerpoint/2010/main" val="97459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738" name="Group 2">
            <a:extLst>
              <a:ext uri="{FF2B5EF4-FFF2-40B4-BE49-F238E27FC236}">
                <a16:creationId xmlns:a16="http://schemas.microsoft.com/office/drawing/2014/main" id="{7A778470-EB5F-4056-A9FA-BCEFBCD16B15}"/>
              </a:ext>
            </a:extLst>
          </p:cNvPr>
          <p:cNvGrpSpPr>
            <a:grpSpLocks/>
          </p:cNvGrpSpPr>
          <p:nvPr/>
        </p:nvGrpSpPr>
        <p:grpSpPr bwMode="auto">
          <a:xfrm>
            <a:off x="3170238" y="795339"/>
            <a:ext cx="5815012" cy="4713287"/>
            <a:chOff x="829" y="501"/>
            <a:chExt cx="3663" cy="2969"/>
          </a:xfrm>
        </p:grpSpPr>
        <p:pic>
          <p:nvPicPr>
            <p:cNvPr id="628739" name="Picture 3">
              <a:extLst>
                <a:ext uri="{FF2B5EF4-FFF2-40B4-BE49-F238E27FC236}">
                  <a16:creationId xmlns:a16="http://schemas.microsoft.com/office/drawing/2014/main" id="{9E08DD74-9ADD-4551-B551-6BE61FFBB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" y="501"/>
              <a:ext cx="3410" cy="2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8740" name="Picture 4">
              <a:extLst>
                <a:ext uri="{FF2B5EF4-FFF2-40B4-BE49-F238E27FC236}">
                  <a16:creationId xmlns:a16="http://schemas.microsoft.com/office/drawing/2014/main" id="{2EF810B9-AD0F-4533-96E8-F7FCAEF1B7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24"/>
            <a:stretch>
              <a:fillRect/>
            </a:stretch>
          </p:blipFill>
          <p:spPr bwMode="auto">
            <a:xfrm>
              <a:off x="2972" y="501"/>
              <a:ext cx="1520" cy="2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8741" name="Rectangle 5">
              <a:extLst>
                <a:ext uri="{FF2B5EF4-FFF2-40B4-BE49-F238E27FC236}">
                  <a16:creationId xmlns:a16="http://schemas.microsoft.com/office/drawing/2014/main" id="{AF38BB5E-4FE0-4172-B0F1-DEFA11E5B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413"/>
              <a:ext cx="230" cy="2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8742" name="Text Box 6">
              <a:extLst>
                <a:ext uri="{FF2B5EF4-FFF2-40B4-BE49-F238E27FC236}">
                  <a16:creationId xmlns:a16="http://schemas.microsoft.com/office/drawing/2014/main" id="{DD1D70B2-DFD0-4A81-8548-48E76C74C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4" y="578"/>
              <a:ext cx="246" cy="2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Aft>
                  <a:spcPct val="15000"/>
                </a:spcAft>
              </a:pPr>
              <a:r>
                <a:rPr lang="en-US" altLang="zh-TW" sz="3200">
                  <a:solidFill>
                    <a:schemeClr val="accent2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N</a:t>
              </a:r>
            </a:p>
            <a:p>
              <a:pPr>
                <a:spcAft>
                  <a:spcPct val="15000"/>
                </a:spcAft>
              </a:pPr>
              <a:r>
                <a:rPr lang="en-US" altLang="zh-TW" sz="3200">
                  <a:solidFill>
                    <a:schemeClr val="accent2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R</a:t>
              </a:r>
            </a:p>
            <a:p>
              <a:pPr>
                <a:spcAft>
                  <a:spcPct val="15000"/>
                </a:spcAft>
              </a:pPr>
              <a:r>
                <a:rPr lang="en-US" altLang="zh-TW" sz="3200">
                  <a:solidFill>
                    <a:schemeClr val="accent2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V</a:t>
              </a:r>
            </a:p>
            <a:p>
              <a:pPr>
                <a:spcAft>
                  <a:spcPct val="15000"/>
                </a:spcAft>
              </a:pPr>
              <a:r>
                <a:rPr lang="en-US" altLang="zh-TW" sz="3200">
                  <a:solidFill>
                    <a:schemeClr val="accent2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N</a:t>
              </a:r>
            </a:p>
            <a:p>
              <a:pPr>
                <a:spcAft>
                  <a:spcPct val="15000"/>
                </a:spcAft>
              </a:pPr>
              <a:r>
                <a:rPr lang="en-US" altLang="zh-TW" sz="3200">
                  <a:solidFill>
                    <a:schemeClr val="accent2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K</a:t>
              </a:r>
            </a:p>
            <a:p>
              <a:pPr>
                <a:spcAft>
                  <a:spcPct val="15000"/>
                </a:spcAft>
              </a:pPr>
              <a:r>
                <a:rPr lang="en-US" altLang="zh-TW" sz="3200">
                  <a:solidFill>
                    <a:schemeClr val="accent2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S</a:t>
              </a:r>
            </a:p>
            <a:p>
              <a:pPr>
                <a:spcAft>
                  <a:spcPct val="15000"/>
                </a:spcAft>
              </a:pPr>
              <a:r>
                <a:rPr lang="en-US" altLang="zh-TW" sz="3200">
                  <a:solidFill>
                    <a:schemeClr val="accent2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R</a:t>
              </a:r>
            </a:p>
          </p:txBody>
        </p:sp>
      </p:grpSp>
      <p:sp>
        <p:nvSpPr>
          <p:cNvPr id="628743" name="Text Box 7">
            <a:extLst>
              <a:ext uri="{FF2B5EF4-FFF2-40B4-BE49-F238E27FC236}">
                <a16:creationId xmlns:a16="http://schemas.microsoft.com/office/drawing/2014/main" id="{2A750708-AA0C-4F9A-9EE1-D445BFA96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900" y="5770563"/>
            <a:ext cx="490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希伯来文「该撒尼禄」的数字为</a:t>
            </a:r>
            <a:r>
              <a:rPr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666</a:t>
            </a:r>
            <a:endParaRPr lang="en-US" altLang="zh-TW" sz="24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597" name="Picture 5">
            <a:extLst>
              <a:ext uri="{FF2B5EF4-FFF2-40B4-BE49-F238E27FC236}">
                <a16:creationId xmlns:a16="http://schemas.microsoft.com/office/drawing/2014/main" id="{AE0B70EA-E5C7-4097-B927-C406EE15734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1" y="2276476"/>
            <a:ext cx="2841625" cy="21240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2598" name="Picture 6">
            <a:extLst>
              <a:ext uri="{FF2B5EF4-FFF2-40B4-BE49-F238E27FC236}">
                <a16:creationId xmlns:a16="http://schemas.microsoft.com/office/drawing/2014/main" id="{7E19F53A-B91F-4759-A3EF-710068F75AD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r="18282" b="8897"/>
          <a:stretch>
            <a:fillRect/>
          </a:stretch>
        </p:blipFill>
        <p:spPr bwMode="auto">
          <a:xfrm>
            <a:off x="3060701" y="4564064"/>
            <a:ext cx="2841625" cy="2116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2599" name="Picture 7">
            <a:extLst>
              <a:ext uri="{FF2B5EF4-FFF2-40B4-BE49-F238E27FC236}">
                <a16:creationId xmlns:a16="http://schemas.microsoft.com/office/drawing/2014/main" id="{850414B9-5005-4BFB-BAA2-82BFCD488C8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1" y="222250"/>
            <a:ext cx="2841625" cy="1885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00" name="Rectangle 8">
            <a:extLst>
              <a:ext uri="{FF2B5EF4-FFF2-40B4-BE49-F238E27FC236}">
                <a16:creationId xmlns:a16="http://schemas.microsoft.com/office/drawing/2014/main" id="{4777C24C-1A58-42D6-9F08-B60857EED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325" y="215901"/>
            <a:ext cx="687388" cy="18970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撒</a:t>
            </a:r>
          </a:p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但</a:t>
            </a:r>
          </a:p>
        </p:txBody>
      </p:sp>
      <p:sp>
        <p:nvSpPr>
          <p:cNvPr id="622601" name="Rectangle 9">
            <a:extLst>
              <a:ext uri="{FF2B5EF4-FFF2-40B4-BE49-F238E27FC236}">
                <a16:creationId xmlns:a16="http://schemas.microsoft.com/office/drawing/2014/main" id="{3C61DA97-874E-4FAC-9D3C-A5B605E6D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325" y="2266950"/>
            <a:ext cx="687388" cy="21399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敌</a:t>
            </a:r>
          </a:p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基</a:t>
            </a:r>
          </a:p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督</a:t>
            </a:r>
          </a:p>
        </p:txBody>
      </p:sp>
      <p:sp>
        <p:nvSpPr>
          <p:cNvPr id="622602" name="Rectangle 10">
            <a:extLst>
              <a:ext uri="{FF2B5EF4-FFF2-40B4-BE49-F238E27FC236}">
                <a16:creationId xmlns:a16="http://schemas.microsoft.com/office/drawing/2014/main" id="{D53CDB2F-A43A-415F-874C-31F481933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325" y="4554539"/>
            <a:ext cx="687388" cy="21304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假</a:t>
            </a:r>
          </a:p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先</a:t>
            </a:r>
          </a:p>
          <a:p>
            <a:pPr algn="ctr"/>
            <a:r>
              <a:rPr kumimoji="1"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知</a:t>
            </a:r>
          </a:p>
        </p:txBody>
      </p:sp>
      <p:sp>
        <p:nvSpPr>
          <p:cNvPr id="622614" name="Rectangle 22">
            <a:extLst>
              <a:ext uri="{FF2B5EF4-FFF2-40B4-BE49-F238E27FC236}">
                <a16:creationId xmlns:a16="http://schemas.microsoft.com/office/drawing/2014/main" id="{86ABFF7C-F5D0-41B2-B13C-20F3FEC1A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051" y="2271713"/>
            <a:ext cx="687387" cy="2128838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政</a:t>
            </a:r>
          </a:p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治</a:t>
            </a:r>
          </a:p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领</a:t>
            </a:r>
          </a:p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袖</a:t>
            </a:r>
          </a:p>
        </p:txBody>
      </p:sp>
      <p:sp>
        <p:nvSpPr>
          <p:cNvPr id="622615" name="Rectangle 23">
            <a:extLst>
              <a:ext uri="{FF2B5EF4-FFF2-40B4-BE49-F238E27FC236}">
                <a16:creationId xmlns:a16="http://schemas.microsoft.com/office/drawing/2014/main" id="{D175B30C-45E0-4358-8DCC-D9E7F5B7A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051" y="4554539"/>
            <a:ext cx="687387" cy="2125662"/>
          </a:xfrm>
          <a:prstGeom prst="rect">
            <a:avLst/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宗</a:t>
            </a:r>
          </a:p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教</a:t>
            </a:r>
          </a:p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领</a:t>
            </a:r>
          </a:p>
          <a:p>
            <a:pPr algn="ctr"/>
            <a:r>
              <a:rPr kumimoji="1"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袖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29757" y="0"/>
            <a:ext cx="4037814" cy="785809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七印、七号、七碗之灾：</a:t>
            </a:r>
            <a:endParaRPr lang="en-US" altLang="zh-CN" sz="2800" b="1" dirty="0">
              <a:solidFill>
                <a:schemeClr val="tx1"/>
              </a:solidFill>
              <a:highlight>
                <a:srgbClr val="FF00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91425-8836-4B02-9F73-4BBCAF49AD8E}"/>
              </a:ext>
            </a:extLst>
          </p:cNvPr>
          <p:cNvSpPr/>
          <p:nvPr/>
        </p:nvSpPr>
        <p:spPr>
          <a:xfrm>
            <a:off x="10112828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420B-D1A6-49A1-B781-BAF52B230ACC}"/>
              </a:ext>
            </a:extLst>
          </p:cNvPr>
          <p:cNvSpPr/>
          <p:nvPr/>
        </p:nvSpPr>
        <p:spPr>
          <a:xfrm>
            <a:off x="1284514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D9C45CA-5D52-4C26-8E7C-9AD657C44BCE}"/>
              </a:ext>
            </a:extLst>
          </p:cNvPr>
          <p:cNvSpPr/>
          <p:nvPr/>
        </p:nvSpPr>
        <p:spPr>
          <a:xfrm flipV="1">
            <a:off x="1360704" y="2449299"/>
            <a:ext cx="8752124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E27500-0D38-41F6-AF4A-9CBE62289124}"/>
              </a:ext>
            </a:extLst>
          </p:cNvPr>
          <p:cNvSpPr/>
          <p:nvPr/>
        </p:nvSpPr>
        <p:spPr>
          <a:xfrm flipV="1">
            <a:off x="3309252" y="3645926"/>
            <a:ext cx="676548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54314A1-F883-4C78-A618-2BDCAEE3F764}"/>
              </a:ext>
            </a:extLst>
          </p:cNvPr>
          <p:cNvSpPr/>
          <p:nvPr/>
        </p:nvSpPr>
        <p:spPr>
          <a:xfrm flipV="1">
            <a:off x="5718203" y="4768789"/>
            <a:ext cx="443046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AF9C1F-DEB8-4B3D-B173-EFBB1221C0E2}"/>
              </a:ext>
            </a:extLst>
          </p:cNvPr>
          <p:cNvCxnSpPr>
            <a:cxnSpLocks/>
          </p:cNvCxnSpPr>
          <p:nvPr/>
        </p:nvCxnSpPr>
        <p:spPr>
          <a:xfrm>
            <a:off x="5698671" y="3989602"/>
            <a:ext cx="0" cy="210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7F3744-F8D0-4734-BE76-491AC84E2983}"/>
              </a:ext>
            </a:extLst>
          </p:cNvPr>
          <p:cNvCxnSpPr>
            <a:cxnSpLocks/>
          </p:cNvCxnSpPr>
          <p:nvPr/>
        </p:nvCxnSpPr>
        <p:spPr>
          <a:xfrm>
            <a:off x="3309252" y="2677887"/>
            <a:ext cx="0" cy="338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58F4EBAA-36F4-4BC9-8BBA-D059ABEBFA06}"/>
              </a:ext>
            </a:extLst>
          </p:cNvPr>
          <p:cNvSpPr txBox="1">
            <a:spLocks/>
          </p:cNvSpPr>
          <p:nvPr/>
        </p:nvSpPr>
        <p:spPr>
          <a:xfrm>
            <a:off x="1719943" y="1382499"/>
            <a:ext cx="2449286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C079745-1D79-49FB-83C7-601878A539C8}"/>
              </a:ext>
            </a:extLst>
          </p:cNvPr>
          <p:cNvSpPr txBox="1">
            <a:spLocks/>
          </p:cNvSpPr>
          <p:nvPr/>
        </p:nvSpPr>
        <p:spPr>
          <a:xfrm>
            <a:off x="4604548" y="2804276"/>
            <a:ext cx="235665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七号之灾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EBF72-164D-4024-82A9-645DFE396E1B}"/>
              </a:ext>
            </a:extLst>
          </p:cNvPr>
          <p:cNvSpPr txBox="1">
            <a:spLocks/>
          </p:cNvSpPr>
          <p:nvPr/>
        </p:nvSpPr>
        <p:spPr>
          <a:xfrm>
            <a:off x="6411197" y="3871075"/>
            <a:ext cx="2340628" cy="896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B1E3A8A-E3CA-4D57-9A11-67D3AFF2CFEA}"/>
              </a:ext>
            </a:extLst>
          </p:cNvPr>
          <p:cNvSpPr txBox="1">
            <a:spLocks/>
          </p:cNvSpPr>
          <p:nvPr/>
        </p:nvSpPr>
        <p:spPr>
          <a:xfrm>
            <a:off x="4528356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一七之半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59E1E52-8D9C-46D6-ADFB-FF6F59FEB918}"/>
              </a:ext>
            </a:extLst>
          </p:cNvPr>
          <p:cNvSpPr txBox="1">
            <a:spLocks/>
          </p:cNvSpPr>
          <p:nvPr/>
        </p:nvSpPr>
        <p:spPr>
          <a:xfrm>
            <a:off x="8980609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一七之末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3A3CA4C3-AFC7-45C9-89EA-DBC6C18C4AF9}"/>
              </a:ext>
            </a:extLst>
          </p:cNvPr>
          <p:cNvSpPr txBox="1">
            <a:spLocks/>
          </p:cNvSpPr>
          <p:nvPr/>
        </p:nvSpPr>
        <p:spPr>
          <a:xfrm>
            <a:off x="190390" y="5905501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一七之始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95A48DB-1895-4A8E-B645-2455254EA328}"/>
              </a:ext>
            </a:extLst>
          </p:cNvPr>
          <p:cNvSpPr/>
          <p:nvPr/>
        </p:nvSpPr>
        <p:spPr>
          <a:xfrm>
            <a:off x="5351217" y="1259021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27527-35C9-4311-959B-F607479D0ECA}"/>
              </a:ext>
            </a:extLst>
          </p:cNvPr>
          <p:cNvSpPr txBox="1"/>
          <p:nvPr/>
        </p:nvSpPr>
        <p:spPr>
          <a:xfrm>
            <a:off x="6055398" y="1399158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圣灵离开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4CB9BF-9F14-4880-A79C-994F5E5B2889}"/>
              </a:ext>
            </a:extLst>
          </p:cNvPr>
          <p:cNvSpPr txBox="1"/>
          <p:nvPr/>
        </p:nvSpPr>
        <p:spPr>
          <a:xfrm>
            <a:off x="6055398" y="904512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50C8A-1FE3-4282-9E5D-0434817405F2}"/>
              </a:ext>
            </a:extLst>
          </p:cNvPr>
          <p:cNvSpPr txBox="1"/>
          <p:nvPr/>
        </p:nvSpPr>
        <p:spPr>
          <a:xfrm>
            <a:off x="-9421" y="2024984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开始发动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9FFBA-AD1C-4F12-93D0-712D4DE6C00F}"/>
              </a:ext>
            </a:extLst>
          </p:cNvPr>
          <p:cNvSpPr txBox="1"/>
          <p:nvPr/>
        </p:nvSpPr>
        <p:spPr>
          <a:xfrm>
            <a:off x="4715384" y="1983933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完全显露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B11A6F1-3FB2-41C5-9D27-16D1461FE6C5}"/>
              </a:ext>
            </a:extLst>
          </p:cNvPr>
          <p:cNvSpPr/>
          <p:nvPr/>
        </p:nvSpPr>
        <p:spPr>
          <a:xfrm flipV="1">
            <a:off x="1332376" y="4796528"/>
            <a:ext cx="4357499" cy="213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7F4821A-FDAB-48AC-ACF3-DFE2BFCFF504}"/>
              </a:ext>
            </a:extLst>
          </p:cNvPr>
          <p:cNvSpPr txBox="1">
            <a:spLocks/>
          </p:cNvSpPr>
          <p:nvPr/>
        </p:nvSpPr>
        <p:spPr>
          <a:xfrm>
            <a:off x="2293662" y="4934076"/>
            <a:ext cx="291291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两个见证人</a:t>
            </a:r>
            <a:endParaRPr lang="en-US" altLang="zh-CN" sz="3600" b="1" dirty="0">
              <a:solidFill>
                <a:schemeClr val="tx1"/>
              </a:solidFill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B699CBF8-78A4-48AE-8087-E480832080A6}"/>
              </a:ext>
            </a:extLst>
          </p:cNvPr>
          <p:cNvSpPr txBox="1">
            <a:spLocks/>
          </p:cNvSpPr>
          <p:nvPr/>
        </p:nvSpPr>
        <p:spPr>
          <a:xfrm>
            <a:off x="3465855" y="-27536"/>
            <a:ext cx="1858511" cy="785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红龙摔落</a:t>
            </a:r>
            <a:endParaRPr lang="en-US" altLang="zh-CN" sz="32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CC708E91-ECF9-4E01-B1D0-D309C3B14537}"/>
              </a:ext>
            </a:extLst>
          </p:cNvPr>
          <p:cNvSpPr/>
          <p:nvPr/>
        </p:nvSpPr>
        <p:spPr>
          <a:xfrm>
            <a:off x="5472815" y="150021"/>
            <a:ext cx="263951" cy="72573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91423C4C-D07D-479D-9E0C-73D50CCEF66D}"/>
              </a:ext>
            </a:extLst>
          </p:cNvPr>
          <p:cNvSpPr txBox="1">
            <a:spLocks/>
          </p:cNvSpPr>
          <p:nvPr/>
        </p:nvSpPr>
        <p:spPr>
          <a:xfrm>
            <a:off x="5755329" y="5033695"/>
            <a:ext cx="4430460" cy="785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外邦人践踏圣城三年半</a:t>
            </a:r>
            <a:endParaRPr lang="en-US" altLang="zh-CN" sz="3200" b="1" dirty="0">
              <a:solidFill>
                <a:srgbClr val="C00000"/>
              </a:solidFill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56421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" grpId="0"/>
      <p:bldP spid="2" grpId="0" animBg="1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第十二、十三章的重点：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邪恶的三位一体会对上帝和祂的国度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子民作最后的疯狂攻击；上帝会暂时容让撒旦的得逞，暴露邪灵与跟随者的真正面目；也会对祂的子民作相应的保护。</a:t>
            </a:r>
          </a:p>
        </p:txBody>
      </p:sp>
    </p:spTree>
    <p:extLst>
      <p:ext uri="{BB962C8B-B14F-4D97-AF65-F5344CB8AC3E}">
        <p14:creationId xmlns:p14="http://schemas.microsoft.com/office/powerpoint/2010/main" val="1678551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、我对撒旦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邪灵的看法是怎样的？以怎样的心态来看待“我的心是一个灵界的战场”？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、我对目前的国际政治对信仰的影响看法如何？我对人文主义、人本主义有何态度？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、基督徒和基督教徒的区别何在？我对目前基督教世界的趋势看法如何？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244" y="307474"/>
            <a:ext cx="11965756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、下次：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日周五，启示录的查经：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14-16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、鼓励：将七印、七号、七碗的经文对照观察，做一个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word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档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/excel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档。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31177</TotalTime>
  <Words>2408</Words>
  <Application>Microsoft Office PowerPoint</Application>
  <PresentationFormat>Widescreen</PresentationFormat>
  <Paragraphs>210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2021-01-16T03:38:33Z</dcterms:modified>
</cp:coreProperties>
</file>