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835" r:id="rId2"/>
    <p:sldId id="1006" r:id="rId3"/>
    <p:sldId id="1008" r:id="rId4"/>
    <p:sldId id="1000" r:id="rId5"/>
    <p:sldId id="997" r:id="rId6"/>
    <p:sldId id="1026" r:id="rId7"/>
    <p:sldId id="1025" r:id="rId8"/>
    <p:sldId id="1010" r:id="rId9"/>
    <p:sldId id="1027" r:id="rId10"/>
    <p:sldId id="1009" r:id="rId11"/>
    <p:sldId id="1029" r:id="rId12"/>
    <p:sldId id="1030" r:id="rId13"/>
    <p:sldId id="1032" r:id="rId14"/>
    <p:sldId id="1034" r:id="rId15"/>
    <p:sldId id="1035" r:id="rId16"/>
    <p:sldId id="1011" r:id="rId17"/>
    <p:sldId id="998" r:id="rId18"/>
    <p:sldId id="1022" r:id="rId19"/>
    <p:sldId id="1023" r:id="rId20"/>
    <p:sldId id="1033" r:id="rId21"/>
    <p:sldId id="988" r:id="rId22"/>
    <p:sldId id="999" r:id="rId23"/>
    <p:sldId id="1024" r:id="rId24"/>
    <p:sldId id="872" r:id="rId25"/>
    <p:sldId id="873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unping Xu" initials="CX" lastIdx="2" clrIdx="0">
    <p:extLst>
      <p:ext uri="{19B8F6BF-5375-455C-9EA6-DF929625EA0E}">
        <p15:presenceInfo xmlns:p15="http://schemas.microsoft.com/office/powerpoint/2012/main" userId="a5962ba47313b1f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F7916F-7FAF-45F0-8197-7C6F08CD29CA}" v="797" dt="2020-12-25T23:19:00.0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81" d="100"/>
          <a:sy n="81" d="100"/>
        </p:scale>
        <p:origin x="40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E62B0A0F-1A0B-4CAD-B3C9-DBE4C58A9E3C}"/>
    <pc:docChg chg="undo redo custSel addSld delSld modSld sldOrd">
      <pc:chgData name="Chunping Xu" userId="a5962ba47313b1f5" providerId="LiveId" clId="{E62B0A0F-1A0B-4CAD-B3C9-DBE4C58A9E3C}" dt="2020-12-18T23:02:24.815" v="800"/>
      <pc:docMkLst>
        <pc:docMk/>
      </pc:docMkLst>
      <pc:sldChg chg="del">
        <pc:chgData name="Chunping Xu" userId="a5962ba47313b1f5" providerId="LiveId" clId="{E62B0A0F-1A0B-4CAD-B3C9-DBE4C58A9E3C}" dt="2020-12-14T19:15:19.379" v="13" actId="47"/>
        <pc:sldMkLst>
          <pc:docMk/>
          <pc:sldMk cId="0" sldId="561"/>
        </pc:sldMkLst>
      </pc:sldChg>
      <pc:sldChg chg="add del">
        <pc:chgData name="Chunping Xu" userId="a5962ba47313b1f5" providerId="LiveId" clId="{E62B0A0F-1A0B-4CAD-B3C9-DBE4C58A9E3C}" dt="2020-12-14T19:47:43.792" v="79" actId="47"/>
        <pc:sldMkLst>
          <pc:docMk/>
          <pc:sldMk cId="0" sldId="573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0" sldId="625"/>
        </pc:sldMkLst>
      </pc:sldChg>
      <pc:sldChg chg="modSp mod">
        <pc:chgData name="Chunping Xu" userId="a5962ba47313b1f5" providerId="LiveId" clId="{E62B0A0F-1A0B-4CAD-B3C9-DBE4C58A9E3C}" dt="2020-12-14T19:13:02.934" v="12"/>
        <pc:sldMkLst>
          <pc:docMk/>
          <pc:sldMk cId="2574250617" sldId="835"/>
        </pc:sldMkLst>
        <pc:spChg chg="mod">
          <ac:chgData name="Chunping Xu" userId="a5962ba47313b1f5" providerId="LiveId" clId="{E62B0A0F-1A0B-4CAD-B3C9-DBE4C58A9E3C}" dt="2020-12-14T19:13:02.934" v="12"/>
          <ac:spMkLst>
            <pc:docMk/>
            <pc:sldMk cId="2574250617" sldId="835"/>
            <ac:spMk id="441" creationId="{00000000-0000-0000-0000-000000000000}"/>
          </ac:spMkLst>
        </pc:spChg>
      </pc:sldChg>
      <pc:sldChg chg="modSp ord modAnim">
        <pc:chgData name="Chunping Xu" userId="a5962ba47313b1f5" providerId="LiveId" clId="{E62B0A0F-1A0B-4CAD-B3C9-DBE4C58A9E3C}" dt="2020-12-18T23:02:24.815" v="800"/>
        <pc:sldMkLst>
          <pc:docMk/>
          <pc:sldMk cId="2226330514" sldId="872"/>
        </pc:sldMkLst>
        <pc:spChg chg="mod">
          <ac:chgData name="Chunping Xu" userId="a5962ba47313b1f5" providerId="LiveId" clId="{E62B0A0F-1A0B-4CAD-B3C9-DBE4C58A9E3C}" dt="2020-12-18T22:39:54.787" v="616"/>
          <ac:spMkLst>
            <pc:docMk/>
            <pc:sldMk cId="2226330514" sldId="872"/>
            <ac:spMk id="3" creationId="{00000000-0000-0000-0000-000000000000}"/>
          </ac:spMkLst>
        </pc:spChg>
      </pc:sldChg>
      <pc:sldChg chg="modSp mod">
        <pc:chgData name="Chunping Xu" userId="a5962ba47313b1f5" providerId="LiveId" clId="{E62B0A0F-1A0B-4CAD-B3C9-DBE4C58A9E3C}" dt="2020-12-18T23:01:52.215" v="798"/>
        <pc:sldMkLst>
          <pc:docMk/>
          <pc:sldMk cId="1666369413" sldId="873"/>
        </pc:sldMkLst>
        <pc:spChg chg="mod">
          <ac:chgData name="Chunping Xu" userId="a5962ba47313b1f5" providerId="LiveId" clId="{E62B0A0F-1A0B-4CAD-B3C9-DBE4C58A9E3C}" dt="2020-12-18T23:01:52.215" v="798"/>
          <ac:spMkLst>
            <pc:docMk/>
            <pc:sldMk cId="1666369413" sldId="873"/>
            <ac:spMk id="3" creationId="{00000000-0000-0000-0000-000000000000}"/>
          </ac:spMkLst>
        </pc:spChg>
      </pc:sldChg>
      <pc:sldChg chg="del">
        <pc:chgData name="Chunping Xu" userId="a5962ba47313b1f5" providerId="LiveId" clId="{E62B0A0F-1A0B-4CAD-B3C9-DBE4C58A9E3C}" dt="2020-12-18T22:26:16.868" v="252" actId="47"/>
        <pc:sldMkLst>
          <pc:docMk/>
          <pc:sldMk cId="3838463345" sldId="896"/>
        </pc:sldMkLst>
      </pc:sldChg>
      <pc:sldChg chg="del">
        <pc:chgData name="Chunping Xu" userId="a5962ba47313b1f5" providerId="LiveId" clId="{E62B0A0F-1A0B-4CAD-B3C9-DBE4C58A9E3C}" dt="2020-12-18T22:26:16.868" v="252" actId="47"/>
        <pc:sldMkLst>
          <pc:docMk/>
          <pc:sldMk cId="2648719367" sldId="898"/>
        </pc:sldMkLst>
      </pc:sldChg>
      <pc:sldChg chg="del">
        <pc:chgData name="Chunping Xu" userId="a5962ba47313b1f5" providerId="LiveId" clId="{E62B0A0F-1A0B-4CAD-B3C9-DBE4C58A9E3C}" dt="2020-12-18T22:26:16.868" v="252" actId="47"/>
        <pc:sldMkLst>
          <pc:docMk/>
          <pc:sldMk cId="748231982" sldId="955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986370591" sldId="962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2852969354" sldId="963"/>
        </pc:sldMkLst>
      </pc:sldChg>
      <pc:sldChg chg="del">
        <pc:chgData name="Chunping Xu" userId="a5962ba47313b1f5" providerId="LiveId" clId="{E62B0A0F-1A0B-4CAD-B3C9-DBE4C58A9E3C}" dt="2020-12-14T19:15:19.379" v="13" actId="47"/>
        <pc:sldMkLst>
          <pc:docMk/>
          <pc:sldMk cId="1266089870" sldId="975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3595749492" sldId="977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1550936449" sldId="978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3648429088" sldId="979"/>
        </pc:sldMkLst>
      </pc:sldChg>
      <pc:sldChg chg="del">
        <pc:chgData name="Chunping Xu" userId="a5962ba47313b1f5" providerId="LiveId" clId="{E62B0A0F-1A0B-4CAD-B3C9-DBE4C58A9E3C}" dt="2020-12-18T22:26:16.868" v="252" actId="47"/>
        <pc:sldMkLst>
          <pc:docMk/>
          <pc:sldMk cId="190460946" sldId="980"/>
        </pc:sldMkLst>
      </pc:sldChg>
      <pc:sldChg chg="del">
        <pc:chgData name="Chunping Xu" userId="a5962ba47313b1f5" providerId="LiveId" clId="{E62B0A0F-1A0B-4CAD-B3C9-DBE4C58A9E3C}" dt="2020-12-14T19:15:19.379" v="13" actId="47"/>
        <pc:sldMkLst>
          <pc:docMk/>
          <pc:sldMk cId="1577725863" sldId="981"/>
        </pc:sldMkLst>
      </pc:sldChg>
      <pc:sldChg chg="del">
        <pc:chgData name="Chunping Xu" userId="a5962ba47313b1f5" providerId="LiveId" clId="{E62B0A0F-1A0B-4CAD-B3C9-DBE4C58A9E3C}" dt="2020-12-14T19:15:19.379" v="13" actId="47"/>
        <pc:sldMkLst>
          <pc:docMk/>
          <pc:sldMk cId="37241328" sldId="982"/>
        </pc:sldMkLst>
      </pc:sldChg>
      <pc:sldChg chg="del">
        <pc:chgData name="Chunping Xu" userId="a5962ba47313b1f5" providerId="LiveId" clId="{E62B0A0F-1A0B-4CAD-B3C9-DBE4C58A9E3C}" dt="2020-12-14T19:15:19.379" v="13" actId="47"/>
        <pc:sldMkLst>
          <pc:docMk/>
          <pc:sldMk cId="2443844755" sldId="983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733682373" sldId="985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2884778565" sldId="986"/>
        </pc:sldMkLst>
      </pc:sldChg>
      <pc:sldChg chg="modSp mod">
        <pc:chgData name="Chunping Xu" userId="a5962ba47313b1f5" providerId="LiveId" clId="{E62B0A0F-1A0B-4CAD-B3C9-DBE4C58A9E3C}" dt="2020-12-18T22:25:15.898" v="251" actId="6549"/>
        <pc:sldMkLst>
          <pc:docMk/>
          <pc:sldMk cId="1678551957" sldId="988"/>
        </pc:sldMkLst>
        <pc:spChg chg="mod">
          <ac:chgData name="Chunping Xu" userId="a5962ba47313b1f5" providerId="LiveId" clId="{E62B0A0F-1A0B-4CAD-B3C9-DBE4C58A9E3C}" dt="2020-12-18T22:25:15.898" v="251" actId="6549"/>
          <ac:spMkLst>
            <pc:docMk/>
            <pc:sldMk cId="1678551957" sldId="988"/>
            <ac:spMk id="160782" creationId="{BDFD54D5-728E-4DE0-B8CD-BB0D37C84E5C}"/>
          </ac:spMkLst>
        </pc:spChg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1258096364" sldId="989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1796800164" sldId="990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3035838640" sldId="991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2873345604" sldId="992"/>
        </pc:sldMkLst>
      </pc:sldChg>
      <pc:sldChg chg="del">
        <pc:chgData name="Chunping Xu" userId="a5962ba47313b1f5" providerId="LiveId" clId="{E62B0A0F-1A0B-4CAD-B3C9-DBE4C58A9E3C}" dt="2020-12-18T22:26:16.868" v="252" actId="47"/>
        <pc:sldMkLst>
          <pc:docMk/>
          <pc:sldMk cId="1532515551" sldId="993"/>
        </pc:sldMkLst>
      </pc:sldChg>
      <pc:sldChg chg="del">
        <pc:chgData name="Chunping Xu" userId="a5962ba47313b1f5" providerId="LiveId" clId="{E62B0A0F-1A0B-4CAD-B3C9-DBE4C58A9E3C}" dt="2020-12-18T22:26:16.868" v="252" actId="47"/>
        <pc:sldMkLst>
          <pc:docMk/>
          <pc:sldMk cId="2688646117" sldId="994"/>
        </pc:sldMkLst>
      </pc:sldChg>
      <pc:sldChg chg="del">
        <pc:chgData name="Chunping Xu" userId="a5962ba47313b1f5" providerId="LiveId" clId="{E62B0A0F-1A0B-4CAD-B3C9-DBE4C58A9E3C}" dt="2020-12-18T22:26:16.868" v="252" actId="47"/>
        <pc:sldMkLst>
          <pc:docMk/>
          <pc:sldMk cId="3614897379" sldId="995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3631077668" sldId="996"/>
        </pc:sldMkLst>
      </pc:sldChg>
      <pc:sldChg chg="modSp add mod">
        <pc:chgData name="Chunping Xu" userId="a5962ba47313b1f5" providerId="LiveId" clId="{E62B0A0F-1A0B-4CAD-B3C9-DBE4C58A9E3C}" dt="2020-12-18T20:01:15.656" v="86" actId="20577"/>
        <pc:sldMkLst>
          <pc:docMk/>
          <pc:sldMk cId="302137505" sldId="997"/>
        </pc:sldMkLst>
        <pc:spChg chg="mod">
          <ac:chgData name="Chunping Xu" userId="a5962ba47313b1f5" providerId="LiveId" clId="{E62B0A0F-1A0B-4CAD-B3C9-DBE4C58A9E3C}" dt="2020-12-18T20:01:15.656" v="86" actId="20577"/>
          <ac:spMkLst>
            <pc:docMk/>
            <pc:sldMk cId="302137505" sldId="997"/>
            <ac:spMk id="160782" creationId="{BDFD54D5-728E-4DE0-B8CD-BB0D37C84E5C}"/>
          </ac:spMkLst>
        </pc:spChg>
      </pc:sldChg>
      <pc:sldChg chg="del">
        <pc:chgData name="Chunping Xu" userId="a5962ba47313b1f5" providerId="LiveId" clId="{E62B0A0F-1A0B-4CAD-B3C9-DBE4C58A9E3C}" dt="2020-12-14T19:15:19.379" v="13" actId="47"/>
        <pc:sldMkLst>
          <pc:docMk/>
          <pc:sldMk cId="2289029760" sldId="997"/>
        </pc:sldMkLst>
      </pc:sldChg>
      <pc:sldChg chg="del">
        <pc:chgData name="Chunping Xu" userId="a5962ba47313b1f5" providerId="LiveId" clId="{E62B0A0F-1A0B-4CAD-B3C9-DBE4C58A9E3C}" dt="2020-12-14T19:15:19.379" v="13" actId="47"/>
        <pc:sldMkLst>
          <pc:docMk/>
          <pc:sldMk cId="1513658190" sldId="998"/>
        </pc:sldMkLst>
      </pc:sldChg>
      <pc:sldChg chg="modSp add mod">
        <pc:chgData name="Chunping Xu" userId="a5962ba47313b1f5" providerId="LiveId" clId="{E62B0A0F-1A0B-4CAD-B3C9-DBE4C58A9E3C}" dt="2020-12-18T22:47:21.441" v="626" actId="20577"/>
        <pc:sldMkLst>
          <pc:docMk/>
          <pc:sldMk cId="2876378921" sldId="998"/>
        </pc:sldMkLst>
        <pc:spChg chg="mod">
          <ac:chgData name="Chunping Xu" userId="a5962ba47313b1f5" providerId="LiveId" clId="{E62B0A0F-1A0B-4CAD-B3C9-DBE4C58A9E3C}" dt="2020-12-18T22:47:21.441" v="626" actId="20577"/>
          <ac:spMkLst>
            <pc:docMk/>
            <pc:sldMk cId="2876378921" sldId="99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62B0A0F-1A0B-4CAD-B3C9-DBE4C58A9E3C}" dt="2020-12-18T21:43:38.782" v="184" actId="20577"/>
        <pc:sldMkLst>
          <pc:docMk/>
          <pc:sldMk cId="3219226973" sldId="999"/>
        </pc:sldMkLst>
        <pc:spChg chg="mod">
          <ac:chgData name="Chunping Xu" userId="a5962ba47313b1f5" providerId="LiveId" clId="{E62B0A0F-1A0B-4CAD-B3C9-DBE4C58A9E3C}" dt="2020-12-18T21:43:38.782" v="184" actId="20577"/>
          <ac:spMkLst>
            <pc:docMk/>
            <pc:sldMk cId="3219226973" sldId="999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E62B0A0F-1A0B-4CAD-B3C9-DBE4C58A9E3C}" dt="2020-12-18T20:01:24.189" v="87" actId="20577"/>
        <pc:sldMkLst>
          <pc:docMk/>
          <pc:sldMk cId="3473911688" sldId="1000"/>
        </pc:sldMkLst>
        <pc:spChg chg="mod">
          <ac:chgData name="Chunping Xu" userId="a5962ba47313b1f5" providerId="LiveId" clId="{E62B0A0F-1A0B-4CAD-B3C9-DBE4C58A9E3C}" dt="2020-12-18T20:01:24.189" v="87" actId="20577"/>
          <ac:spMkLst>
            <pc:docMk/>
            <pc:sldMk cId="3473911688" sldId="1000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62B0A0F-1A0B-4CAD-B3C9-DBE4C58A9E3C}" dt="2020-12-18T21:46:44.784" v="197" actId="47"/>
        <pc:sldMkLst>
          <pc:docMk/>
          <pc:sldMk cId="4122899961" sldId="1001"/>
        </pc:sldMkLst>
        <pc:spChg chg="mod">
          <ac:chgData name="Chunping Xu" userId="a5962ba47313b1f5" providerId="LiveId" clId="{E62B0A0F-1A0B-4CAD-B3C9-DBE4C58A9E3C}" dt="2020-12-18T21:46:24.104" v="194" actId="20577"/>
          <ac:spMkLst>
            <pc:docMk/>
            <pc:sldMk cId="4122899961" sldId="100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62B0A0F-1A0B-4CAD-B3C9-DBE4C58A9E3C}" dt="2020-12-18T21:46:40.926" v="196" actId="20577"/>
        <pc:sldMkLst>
          <pc:docMk/>
          <pc:sldMk cId="2262061400" sldId="1002"/>
        </pc:sldMkLst>
        <pc:spChg chg="mod">
          <ac:chgData name="Chunping Xu" userId="a5962ba47313b1f5" providerId="LiveId" clId="{E62B0A0F-1A0B-4CAD-B3C9-DBE4C58A9E3C}" dt="2020-12-18T21:46:40.926" v="196" actId="20577"/>
          <ac:spMkLst>
            <pc:docMk/>
            <pc:sldMk cId="2262061400" sldId="100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62B0A0F-1A0B-4CAD-B3C9-DBE4C58A9E3C}" dt="2020-12-14T19:32:53.155" v="46"/>
        <pc:sldMkLst>
          <pc:docMk/>
          <pc:sldMk cId="751498675" sldId="1003"/>
        </pc:sldMkLst>
        <pc:spChg chg="mod">
          <ac:chgData name="Chunping Xu" userId="a5962ba47313b1f5" providerId="LiveId" clId="{E62B0A0F-1A0B-4CAD-B3C9-DBE4C58A9E3C}" dt="2020-12-14T19:32:53.155" v="46"/>
          <ac:spMkLst>
            <pc:docMk/>
            <pc:sldMk cId="751498675" sldId="1003"/>
            <ac:spMk id="160782" creationId="{BDFD54D5-728E-4DE0-B8CD-BB0D37C84E5C}"/>
          </ac:spMkLst>
        </pc:spChg>
      </pc:sldChg>
      <pc:sldChg chg="addSp delSp modSp add mod">
        <pc:chgData name="Chunping Xu" userId="a5962ba47313b1f5" providerId="LiveId" clId="{E62B0A0F-1A0B-4CAD-B3C9-DBE4C58A9E3C}" dt="2020-12-14T19:34:47.570" v="64" actId="20577"/>
        <pc:sldMkLst>
          <pc:docMk/>
          <pc:sldMk cId="1640696470" sldId="1004"/>
        </pc:sldMkLst>
        <pc:spChg chg="add del">
          <ac:chgData name="Chunping Xu" userId="a5962ba47313b1f5" providerId="LiveId" clId="{E62B0A0F-1A0B-4CAD-B3C9-DBE4C58A9E3C}" dt="2020-12-14T19:34:29.319" v="59" actId="22"/>
          <ac:spMkLst>
            <pc:docMk/>
            <pc:sldMk cId="1640696470" sldId="1004"/>
            <ac:spMk id="4" creationId="{2A39C281-2213-461E-9A47-2E3AF2A44FE1}"/>
          </ac:spMkLst>
        </pc:spChg>
        <pc:spChg chg="add del">
          <ac:chgData name="Chunping Xu" userId="a5962ba47313b1f5" providerId="LiveId" clId="{E62B0A0F-1A0B-4CAD-B3C9-DBE4C58A9E3C}" dt="2020-12-14T19:34:34.304" v="61" actId="22"/>
          <ac:spMkLst>
            <pc:docMk/>
            <pc:sldMk cId="1640696470" sldId="1004"/>
            <ac:spMk id="6" creationId="{3FB59C41-7A86-47FA-86E6-F861EF03F48B}"/>
          </ac:spMkLst>
        </pc:spChg>
        <pc:spChg chg="mod">
          <ac:chgData name="Chunping Xu" userId="a5962ba47313b1f5" providerId="LiveId" clId="{E62B0A0F-1A0B-4CAD-B3C9-DBE4C58A9E3C}" dt="2020-12-14T19:34:47.570" v="64" actId="20577"/>
          <ac:spMkLst>
            <pc:docMk/>
            <pc:sldMk cId="1640696470" sldId="1004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62B0A0F-1A0B-4CAD-B3C9-DBE4C58A9E3C}" dt="2020-12-14T19:34:17.580" v="56"/>
        <pc:sldMkLst>
          <pc:docMk/>
          <pc:sldMk cId="2820444777" sldId="1005"/>
        </pc:sldMkLst>
        <pc:spChg chg="mod">
          <ac:chgData name="Chunping Xu" userId="a5962ba47313b1f5" providerId="LiveId" clId="{E62B0A0F-1A0B-4CAD-B3C9-DBE4C58A9E3C}" dt="2020-12-14T19:34:16.037" v="55" actId="20577"/>
          <ac:spMkLst>
            <pc:docMk/>
            <pc:sldMk cId="2820444777" sldId="100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62B0A0F-1A0B-4CAD-B3C9-DBE4C58A9E3C}" dt="2020-12-14T19:34:54.873" v="65" actId="6549"/>
        <pc:sldMkLst>
          <pc:docMk/>
          <pc:sldMk cId="4098605856" sldId="1005"/>
        </pc:sldMkLst>
        <pc:spChg chg="mod">
          <ac:chgData name="Chunping Xu" userId="a5962ba47313b1f5" providerId="LiveId" clId="{E62B0A0F-1A0B-4CAD-B3C9-DBE4C58A9E3C}" dt="2020-12-14T19:34:54.873" v="65" actId="6549"/>
          <ac:spMkLst>
            <pc:docMk/>
            <pc:sldMk cId="4098605856" sldId="1005"/>
            <ac:spMk id="160782" creationId="{BDFD54D5-728E-4DE0-B8CD-BB0D37C84E5C}"/>
          </ac:spMkLst>
        </pc:spChg>
      </pc:sldChg>
      <pc:sldChg chg="add">
        <pc:chgData name="Chunping Xu" userId="a5962ba47313b1f5" providerId="LiveId" clId="{E62B0A0F-1A0B-4CAD-B3C9-DBE4C58A9E3C}" dt="2020-12-14T19:52:35.021" v="80"/>
        <pc:sldMkLst>
          <pc:docMk/>
          <pc:sldMk cId="543845337" sldId="1006"/>
        </pc:sldMkLst>
      </pc:sldChg>
      <pc:sldChg chg="add del">
        <pc:chgData name="Chunping Xu" userId="a5962ba47313b1f5" providerId="LiveId" clId="{E62B0A0F-1A0B-4CAD-B3C9-DBE4C58A9E3C}" dt="2020-12-18T19:48:14.904" v="83" actId="47"/>
        <pc:sldMkLst>
          <pc:docMk/>
          <pc:sldMk cId="1871893095" sldId="1007"/>
        </pc:sldMkLst>
      </pc:sldChg>
      <pc:sldChg chg="add">
        <pc:chgData name="Chunping Xu" userId="a5962ba47313b1f5" providerId="LiveId" clId="{E62B0A0F-1A0B-4CAD-B3C9-DBE4C58A9E3C}" dt="2020-12-18T19:47:49.475" v="82"/>
        <pc:sldMkLst>
          <pc:docMk/>
          <pc:sldMk cId="3665882052" sldId="1008"/>
        </pc:sldMkLst>
      </pc:sldChg>
      <pc:sldChg chg="modSp add mod">
        <pc:chgData name="Chunping Xu" userId="a5962ba47313b1f5" providerId="LiveId" clId="{E62B0A0F-1A0B-4CAD-B3C9-DBE4C58A9E3C}" dt="2020-12-18T20:06:14.636" v="96" actId="20577"/>
        <pc:sldMkLst>
          <pc:docMk/>
          <pc:sldMk cId="2157856618" sldId="1009"/>
        </pc:sldMkLst>
        <pc:spChg chg="mod">
          <ac:chgData name="Chunping Xu" userId="a5962ba47313b1f5" providerId="LiveId" clId="{E62B0A0F-1A0B-4CAD-B3C9-DBE4C58A9E3C}" dt="2020-12-18T20:06:14.636" v="96" actId="20577"/>
          <ac:spMkLst>
            <pc:docMk/>
            <pc:sldMk cId="2157856618" sldId="100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62B0A0F-1A0B-4CAD-B3C9-DBE4C58A9E3C}" dt="2020-12-18T20:04:46.733" v="95" actId="20577"/>
        <pc:sldMkLst>
          <pc:docMk/>
          <pc:sldMk cId="609872020" sldId="1010"/>
        </pc:sldMkLst>
        <pc:spChg chg="mod">
          <ac:chgData name="Chunping Xu" userId="a5962ba47313b1f5" providerId="LiveId" clId="{E62B0A0F-1A0B-4CAD-B3C9-DBE4C58A9E3C}" dt="2020-12-18T20:04:46.733" v="95" actId="20577"/>
          <ac:spMkLst>
            <pc:docMk/>
            <pc:sldMk cId="609872020" sldId="1010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E62B0A0F-1A0B-4CAD-B3C9-DBE4C58A9E3C}" dt="2020-12-18T20:20:19.655" v="101"/>
        <pc:sldMkLst>
          <pc:docMk/>
          <pc:sldMk cId="1798282792" sldId="1011"/>
        </pc:sldMkLst>
        <pc:spChg chg="mod">
          <ac:chgData name="Chunping Xu" userId="a5962ba47313b1f5" providerId="LiveId" clId="{E62B0A0F-1A0B-4CAD-B3C9-DBE4C58A9E3C}" dt="2020-12-18T20:20:01.414" v="99" actId="20577"/>
          <ac:spMkLst>
            <pc:docMk/>
            <pc:sldMk cId="1798282792" sldId="101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62B0A0F-1A0B-4CAD-B3C9-DBE4C58A9E3C}" dt="2020-12-18T21:14:29.408" v="107" actId="20577"/>
        <pc:sldMkLst>
          <pc:docMk/>
          <pc:sldMk cId="2346822702" sldId="1012"/>
        </pc:sldMkLst>
        <pc:spChg chg="mod">
          <ac:chgData name="Chunping Xu" userId="a5962ba47313b1f5" providerId="LiveId" clId="{E62B0A0F-1A0B-4CAD-B3C9-DBE4C58A9E3C}" dt="2020-12-18T21:14:29.408" v="107" actId="20577"/>
          <ac:spMkLst>
            <pc:docMk/>
            <pc:sldMk cId="2346822702" sldId="1012"/>
            <ac:spMk id="160782" creationId="{BDFD54D5-728E-4DE0-B8CD-BB0D37C84E5C}"/>
          </ac:spMkLst>
        </pc:spChg>
      </pc:sldChg>
      <pc:sldChg chg="addSp delSp modSp new mod">
        <pc:chgData name="Chunping Xu" userId="a5962ba47313b1f5" providerId="LiveId" clId="{E62B0A0F-1A0B-4CAD-B3C9-DBE4C58A9E3C}" dt="2020-12-18T21:22:30.813" v="135" actId="14100"/>
        <pc:sldMkLst>
          <pc:docMk/>
          <pc:sldMk cId="1233062926" sldId="1013"/>
        </pc:sldMkLst>
        <pc:picChg chg="add mod">
          <ac:chgData name="Chunping Xu" userId="a5962ba47313b1f5" providerId="LiveId" clId="{E62B0A0F-1A0B-4CAD-B3C9-DBE4C58A9E3C}" dt="2020-12-18T21:22:12.803" v="133" actId="14100"/>
          <ac:picMkLst>
            <pc:docMk/>
            <pc:sldMk cId="1233062926" sldId="1013"/>
            <ac:picMk id="2" creationId="{923FF8EC-35C9-47F5-81AF-CED310E03CB3}"/>
          </ac:picMkLst>
        </pc:picChg>
        <pc:picChg chg="add del mod">
          <ac:chgData name="Chunping Xu" userId="a5962ba47313b1f5" providerId="LiveId" clId="{E62B0A0F-1A0B-4CAD-B3C9-DBE4C58A9E3C}" dt="2020-12-18T21:21:07.854" v="126" actId="21"/>
          <ac:picMkLst>
            <pc:docMk/>
            <pc:sldMk cId="1233062926" sldId="1013"/>
            <ac:picMk id="3" creationId="{9A498F54-7A51-4741-B184-65194DF86EC4}"/>
          </ac:picMkLst>
        </pc:picChg>
        <pc:picChg chg="add del mod">
          <ac:chgData name="Chunping Xu" userId="a5962ba47313b1f5" providerId="LiveId" clId="{E62B0A0F-1A0B-4CAD-B3C9-DBE4C58A9E3C}" dt="2020-12-18T21:20:47.289" v="124" actId="21"/>
          <ac:picMkLst>
            <pc:docMk/>
            <pc:sldMk cId="1233062926" sldId="1013"/>
            <ac:picMk id="4" creationId="{A412A8EA-92D2-453C-B7B1-8AB1E2CC53F3}"/>
          </ac:picMkLst>
        </pc:picChg>
        <pc:picChg chg="add mod">
          <ac:chgData name="Chunping Xu" userId="a5962ba47313b1f5" providerId="LiveId" clId="{E62B0A0F-1A0B-4CAD-B3C9-DBE4C58A9E3C}" dt="2020-12-18T21:21:16.075" v="128" actId="14100"/>
          <ac:picMkLst>
            <pc:docMk/>
            <pc:sldMk cId="1233062926" sldId="1013"/>
            <ac:picMk id="5" creationId="{4BF56C24-F413-4960-B397-0D6496E7FE17}"/>
          </ac:picMkLst>
        </pc:picChg>
        <pc:picChg chg="add mod">
          <ac:chgData name="Chunping Xu" userId="a5962ba47313b1f5" providerId="LiveId" clId="{E62B0A0F-1A0B-4CAD-B3C9-DBE4C58A9E3C}" dt="2020-12-18T21:22:30.813" v="135" actId="14100"/>
          <ac:picMkLst>
            <pc:docMk/>
            <pc:sldMk cId="1233062926" sldId="1013"/>
            <ac:picMk id="6" creationId="{52E62EE8-E8FB-4081-889C-DA3971BAEA1F}"/>
          </ac:picMkLst>
        </pc:picChg>
      </pc:sldChg>
      <pc:sldChg chg="addSp delSp modSp new mod ord">
        <pc:chgData name="Chunping Xu" userId="a5962ba47313b1f5" providerId="LiveId" clId="{E62B0A0F-1A0B-4CAD-B3C9-DBE4C58A9E3C}" dt="2020-12-18T21:28:07.820" v="146" actId="14100"/>
        <pc:sldMkLst>
          <pc:docMk/>
          <pc:sldMk cId="2869197945" sldId="1014"/>
        </pc:sldMkLst>
        <pc:picChg chg="add del mod">
          <ac:chgData name="Chunping Xu" userId="a5962ba47313b1f5" providerId="LiveId" clId="{E62B0A0F-1A0B-4CAD-B3C9-DBE4C58A9E3C}" dt="2020-12-18T21:28:01.304" v="145" actId="21"/>
          <ac:picMkLst>
            <pc:docMk/>
            <pc:sldMk cId="2869197945" sldId="1014"/>
            <ac:picMk id="2" creationId="{A665D2D2-9459-4672-BD57-8B13B85139B1}"/>
          </ac:picMkLst>
        </pc:picChg>
        <pc:picChg chg="add mod">
          <ac:chgData name="Chunping Xu" userId="a5962ba47313b1f5" providerId="LiveId" clId="{E62B0A0F-1A0B-4CAD-B3C9-DBE4C58A9E3C}" dt="2020-12-18T21:26:29.828" v="142" actId="1076"/>
          <ac:picMkLst>
            <pc:docMk/>
            <pc:sldMk cId="2869197945" sldId="1014"/>
            <ac:picMk id="3" creationId="{470EF552-43D0-4F06-A927-F1078251FF01}"/>
          </ac:picMkLst>
        </pc:picChg>
        <pc:picChg chg="add mod">
          <ac:chgData name="Chunping Xu" userId="a5962ba47313b1f5" providerId="LiveId" clId="{E62B0A0F-1A0B-4CAD-B3C9-DBE4C58A9E3C}" dt="2020-12-18T21:28:07.820" v="146" actId="14100"/>
          <ac:picMkLst>
            <pc:docMk/>
            <pc:sldMk cId="2869197945" sldId="1014"/>
            <ac:picMk id="4" creationId="{63F3C13A-D50A-4346-9428-6ED057F5BDBC}"/>
          </ac:picMkLst>
        </pc:picChg>
      </pc:sldChg>
      <pc:sldChg chg="addSp modSp new mod">
        <pc:chgData name="Chunping Xu" userId="a5962ba47313b1f5" providerId="LiveId" clId="{E62B0A0F-1A0B-4CAD-B3C9-DBE4C58A9E3C}" dt="2020-12-18T21:35:16.599" v="156" actId="1076"/>
        <pc:sldMkLst>
          <pc:docMk/>
          <pc:sldMk cId="1108691170" sldId="1015"/>
        </pc:sldMkLst>
        <pc:picChg chg="add mod">
          <ac:chgData name="Chunping Xu" userId="a5962ba47313b1f5" providerId="LiveId" clId="{E62B0A0F-1A0B-4CAD-B3C9-DBE4C58A9E3C}" dt="2020-12-18T21:35:13.460" v="155" actId="1076"/>
          <ac:picMkLst>
            <pc:docMk/>
            <pc:sldMk cId="1108691170" sldId="1015"/>
            <ac:picMk id="2" creationId="{920B7112-45CE-4F28-AE1A-CF890D27C484}"/>
          </ac:picMkLst>
        </pc:picChg>
        <pc:picChg chg="add mod">
          <ac:chgData name="Chunping Xu" userId="a5962ba47313b1f5" providerId="LiveId" clId="{E62B0A0F-1A0B-4CAD-B3C9-DBE4C58A9E3C}" dt="2020-12-18T21:35:16.599" v="156" actId="1076"/>
          <ac:picMkLst>
            <pc:docMk/>
            <pc:sldMk cId="1108691170" sldId="1015"/>
            <ac:picMk id="3" creationId="{442A6E5E-1E22-42B6-8A85-CFB77B3D9D23}"/>
          </ac:picMkLst>
        </pc:picChg>
      </pc:sldChg>
      <pc:sldChg chg="addSp modSp new mod">
        <pc:chgData name="Chunping Xu" userId="a5962ba47313b1f5" providerId="LiveId" clId="{E62B0A0F-1A0B-4CAD-B3C9-DBE4C58A9E3C}" dt="2020-12-18T21:38:55.340" v="164" actId="14100"/>
        <pc:sldMkLst>
          <pc:docMk/>
          <pc:sldMk cId="2316612628" sldId="1016"/>
        </pc:sldMkLst>
        <pc:picChg chg="add mod">
          <ac:chgData name="Chunping Xu" userId="a5962ba47313b1f5" providerId="LiveId" clId="{E62B0A0F-1A0B-4CAD-B3C9-DBE4C58A9E3C}" dt="2020-12-18T21:38:55.340" v="164" actId="14100"/>
          <ac:picMkLst>
            <pc:docMk/>
            <pc:sldMk cId="2316612628" sldId="1016"/>
            <ac:picMk id="2" creationId="{DABE92AC-E0EA-4AF2-ABF6-E55FA81BC9EE}"/>
          </ac:picMkLst>
        </pc:picChg>
        <pc:picChg chg="add mod">
          <ac:chgData name="Chunping Xu" userId="a5962ba47313b1f5" providerId="LiveId" clId="{E62B0A0F-1A0B-4CAD-B3C9-DBE4C58A9E3C}" dt="2020-12-18T21:38:51.686" v="163" actId="14100"/>
          <ac:picMkLst>
            <pc:docMk/>
            <pc:sldMk cId="2316612628" sldId="1016"/>
            <ac:picMk id="3" creationId="{044E464E-A28A-45CD-8CFF-58D8FC220EEA}"/>
          </ac:picMkLst>
        </pc:picChg>
      </pc:sldChg>
      <pc:sldChg chg="modSp add mod">
        <pc:chgData name="Chunping Xu" userId="a5962ba47313b1f5" providerId="LiveId" clId="{E62B0A0F-1A0B-4CAD-B3C9-DBE4C58A9E3C}" dt="2020-12-18T21:40:30.112" v="182"/>
        <pc:sldMkLst>
          <pc:docMk/>
          <pc:sldMk cId="2563610397" sldId="1017"/>
        </pc:sldMkLst>
        <pc:spChg chg="mod">
          <ac:chgData name="Chunping Xu" userId="a5962ba47313b1f5" providerId="LiveId" clId="{E62B0A0F-1A0B-4CAD-B3C9-DBE4C58A9E3C}" dt="2020-12-18T21:40:30.112" v="182"/>
          <ac:spMkLst>
            <pc:docMk/>
            <pc:sldMk cId="2563610397" sldId="1017"/>
            <ac:spMk id="407556" creationId="{338C7AEB-9E28-4C75-BE24-0682089C3A8E}"/>
          </ac:spMkLst>
        </pc:spChg>
      </pc:sldChg>
      <pc:sldChg chg="modSp add mod">
        <pc:chgData name="Chunping Xu" userId="a5962ba47313b1f5" providerId="LiveId" clId="{E62B0A0F-1A0B-4CAD-B3C9-DBE4C58A9E3C}" dt="2020-12-18T21:45:53.516" v="191" actId="20577"/>
        <pc:sldMkLst>
          <pc:docMk/>
          <pc:sldMk cId="1214431658" sldId="1018"/>
        </pc:sldMkLst>
        <pc:spChg chg="mod">
          <ac:chgData name="Chunping Xu" userId="a5962ba47313b1f5" providerId="LiveId" clId="{E62B0A0F-1A0B-4CAD-B3C9-DBE4C58A9E3C}" dt="2020-12-18T21:45:53.516" v="191" actId="20577"/>
          <ac:spMkLst>
            <pc:docMk/>
            <pc:sldMk cId="1214431658" sldId="1018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E62B0A0F-1A0B-4CAD-B3C9-DBE4C58A9E3C}" dt="2020-12-18T22:54:03.725" v="631"/>
        <pc:sldMkLst>
          <pc:docMk/>
          <pc:sldMk cId="4131707285" sldId="1019"/>
        </pc:sldMkLst>
        <pc:spChg chg="mod">
          <ac:chgData name="Chunping Xu" userId="a5962ba47313b1f5" providerId="LiveId" clId="{E62B0A0F-1A0B-4CAD-B3C9-DBE4C58A9E3C}" dt="2020-12-18T22:53:59.130" v="630" actId="20577"/>
          <ac:spMkLst>
            <pc:docMk/>
            <pc:sldMk cId="4131707285" sldId="1019"/>
            <ac:spMk id="160782" creationId="{BDFD54D5-728E-4DE0-B8CD-BB0D37C84E5C}"/>
          </ac:spMkLst>
        </pc:spChg>
      </pc:sldChg>
      <pc:sldChg chg="addSp delSp modSp new mod ord modAnim">
        <pc:chgData name="Chunping Xu" userId="a5962ba47313b1f5" providerId="LiveId" clId="{E62B0A0F-1A0B-4CAD-B3C9-DBE4C58A9E3C}" dt="2020-12-18T22:43:30.611" v="621"/>
        <pc:sldMkLst>
          <pc:docMk/>
          <pc:sldMk cId="110381414" sldId="1020"/>
        </pc:sldMkLst>
        <pc:picChg chg="add mod">
          <ac:chgData name="Chunping Xu" userId="a5962ba47313b1f5" providerId="LiveId" clId="{E62B0A0F-1A0B-4CAD-B3C9-DBE4C58A9E3C}" dt="2020-12-18T22:21:56.212" v="242" actId="1076"/>
          <ac:picMkLst>
            <pc:docMk/>
            <pc:sldMk cId="110381414" sldId="1020"/>
            <ac:picMk id="2" creationId="{E0715C3E-699C-4AD9-AB65-42CB8C456A71}"/>
          </ac:picMkLst>
        </pc:picChg>
        <pc:picChg chg="add del mod">
          <ac:chgData name="Chunping Xu" userId="a5962ba47313b1f5" providerId="LiveId" clId="{E62B0A0F-1A0B-4CAD-B3C9-DBE4C58A9E3C}" dt="2020-12-18T22:01:15.125" v="221" actId="21"/>
          <ac:picMkLst>
            <pc:docMk/>
            <pc:sldMk cId="110381414" sldId="1020"/>
            <ac:picMk id="3" creationId="{5B4D5CEA-C5CA-4842-BF52-8879AE3EA8E1}"/>
          </ac:picMkLst>
        </pc:picChg>
        <pc:picChg chg="add del mod">
          <ac:chgData name="Chunping Xu" userId="a5962ba47313b1f5" providerId="LiveId" clId="{E62B0A0F-1A0B-4CAD-B3C9-DBE4C58A9E3C}" dt="2020-12-18T22:01:24.537" v="224" actId="21"/>
          <ac:picMkLst>
            <pc:docMk/>
            <pc:sldMk cId="110381414" sldId="1020"/>
            <ac:picMk id="4" creationId="{351DCF27-0D1E-4914-8917-2315AB6A46A7}"/>
          </ac:picMkLst>
        </pc:picChg>
        <pc:picChg chg="add del">
          <ac:chgData name="Chunping Xu" userId="a5962ba47313b1f5" providerId="LiveId" clId="{E62B0A0F-1A0B-4CAD-B3C9-DBE4C58A9E3C}" dt="2020-12-18T22:00:45.544" v="219"/>
          <ac:picMkLst>
            <pc:docMk/>
            <pc:sldMk cId="110381414" sldId="1020"/>
            <ac:picMk id="5" creationId="{4E71BE40-6C44-4235-8F84-2C1BE1E56940}"/>
          </ac:picMkLst>
        </pc:picChg>
        <pc:picChg chg="add mod">
          <ac:chgData name="Chunping Xu" userId="a5962ba47313b1f5" providerId="LiveId" clId="{E62B0A0F-1A0B-4CAD-B3C9-DBE4C58A9E3C}" dt="2020-12-18T22:22:25.431" v="243" actId="1076"/>
          <ac:picMkLst>
            <pc:docMk/>
            <pc:sldMk cId="110381414" sldId="1020"/>
            <ac:picMk id="6" creationId="{4036AC90-36BD-4E54-8C53-283B6CF4B1D9}"/>
          </ac:picMkLst>
        </pc:picChg>
        <pc:picChg chg="add mod">
          <ac:chgData name="Chunping Xu" userId="a5962ba47313b1f5" providerId="LiveId" clId="{E62B0A0F-1A0B-4CAD-B3C9-DBE4C58A9E3C}" dt="2020-12-18T22:20:34.288" v="233" actId="14100"/>
          <ac:picMkLst>
            <pc:docMk/>
            <pc:sldMk cId="110381414" sldId="1020"/>
            <ac:picMk id="7" creationId="{B12B59EF-C60C-4C9D-A1BD-FAD2215FDF7B}"/>
          </ac:picMkLst>
        </pc:picChg>
      </pc:sldChg>
      <pc:sldChg chg="addSp delSp modSp add mod ord modAnim">
        <pc:chgData name="Chunping Xu" userId="a5962ba47313b1f5" providerId="LiveId" clId="{E62B0A0F-1A0B-4CAD-B3C9-DBE4C58A9E3C}" dt="2020-12-18T22:44:17.464" v="625"/>
        <pc:sldMkLst>
          <pc:docMk/>
          <pc:sldMk cId="1902905487" sldId="1021"/>
        </pc:sldMkLst>
        <pc:picChg chg="del">
          <ac:chgData name="Chunping Xu" userId="a5962ba47313b1f5" providerId="LiveId" clId="{E62B0A0F-1A0B-4CAD-B3C9-DBE4C58A9E3C}" dt="2020-12-18T21:54:25.444" v="212" actId="21"/>
          <ac:picMkLst>
            <pc:docMk/>
            <pc:sldMk cId="1902905487" sldId="1021"/>
            <ac:picMk id="2" creationId="{E0715C3E-699C-4AD9-AB65-42CB8C456A71}"/>
          </ac:picMkLst>
        </pc:picChg>
        <pc:picChg chg="mod">
          <ac:chgData name="Chunping Xu" userId="a5962ba47313b1f5" providerId="LiveId" clId="{E62B0A0F-1A0B-4CAD-B3C9-DBE4C58A9E3C}" dt="2020-12-18T21:54:32.552" v="214" actId="14100"/>
          <ac:picMkLst>
            <pc:docMk/>
            <pc:sldMk cId="1902905487" sldId="1021"/>
            <ac:picMk id="3" creationId="{5B4D5CEA-C5CA-4842-BF52-8879AE3EA8E1}"/>
          </ac:picMkLst>
        </pc:picChg>
        <pc:picChg chg="mod">
          <ac:chgData name="Chunping Xu" userId="a5962ba47313b1f5" providerId="LiveId" clId="{E62B0A0F-1A0B-4CAD-B3C9-DBE4C58A9E3C}" dt="2020-12-18T21:54:38.111" v="215" actId="14100"/>
          <ac:picMkLst>
            <pc:docMk/>
            <pc:sldMk cId="1902905487" sldId="1021"/>
            <ac:picMk id="4" creationId="{351DCF27-0D1E-4914-8917-2315AB6A46A7}"/>
          </ac:picMkLst>
        </pc:picChg>
        <pc:picChg chg="add mod">
          <ac:chgData name="Chunping Xu" userId="a5962ba47313b1f5" providerId="LiveId" clId="{E62B0A0F-1A0B-4CAD-B3C9-DBE4C58A9E3C}" dt="2020-12-18T21:54:21.137" v="211" actId="1076"/>
          <ac:picMkLst>
            <pc:docMk/>
            <pc:sldMk cId="1902905487" sldId="1021"/>
            <ac:picMk id="5" creationId="{F0324AF1-6E6C-4BBD-8089-4598F74F072A}"/>
          </ac:picMkLst>
        </pc:picChg>
      </pc:sldChg>
    </pc:docChg>
  </pc:docChgLst>
  <pc:docChgLst>
    <pc:chgData name="Chunping Xu" userId="a5962ba47313b1f5" providerId="LiveId" clId="{EC002035-3F30-4938-85AD-F3D88A94F053}"/>
    <pc:docChg chg="undo redo custSel addSld delSld modSld sldOrd">
      <pc:chgData name="Chunping Xu" userId="a5962ba47313b1f5" providerId="LiveId" clId="{EC002035-3F30-4938-85AD-F3D88A94F053}" dt="2020-12-05T03:45:57.774" v="1610" actId="20578"/>
      <pc:docMkLst>
        <pc:docMk/>
      </pc:docMkLst>
      <pc:sldChg chg="addSp delSp modSp add del mod modAnim">
        <pc:chgData name="Chunping Xu" userId="a5962ba47313b1f5" providerId="LiveId" clId="{EC002035-3F30-4938-85AD-F3D88A94F053}" dt="2020-12-04T23:24:34.237" v="1605" actId="20577"/>
        <pc:sldMkLst>
          <pc:docMk/>
          <pc:sldMk cId="0" sldId="283"/>
        </pc:sldMkLst>
        <pc:spChg chg="add del mod">
          <ac:chgData name="Chunping Xu" userId="a5962ba47313b1f5" providerId="LiveId" clId="{EC002035-3F30-4938-85AD-F3D88A94F053}" dt="2020-12-01T07:11:47.181" v="297" actId="21"/>
          <ac:spMkLst>
            <pc:docMk/>
            <pc:sldMk cId="0" sldId="283"/>
            <ac:spMk id="31" creationId="{4CCAE250-5988-4E25-AD33-9C58F613E9F8}"/>
          </ac:spMkLst>
        </pc:spChg>
        <pc:spChg chg="add mod">
          <ac:chgData name="Chunping Xu" userId="a5962ba47313b1f5" providerId="LiveId" clId="{EC002035-3F30-4938-85AD-F3D88A94F053}" dt="2020-12-01T07:13:29.054" v="341"/>
          <ac:spMkLst>
            <pc:docMk/>
            <pc:sldMk cId="0" sldId="283"/>
            <ac:spMk id="32" creationId="{0C150639-4C42-4C14-8990-C790B78AA28E}"/>
          </ac:spMkLst>
        </pc:spChg>
        <pc:spChg chg="add mod">
          <ac:chgData name="Chunping Xu" userId="a5962ba47313b1f5" providerId="LiveId" clId="{EC002035-3F30-4938-85AD-F3D88A94F053}" dt="2020-12-01T07:12:10.733" v="299" actId="1076"/>
          <ac:spMkLst>
            <pc:docMk/>
            <pc:sldMk cId="0" sldId="283"/>
            <ac:spMk id="33" creationId="{530F6236-7F8F-4C6A-A6CC-35FACD9A5C2F}"/>
          </ac:spMkLst>
        </pc:spChg>
        <pc:spChg chg="add mod">
          <ac:chgData name="Chunping Xu" userId="a5962ba47313b1f5" providerId="LiveId" clId="{EC002035-3F30-4938-85AD-F3D88A94F053}" dt="2020-12-01T07:14:22.750" v="347" actId="1076"/>
          <ac:spMkLst>
            <pc:docMk/>
            <pc:sldMk cId="0" sldId="283"/>
            <ac:spMk id="34" creationId="{E86B0644-0ACC-4AD8-99CE-1DB8B0C3D15C}"/>
          </ac:spMkLst>
        </pc:spChg>
        <pc:spChg chg="mod">
          <ac:chgData name="Chunping Xu" userId="a5962ba47313b1f5" providerId="LiveId" clId="{EC002035-3F30-4938-85AD-F3D88A94F053}" dt="2020-12-04T23:24:34.237" v="1605" actId="20577"/>
          <ac:spMkLst>
            <pc:docMk/>
            <pc:sldMk cId="0" sldId="283"/>
            <ac:spMk id="32773" creationId="{74A7C312-4F18-47CE-BE1F-D82EC62C37C2}"/>
          </ac:spMkLst>
        </pc:spChg>
        <pc:spChg chg="mod">
          <ac:chgData name="Chunping Xu" userId="a5962ba47313b1f5" providerId="LiveId" clId="{EC002035-3F30-4938-85AD-F3D88A94F053}" dt="2020-12-01T07:18:58.302" v="391" actId="1076"/>
          <ac:spMkLst>
            <pc:docMk/>
            <pc:sldMk cId="0" sldId="283"/>
            <ac:spMk id="32797" creationId="{D8577ED2-3A71-4F44-A2CB-9565A42F312C}"/>
          </ac:spMkLst>
        </pc:spChg>
        <pc:spChg chg="mod">
          <ac:chgData name="Chunping Xu" userId="a5962ba47313b1f5" providerId="LiveId" clId="{EC002035-3F30-4938-85AD-F3D88A94F053}" dt="2020-12-01T07:15:51.159" v="354" actId="14100"/>
          <ac:spMkLst>
            <pc:docMk/>
            <pc:sldMk cId="0" sldId="283"/>
            <ac:spMk id="49157" creationId="{29E45059-8ADA-477A-988D-80217BC14A0D}"/>
          </ac:spMkLst>
        </pc:spChg>
        <pc:spChg chg="mod">
          <ac:chgData name="Chunping Xu" userId="a5962ba47313b1f5" providerId="LiveId" clId="{EC002035-3F30-4938-85AD-F3D88A94F053}" dt="2020-12-01T07:19:45.375" v="394" actId="1076"/>
          <ac:spMkLst>
            <pc:docMk/>
            <pc:sldMk cId="0" sldId="283"/>
            <ac:spMk id="49159" creationId="{2616E462-6C4C-4E18-9F8F-6E3287A524A3}"/>
          </ac:spMkLst>
        </pc:spChg>
        <pc:spChg chg="mod">
          <ac:chgData name="Chunping Xu" userId="a5962ba47313b1f5" providerId="LiveId" clId="{EC002035-3F30-4938-85AD-F3D88A94F053}" dt="2020-12-01T07:08:38.014" v="266" actId="14100"/>
          <ac:spMkLst>
            <pc:docMk/>
            <pc:sldMk cId="0" sldId="283"/>
            <ac:spMk id="49167" creationId="{CBA875CE-1D78-4A76-AA41-57721B3EE9E7}"/>
          </ac:spMkLst>
        </pc:spChg>
        <pc:spChg chg="mod">
          <ac:chgData name="Chunping Xu" userId="a5962ba47313b1f5" providerId="LiveId" clId="{EC002035-3F30-4938-85AD-F3D88A94F053}" dt="2020-12-01T07:09:32.184" v="292" actId="1076"/>
          <ac:spMkLst>
            <pc:docMk/>
            <pc:sldMk cId="0" sldId="283"/>
            <ac:spMk id="49168" creationId="{72CCAE71-84F8-4E72-BF9A-C161A9D3F01A}"/>
          </ac:spMkLst>
        </pc:spChg>
        <pc:spChg chg="mod">
          <ac:chgData name="Chunping Xu" userId="a5962ba47313b1f5" providerId="LiveId" clId="{EC002035-3F30-4938-85AD-F3D88A94F053}" dt="2020-12-02T06:47:38.131" v="1052" actId="20578"/>
          <ac:spMkLst>
            <pc:docMk/>
            <pc:sldMk cId="0" sldId="283"/>
            <ac:spMk id="49169" creationId="{1B7526BA-27CA-4E26-9585-593AD356FA40}"/>
          </ac:spMkLst>
        </pc:spChg>
        <pc:spChg chg="mod">
          <ac:chgData name="Chunping Xu" userId="a5962ba47313b1f5" providerId="LiveId" clId="{EC002035-3F30-4938-85AD-F3D88A94F053}" dt="2020-12-01T07:02:58.684" v="210"/>
          <ac:spMkLst>
            <pc:docMk/>
            <pc:sldMk cId="0" sldId="283"/>
            <ac:spMk id="49170" creationId="{3E8B4311-69D4-4E24-A683-5C361F25A138}"/>
          </ac:spMkLst>
        </pc:spChg>
        <pc:spChg chg="del mod">
          <ac:chgData name="Chunping Xu" userId="a5962ba47313b1f5" providerId="LiveId" clId="{EC002035-3F30-4938-85AD-F3D88A94F053}" dt="2020-12-01T07:05:22.823" v="256" actId="21"/>
          <ac:spMkLst>
            <pc:docMk/>
            <pc:sldMk cId="0" sldId="283"/>
            <ac:spMk id="49175" creationId="{0FCF3060-10CD-40F1-A5BF-F5637BA60074}"/>
          </ac:spMkLst>
        </pc:spChg>
        <pc:spChg chg="mod">
          <ac:chgData name="Chunping Xu" userId="a5962ba47313b1f5" providerId="LiveId" clId="{EC002035-3F30-4938-85AD-F3D88A94F053}" dt="2020-12-01T07:19:28.055" v="392" actId="1076"/>
          <ac:spMkLst>
            <pc:docMk/>
            <pc:sldMk cId="0" sldId="283"/>
            <ac:spMk id="49180" creationId="{C5BD74AE-FCC7-4FD6-B21C-36AF2773323F}"/>
          </ac:spMkLst>
        </pc:spChg>
        <pc:spChg chg="mod">
          <ac:chgData name="Chunping Xu" userId="a5962ba47313b1f5" providerId="LiveId" clId="{EC002035-3F30-4938-85AD-F3D88A94F053}" dt="2020-12-01T07:19:37.958" v="393" actId="1076"/>
          <ac:spMkLst>
            <pc:docMk/>
            <pc:sldMk cId="0" sldId="283"/>
            <ac:spMk id="49181" creationId="{4E1A55EC-CE61-4FC8-857F-F271321BEBEC}"/>
          </ac:spMkLst>
        </pc:spChg>
        <pc:spChg chg="mod">
          <ac:chgData name="Chunping Xu" userId="a5962ba47313b1f5" providerId="LiveId" clId="{EC002035-3F30-4938-85AD-F3D88A94F053}" dt="2020-12-01T07:09:58.251" v="293" actId="20578"/>
          <ac:spMkLst>
            <pc:docMk/>
            <pc:sldMk cId="0" sldId="283"/>
            <ac:spMk id="49182" creationId="{B001225B-A917-4E50-8AAE-A5699E5BAEC0}"/>
          </ac:spMkLst>
        </pc:spChg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0" sldId="331"/>
        </pc:sldMkLst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0" sldId="332"/>
        </pc:sldMkLst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0" sldId="333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341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342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357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358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359"/>
        </pc:sldMkLst>
      </pc:sldChg>
      <pc:sldChg chg="add del setBg">
        <pc:chgData name="Chunping Xu" userId="a5962ba47313b1f5" providerId="LiveId" clId="{EC002035-3F30-4938-85AD-F3D88A94F053}" dt="2020-12-02T06:32:08.868" v="1028" actId="47"/>
        <pc:sldMkLst>
          <pc:docMk/>
          <pc:sldMk cId="0" sldId="401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407"/>
        </pc:sldMkLst>
      </pc:sldChg>
      <pc:sldChg chg="add del setBg">
        <pc:chgData name="Chunping Xu" userId="a5962ba47313b1f5" providerId="LiveId" clId="{EC002035-3F30-4938-85AD-F3D88A94F053}" dt="2020-12-02T06:32:08.868" v="1028" actId="47"/>
        <pc:sldMkLst>
          <pc:docMk/>
          <pc:sldMk cId="0" sldId="408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410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411"/>
        </pc:sldMkLst>
      </pc:sldChg>
      <pc:sldChg chg="add del">
        <pc:chgData name="Chunping Xu" userId="a5962ba47313b1f5" providerId="LiveId" clId="{EC002035-3F30-4938-85AD-F3D88A94F053}" dt="2020-12-02T06:41:55.395" v="1035" actId="47"/>
        <pc:sldMkLst>
          <pc:docMk/>
          <pc:sldMk cId="0" sldId="412"/>
        </pc:sldMkLst>
      </pc:sldChg>
      <pc:sldChg chg="add del">
        <pc:chgData name="Chunping Xu" userId="a5962ba47313b1f5" providerId="LiveId" clId="{EC002035-3F30-4938-85AD-F3D88A94F053}" dt="2020-12-02T06:41:21.293" v="1033" actId="47"/>
        <pc:sldMkLst>
          <pc:docMk/>
          <pc:sldMk cId="0" sldId="413"/>
        </pc:sldMkLst>
      </pc:sldChg>
      <pc:sldChg chg="modSp add del setBg modAnim">
        <pc:chgData name="Chunping Xu" userId="a5962ba47313b1f5" providerId="LiveId" clId="{EC002035-3F30-4938-85AD-F3D88A94F053}" dt="2020-12-02T06:25:55.315" v="1009"/>
        <pc:sldMkLst>
          <pc:docMk/>
          <pc:sldMk cId="0" sldId="414"/>
        </pc:sldMkLst>
        <pc:spChg chg="mod">
          <ac:chgData name="Chunping Xu" userId="a5962ba47313b1f5" providerId="LiveId" clId="{EC002035-3F30-4938-85AD-F3D88A94F053}" dt="2020-12-01T19:00:42.501" v="705" actId="113"/>
          <ac:spMkLst>
            <pc:docMk/>
            <pc:sldMk cId="0" sldId="414"/>
            <ac:spMk id="181350" creationId="{3C9E6D20-63D6-42DA-BD22-7732CA96801B}"/>
          </ac:spMkLst>
        </pc:spChg>
        <pc:spChg chg="mod">
          <ac:chgData name="Chunping Xu" userId="a5962ba47313b1f5" providerId="LiveId" clId="{EC002035-3F30-4938-85AD-F3D88A94F053}" dt="2020-12-01T18:59:48.233" v="700" actId="14100"/>
          <ac:spMkLst>
            <pc:docMk/>
            <pc:sldMk cId="0" sldId="414"/>
            <ac:spMk id="181441" creationId="{FE9858D7-6086-4C40-B33D-DB401ACD506F}"/>
          </ac:spMkLst>
        </pc:spChg>
      </pc:sldChg>
      <pc:sldChg chg="add del">
        <pc:chgData name="Chunping Xu" userId="a5962ba47313b1f5" providerId="LiveId" clId="{EC002035-3F30-4938-85AD-F3D88A94F053}" dt="2020-12-02T06:41:21.293" v="1033" actId="47"/>
        <pc:sldMkLst>
          <pc:docMk/>
          <pc:sldMk cId="0" sldId="415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418"/>
        </pc:sldMkLst>
      </pc:sldChg>
      <pc:sldChg chg="add del setBg">
        <pc:chgData name="Chunping Xu" userId="a5962ba47313b1f5" providerId="LiveId" clId="{EC002035-3F30-4938-85AD-F3D88A94F053}" dt="2020-12-02T06:32:08.868" v="1028" actId="47"/>
        <pc:sldMkLst>
          <pc:docMk/>
          <pc:sldMk cId="0" sldId="602"/>
        </pc:sldMkLst>
      </pc:sldChg>
      <pc:sldChg chg="add del">
        <pc:chgData name="Chunping Xu" userId="a5962ba47313b1f5" providerId="LiveId" clId="{EC002035-3F30-4938-85AD-F3D88A94F053}" dt="2020-12-01T07:46:22.404" v="486"/>
        <pc:sldMkLst>
          <pc:docMk/>
          <pc:sldMk cId="0" sldId="609"/>
        </pc:sldMkLst>
      </pc:sldChg>
      <pc:sldChg chg="add del setBg">
        <pc:chgData name="Chunping Xu" userId="a5962ba47313b1f5" providerId="LiveId" clId="{EC002035-3F30-4938-85AD-F3D88A94F053}" dt="2020-12-01T18:58:52.650" v="689" actId="47"/>
        <pc:sldMkLst>
          <pc:docMk/>
          <pc:sldMk cId="0" sldId="612"/>
        </pc:sldMkLst>
      </pc:sldChg>
      <pc:sldChg chg="add del setBg">
        <pc:chgData name="Chunping Xu" userId="a5962ba47313b1f5" providerId="LiveId" clId="{EC002035-3F30-4938-85AD-F3D88A94F053}" dt="2020-12-01T18:58:52.650" v="689" actId="47"/>
        <pc:sldMkLst>
          <pc:docMk/>
          <pc:sldMk cId="0" sldId="613"/>
        </pc:sldMkLst>
      </pc:sldChg>
      <pc:sldChg chg="modSp add del setBg modAnim">
        <pc:chgData name="Chunping Xu" userId="a5962ba47313b1f5" providerId="LiveId" clId="{EC002035-3F30-4938-85AD-F3D88A94F053}" dt="2020-12-02T06:26:04.825" v="1010"/>
        <pc:sldMkLst>
          <pc:docMk/>
          <pc:sldMk cId="0" sldId="614"/>
        </pc:sldMkLst>
        <pc:spChg chg="mod">
          <ac:chgData name="Chunping Xu" userId="a5962ba47313b1f5" providerId="LiveId" clId="{EC002035-3F30-4938-85AD-F3D88A94F053}" dt="2020-12-01T18:58:17.419" v="688" actId="20577"/>
          <ac:spMkLst>
            <pc:docMk/>
            <pc:sldMk cId="0" sldId="614"/>
            <ac:spMk id="392285" creationId="{95315444-7830-4965-99A7-D02D9978D93D}"/>
          </ac:spMkLst>
        </pc:spChg>
        <pc:spChg chg="mod">
          <ac:chgData name="Chunping Xu" userId="a5962ba47313b1f5" providerId="LiveId" clId="{EC002035-3F30-4938-85AD-F3D88A94F053}" dt="2020-12-01T18:56:26.862" v="681" actId="14100"/>
          <ac:spMkLst>
            <pc:docMk/>
            <pc:sldMk cId="0" sldId="614"/>
            <ac:spMk id="392376" creationId="{94BE34CF-3012-4779-BD2D-DB75601C9DAF}"/>
          </ac:spMkLst>
        </pc:spChg>
        <pc:spChg chg="mod">
          <ac:chgData name="Chunping Xu" userId="a5962ba47313b1f5" providerId="LiveId" clId="{EC002035-3F30-4938-85AD-F3D88A94F053}" dt="2020-12-01T19:04:34.368" v="709" actId="207"/>
          <ac:spMkLst>
            <pc:docMk/>
            <pc:sldMk cId="0" sldId="614"/>
            <ac:spMk id="392408" creationId="{765657A7-2A31-42E6-A7B4-AFA7ED61CFDA}"/>
          </ac:spMkLst>
        </pc:spChg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18"/>
        </pc:sldMkLst>
      </pc:sldChg>
      <pc:sldChg chg="add del setBg">
        <pc:chgData name="Chunping Xu" userId="a5962ba47313b1f5" providerId="LiveId" clId="{EC002035-3F30-4938-85AD-F3D88A94F053}" dt="2020-12-01T18:58:52.650" v="689" actId="47"/>
        <pc:sldMkLst>
          <pc:docMk/>
          <pc:sldMk cId="0" sldId="619"/>
        </pc:sldMkLst>
      </pc:sldChg>
      <pc:sldChg chg="addSp delSp modSp add del modAnim">
        <pc:chgData name="Chunping Xu" userId="a5962ba47313b1f5" providerId="LiveId" clId="{EC002035-3F30-4938-85AD-F3D88A94F053}" dt="2020-12-02T06:57:52.030" v="1079" actId="20577"/>
        <pc:sldMkLst>
          <pc:docMk/>
          <pc:sldMk cId="0" sldId="620"/>
        </pc:sldMkLst>
        <pc:spChg chg="add del mod">
          <ac:chgData name="Chunping Xu" userId="a5962ba47313b1f5" providerId="LiveId" clId="{EC002035-3F30-4938-85AD-F3D88A94F053}" dt="2020-12-02T06:29:09.677" v="1022"/>
          <ac:spMkLst>
            <pc:docMk/>
            <pc:sldMk cId="0" sldId="620"/>
            <ac:spMk id="17" creationId="{C85D79A5-D53F-4F9E-9154-46A86A13F71D}"/>
          </ac:spMkLst>
        </pc:spChg>
        <pc:spChg chg="add mod">
          <ac:chgData name="Chunping Xu" userId="a5962ba47313b1f5" providerId="LiveId" clId="{EC002035-3F30-4938-85AD-F3D88A94F053}" dt="2020-12-02T06:57:52.030" v="1079" actId="20577"/>
          <ac:spMkLst>
            <pc:docMk/>
            <pc:sldMk cId="0" sldId="620"/>
            <ac:spMk id="18" creationId="{9B9E3C46-8C4B-4C28-BF4C-2EFE18517038}"/>
          </ac:spMkLst>
        </pc:spChg>
        <pc:spChg chg="mod">
          <ac:chgData name="Chunping Xu" userId="a5962ba47313b1f5" providerId="LiveId" clId="{EC002035-3F30-4938-85AD-F3D88A94F053}" dt="2020-12-02T06:30:03.598" v="1025" actId="14100"/>
          <ac:spMkLst>
            <pc:docMk/>
            <pc:sldMk cId="0" sldId="620"/>
            <ac:spMk id="400386" creationId="{736E37DC-2208-4C53-9958-DFE9C16EBEFA}"/>
          </ac:spMkLst>
        </pc:spChg>
        <pc:spChg chg="add del">
          <ac:chgData name="Chunping Xu" userId="a5962ba47313b1f5" providerId="LiveId" clId="{EC002035-3F30-4938-85AD-F3D88A94F053}" dt="2020-12-02T06:29:04.441" v="1020" actId="21"/>
          <ac:spMkLst>
            <pc:docMk/>
            <pc:sldMk cId="0" sldId="620"/>
            <ac:spMk id="400387" creationId="{A9066D6D-DAF0-4BF4-A867-99A8D4096AFA}"/>
          </ac:spMkLst>
        </pc:spChg>
        <pc:spChg chg="mod">
          <ac:chgData name="Chunping Xu" userId="a5962ba47313b1f5" providerId="LiveId" clId="{EC002035-3F30-4938-85AD-F3D88A94F053}" dt="2020-12-01T19:50:18.609" v="1007" actId="20577"/>
          <ac:spMkLst>
            <pc:docMk/>
            <pc:sldMk cId="0" sldId="620"/>
            <ac:spMk id="400485" creationId="{3B606899-6A7E-40E3-94CB-154843F1221C}"/>
          </ac:spMkLst>
        </pc:spChg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22"/>
        </pc:sldMkLst>
      </pc:sldChg>
      <pc:sldChg chg="add del ord">
        <pc:chgData name="Chunping Xu" userId="a5962ba47313b1f5" providerId="LiveId" clId="{EC002035-3F30-4938-85AD-F3D88A94F053}" dt="2020-12-02T06:42:15.646" v="1037"/>
        <pc:sldMkLst>
          <pc:docMk/>
          <pc:sldMk cId="0" sldId="624"/>
        </pc:sldMkLst>
      </pc:sldChg>
      <pc:sldChg chg="add del setBg">
        <pc:chgData name="Chunping Xu" userId="a5962ba47313b1f5" providerId="LiveId" clId="{EC002035-3F30-4938-85AD-F3D88A94F053}" dt="2020-12-02T06:32:08.868" v="1028" actId="47"/>
        <pc:sldMkLst>
          <pc:docMk/>
          <pc:sldMk cId="0" sldId="632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33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35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36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38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39"/>
        </pc:sldMkLst>
      </pc:sldChg>
      <pc:sldChg chg="addSp delSp modSp add del modAnim">
        <pc:chgData name="Chunping Xu" userId="a5962ba47313b1f5" providerId="LiveId" clId="{EC002035-3F30-4938-85AD-F3D88A94F053}" dt="2020-12-02T06:27:59.897" v="1012" actId="47"/>
        <pc:sldMkLst>
          <pc:docMk/>
          <pc:sldMk cId="0" sldId="640"/>
        </pc:sldMkLst>
        <pc:spChg chg="add mod">
          <ac:chgData name="Chunping Xu" userId="a5962ba47313b1f5" providerId="LiveId" clId="{EC002035-3F30-4938-85AD-F3D88A94F053}" dt="2020-12-01T19:08:01.491" v="721" actId="1076"/>
          <ac:spMkLst>
            <pc:docMk/>
            <pc:sldMk cId="0" sldId="640"/>
            <ac:spMk id="18" creationId="{EA9242ED-F865-44D7-BD81-B333CA743FC2}"/>
          </ac:spMkLst>
        </pc:spChg>
        <pc:spChg chg="mod">
          <ac:chgData name="Chunping Xu" userId="a5962ba47313b1f5" providerId="LiveId" clId="{EC002035-3F30-4938-85AD-F3D88A94F053}" dt="2020-12-01T19:07:15.481" v="717" actId="14100"/>
          <ac:spMkLst>
            <pc:docMk/>
            <pc:sldMk cId="0" sldId="640"/>
            <ac:spMk id="432135" creationId="{E0458591-6616-4874-9B8F-79E2683F4186}"/>
          </ac:spMkLst>
        </pc:spChg>
        <pc:spChg chg="del">
          <ac:chgData name="Chunping Xu" userId="a5962ba47313b1f5" providerId="LiveId" clId="{EC002035-3F30-4938-85AD-F3D88A94F053}" dt="2020-12-01T19:07:54.703" v="720" actId="21"/>
          <ac:spMkLst>
            <pc:docMk/>
            <pc:sldMk cId="0" sldId="640"/>
            <ac:spMk id="432136" creationId="{E92FC5D1-95BD-4DAE-9872-5AED71706EE2}"/>
          </ac:spMkLst>
        </pc:spChg>
        <pc:spChg chg="mod">
          <ac:chgData name="Chunping Xu" userId="a5962ba47313b1f5" providerId="LiveId" clId="{EC002035-3F30-4938-85AD-F3D88A94F053}" dt="2020-12-01T19:49:37.519" v="1001"/>
          <ac:spMkLst>
            <pc:docMk/>
            <pc:sldMk cId="0" sldId="640"/>
            <ac:spMk id="432140" creationId="{4039E9E0-9DDA-423C-8169-B0005AD1BECD}"/>
          </ac:spMkLst>
        </pc:spChg>
        <pc:spChg chg="mod">
          <ac:chgData name="Chunping Xu" userId="a5962ba47313b1f5" providerId="LiveId" clId="{EC002035-3F30-4938-85AD-F3D88A94F053}" dt="2020-12-01T19:49:33.136" v="1000" actId="14100"/>
          <ac:spMkLst>
            <pc:docMk/>
            <pc:sldMk cId="0" sldId="640"/>
            <ac:spMk id="432149" creationId="{B9E55BAC-5EA3-41E4-9E5A-5AB35CD67569}"/>
          </ac:spMkLst>
        </pc:spChg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41"/>
        </pc:sldMkLst>
      </pc:sldChg>
      <pc:sldChg chg="add del ord modAnim">
        <pc:chgData name="Chunping Xu" userId="a5962ba47313b1f5" providerId="LiveId" clId="{EC002035-3F30-4938-85AD-F3D88A94F053}" dt="2020-12-02T06:52:08.192" v="1055" actId="47"/>
        <pc:sldMkLst>
          <pc:docMk/>
          <pc:sldMk cId="0" sldId="642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52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53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655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656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657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658"/>
        </pc:sldMkLst>
      </pc:sldChg>
      <pc:sldChg chg="add del">
        <pc:chgData name="Chunping Xu" userId="a5962ba47313b1f5" providerId="LiveId" clId="{EC002035-3F30-4938-85AD-F3D88A94F053}" dt="2020-12-01T19:50:56.389" v="1008" actId="47"/>
        <pc:sldMkLst>
          <pc:docMk/>
          <pc:sldMk cId="0" sldId="664"/>
        </pc:sldMkLst>
      </pc:sldChg>
      <pc:sldChg chg="add del">
        <pc:chgData name="Chunping Xu" userId="a5962ba47313b1f5" providerId="LiveId" clId="{EC002035-3F30-4938-85AD-F3D88A94F053}" dt="2020-12-02T06:30:29.533" v="1027" actId="47"/>
        <pc:sldMkLst>
          <pc:docMk/>
          <pc:sldMk cId="0" sldId="665"/>
        </pc:sldMkLst>
      </pc:sldChg>
      <pc:sldChg chg="modSp mod">
        <pc:chgData name="Chunping Xu" userId="a5962ba47313b1f5" providerId="LiveId" clId="{EC002035-3F30-4938-85AD-F3D88A94F053}" dt="2020-11-28T18:09:43.363" v="12"/>
        <pc:sldMkLst>
          <pc:docMk/>
          <pc:sldMk cId="2574250617" sldId="835"/>
        </pc:sldMkLst>
        <pc:spChg chg="mod">
          <ac:chgData name="Chunping Xu" userId="a5962ba47313b1f5" providerId="LiveId" clId="{EC002035-3F30-4938-85AD-F3D88A94F053}" dt="2020-11-28T18:09:43.363" v="12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C002035-3F30-4938-85AD-F3D88A94F053}" dt="2020-11-30T17:10:09.698" v="80" actId="13926"/>
        <pc:sldMkLst>
          <pc:docMk/>
          <pc:sldMk cId="1921892509" sldId="853"/>
        </pc:sldMkLst>
        <pc:spChg chg="mod">
          <ac:chgData name="Chunping Xu" userId="a5962ba47313b1f5" providerId="LiveId" clId="{EC002035-3F30-4938-85AD-F3D88A94F053}" dt="2020-11-30T17:10:09.698" v="80" actId="13926"/>
          <ac:spMkLst>
            <pc:docMk/>
            <pc:sldMk cId="1921892509" sldId="853"/>
            <ac:spMk id="3" creationId="{00000000-0000-0000-0000-000000000000}"/>
          </ac:spMkLst>
        </pc:spChg>
      </pc:sldChg>
      <pc:sldChg chg="modSp">
        <pc:chgData name="Chunping Xu" userId="a5962ba47313b1f5" providerId="LiveId" clId="{EC002035-3F30-4938-85AD-F3D88A94F053}" dt="2020-12-02T07:23:24.784" v="1585"/>
        <pc:sldMkLst>
          <pc:docMk/>
          <pc:sldMk cId="2226330514" sldId="872"/>
        </pc:sldMkLst>
        <pc:spChg chg="mod">
          <ac:chgData name="Chunping Xu" userId="a5962ba47313b1f5" providerId="LiveId" clId="{EC002035-3F30-4938-85AD-F3D88A94F053}" dt="2020-12-02T07:23:24.784" v="1585"/>
          <ac:spMkLst>
            <pc:docMk/>
            <pc:sldMk cId="2226330514" sldId="872"/>
            <ac:spMk id="3" creationId="{00000000-0000-0000-0000-000000000000}"/>
          </ac:spMkLst>
        </pc:spChg>
      </pc:sldChg>
      <pc:sldChg chg="modSp mod">
        <pc:chgData name="Chunping Xu" userId="a5962ba47313b1f5" providerId="LiveId" clId="{EC002035-3F30-4938-85AD-F3D88A94F053}" dt="2020-12-01T18:43:43.874" v="675" actId="14100"/>
        <pc:sldMkLst>
          <pc:docMk/>
          <pc:sldMk cId="1666369413" sldId="873"/>
        </pc:sldMkLst>
        <pc:spChg chg="mod">
          <ac:chgData name="Chunping Xu" userId="a5962ba47313b1f5" providerId="LiveId" clId="{EC002035-3F30-4938-85AD-F3D88A94F053}" dt="2020-12-01T18:43:43.874" v="675" actId="14100"/>
          <ac:spMkLst>
            <pc:docMk/>
            <pc:sldMk cId="1666369413" sldId="873"/>
            <ac:spMk id="3" creationId="{00000000-0000-0000-0000-000000000000}"/>
          </ac:spMkLst>
        </pc:spChg>
      </pc:sldChg>
      <pc:sldChg chg="modSp add del mod setBg">
        <pc:chgData name="Chunping Xu" userId="a5962ba47313b1f5" providerId="LiveId" clId="{EC002035-3F30-4938-85AD-F3D88A94F053}" dt="2020-12-01T19:40:43.726" v="898" actId="47"/>
        <pc:sldMkLst>
          <pc:docMk/>
          <pc:sldMk cId="3661810009" sldId="877"/>
        </pc:sldMkLst>
        <pc:spChg chg="mod">
          <ac:chgData name="Chunping Xu" userId="a5962ba47313b1f5" providerId="LiveId" clId="{EC002035-3F30-4938-85AD-F3D88A94F053}" dt="2020-12-01T06:48:11.940" v="110" actId="1076"/>
          <ac:spMkLst>
            <pc:docMk/>
            <pc:sldMk cId="3661810009" sldId="877"/>
            <ac:spMk id="2" creationId="{7BFEB718-A145-42CB-9EE0-F9E5CDB15A3D}"/>
          </ac:spMkLst>
        </pc:spChg>
        <pc:spChg chg="mod">
          <ac:chgData name="Chunping Xu" userId="a5962ba47313b1f5" providerId="LiveId" clId="{EC002035-3F30-4938-85AD-F3D88A94F053}" dt="2020-12-01T06:48:03.144" v="109" actId="1076"/>
          <ac:spMkLst>
            <pc:docMk/>
            <pc:sldMk cId="3661810009" sldId="877"/>
            <ac:spMk id="56" creationId="{868B0659-4FC8-468F-93CC-36C5DEC4F37D}"/>
          </ac:spMkLst>
        </pc:spChg>
        <pc:spChg chg="mod">
          <ac:chgData name="Chunping Xu" userId="a5962ba47313b1f5" providerId="LiveId" clId="{EC002035-3F30-4938-85AD-F3D88A94F053}" dt="2020-12-01T05:20:00.231" v="102"/>
          <ac:spMkLst>
            <pc:docMk/>
            <pc:sldMk cId="3661810009" sldId="877"/>
            <ac:spMk id="68647" creationId="{4CFB7BD7-D552-4FB5-99E7-9F39EA962CAD}"/>
          </ac:spMkLst>
        </pc:spChg>
        <pc:spChg chg="mod">
          <ac:chgData name="Chunping Xu" userId="a5962ba47313b1f5" providerId="LiveId" clId="{EC002035-3F30-4938-85AD-F3D88A94F053}" dt="2020-12-01T06:48:32.871" v="111" actId="1076"/>
          <ac:spMkLst>
            <pc:docMk/>
            <pc:sldMk cId="3661810009" sldId="877"/>
            <ac:spMk id="68664" creationId="{B54C1FF2-CA2C-4027-8E74-7F1E53FB141E}"/>
          </ac:spMkLst>
        </pc:spChg>
        <pc:spChg chg="mod">
          <ac:chgData name="Chunping Xu" userId="a5962ba47313b1f5" providerId="LiveId" clId="{EC002035-3F30-4938-85AD-F3D88A94F053}" dt="2020-11-30T17:13:39.848" v="87" actId="13926"/>
          <ac:spMkLst>
            <pc:docMk/>
            <pc:sldMk cId="3661810009" sldId="877"/>
            <ac:spMk id="152580" creationId="{FF597A43-697B-4263-8540-81731EA03BF2}"/>
          </ac:spMkLst>
        </pc:spChg>
        <pc:spChg chg="mod">
          <ac:chgData name="Chunping Xu" userId="a5962ba47313b1f5" providerId="LiveId" clId="{EC002035-3F30-4938-85AD-F3D88A94F053}" dt="2020-11-30T17:13:46.939" v="88" actId="13926"/>
          <ac:spMkLst>
            <pc:docMk/>
            <pc:sldMk cId="3661810009" sldId="877"/>
            <ac:spMk id="152581" creationId="{E5D378F1-D4DC-4779-A014-506D38290E5A}"/>
          </ac:spMkLst>
        </pc:spChg>
        <pc:spChg chg="mod">
          <ac:chgData name="Chunping Xu" userId="a5962ba47313b1f5" providerId="LiveId" clId="{EC002035-3F30-4938-85AD-F3D88A94F053}" dt="2020-11-30T17:13:53.104" v="89" actId="13926"/>
          <ac:spMkLst>
            <pc:docMk/>
            <pc:sldMk cId="3661810009" sldId="877"/>
            <ac:spMk id="152582" creationId="{185C806B-D7C6-4099-9CBB-8125E5F5C223}"/>
          </ac:spMkLst>
        </pc:spChg>
        <pc:spChg chg="mod">
          <ac:chgData name="Chunping Xu" userId="a5962ba47313b1f5" providerId="LiveId" clId="{EC002035-3F30-4938-85AD-F3D88A94F053}" dt="2020-12-01T05:19:02.075" v="92" actId="1076"/>
          <ac:spMkLst>
            <pc:docMk/>
            <pc:sldMk cId="3661810009" sldId="877"/>
            <ac:spMk id="152624" creationId="{0E7F9FD9-262D-4ECD-8759-72B04B8E78E2}"/>
          </ac:spMkLst>
        </pc:spChg>
        <pc:spChg chg="mod">
          <ac:chgData name="Chunping Xu" userId="a5962ba47313b1f5" providerId="LiveId" clId="{EC002035-3F30-4938-85AD-F3D88A94F053}" dt="2020-11-30T17:11:30.556" v="85" actId="1076"/>
          <ac:spMkLst>
            <pc:docMk/>
            <pc:sldMk cId="3661810009" sldId="877"/>
            <ac:spMk id="152630" creationId="{C8AA0B3B-4669-4D4E-AA68-059F898C511C}"/>
          </ac:spMkLst>
        </pc:spChg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1567268852" sldId="881"/>
        </pc:sldMkLst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3014153246" sldId="882"/>
        </pc:sldMkLst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0" sldId="892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2662267733" sldId="895"/>
        </pc:sldMkLst>
      </pc:sldChg>
      <pc:sldChg chg="addSp delSp modSp mod">
        <pc:chgData name="Chunping Xu" userId="a5962ba47313b1f5" providerId="LiveId" clId="{EC002035-3F30-4938-85AD-F3D88A94F053}" dt="2020-12-01T06:55:04.412" v="135"/>
        <pc:sldMkLst>
          <pc:docMk/>
          <pc:sldMk cId="3838463345" sldId="896"/>
        </pc:sldMkLst>
        <pc:spChg chg="mod">
          <ac:chgData name="Chunping Xu" userId="a5962ba47313b1f5" providerId="LiveId" clId="{EC002035-3F30-4938-85AD-F3D88A94F053}" dt="2020-11-30T05:01:28.747" v="30"/>
          <ac:spMkLst>
            <pc:docMk/>
            <pc:sldMk cId="3838463345" sldId="896"/>
            <ac:spMk id="160782" creationId="{BDFD54D5-728E-4DE0-B8CD-BB0D37C84E5C}"/>
          </ac:spMkLst>
        </pc:spChg>
        <pc:picChg chg="add del">
          <ac:chgData name="Chunping Xu" userId="a5962ba47313b1f5" providerId="LiveId" clId="{EC002035-3F30-4938-85AD-F3D88A94F053}" dt="2020-12-01T06:55:04.412" v="135"/>
          <ac:picMkLst>
            <pc:docMk/>
            <pc:sldMk cId="3838463345" sldId="896"/>
            <ac:picMk id="2" creationId="{33CB0520-773E-4FB9-A922-82EC8201FBA8}"/>
          </ac:picMkLst>
        </pc:picChg>
      </pc:sldChg>
      <pc:sldChg chg="modSp mod">
        <pc:chgData name="Chunping Xu" userId="a5962ba47313b1f5" providerId="LiveId" clId="{EC002035-3F30-4938-85AD-F3D88A94F053}" dt="2020-12-02T06:56:03.475" v="1067" actId="20577"/>
        <pc:sldMkLst>
          <pc:docMk/>
          <pc:sldMk cId="2648719367" sldId="898"/>
        </pc:sldMkLst>
        <pc:spChg chg="mod">
          <ac:chgData name="Chunping Xu" userId="a5962ba47313b1f5" providerId="LiveId" clId="{EC002035-3F30-4938-85AD-F3D88A94F053}" dt="2020-12-02T06:56:03.475" v="1067" actId="20577"/>
          <ac:spMkLst>
            <pc:docMk/>
            <pc:sldMk cId="2648719367" sldId="898"/>
            <ac:spMk id="160782" creationId="{BDFD54D5-728E-4DE0-B8CD-BB0D37C84E5C}"/>
          </ac:spMkLst>
        </pc:spChg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97210513" sldId="938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500963281" sldId="947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3161037038" sldId="948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2943831930" sldId="949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4292517708" sldId="952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2611794200" sldId="953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3390827567" sldId="954"/>
        </pc:sldMkLst>
      </pc:sldChg>
      <pc:sldChg chg="modSp add mod">
        <pc:chgData name="Chunping Xu" userId="a5962ba47313b1f5" providerId="LiveId" clId="{EC002035-3F30-4938-85AD-F3D88A94F053}" dt="2020-12-02T06:55:56.667" v="1065" actId="20577"/>
        <pc:sldMkLst>
          <pc:docMk/>
          <pc:sldMk cId="748231982" sldId="955"/>
        </pc:sldMkLst>
        <pc:spChg chg="mod">
          <ac:chgData name="Chunping Xu" userId="a5962ba47313b1f5" providerId="LiveId" clId="{EC002035-3F30-4938-85AD-F3D88A94F053}" dt="2020-12-02T06:55:56.667" v="1065" actId="20577"/>
          <ac:spMkLst>
            <pc:docMk/>
            <pc:sldMk cId="748231982" sldId="955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C002035-3F30-4938-85AD-F3D88A94F053}" dt="2020-12-01T18:47:59.776" v="679" actId="47"/>
        <pc:sldMkLst>
          <pc:docMk/>
          <pc:sldMk cId="3921382066" sldId="956"/>
        </pc:sldMkLst>
        <pc:spChg chg="mod">
          <ac:chgData name="Chunping Xu" userId="a5962ba47313b1f5" providerId="LiveId" clId="{EC002035-3F30-4938-85AD-F3D88A94F053}" dt="2020-11-30T05:04:15.268" v="50" actId="20577"/>
          <ac:spMkLst>
            <pc:docMk/>
            <pc:sldMk cId="3921382066" sldId="956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C002035-3F30-4938-85AD-F3D88A94F053}" dt="2020-12-01T18:47:59.776" v="679" actId="47"/>
        <pc:sldMkLst>
          <pc:docMk/>
          <pc:sldMk cId="1922595393" sldId="957"/>
        </pc:sldMkLst>
        <pc:spChg chg="mod">
          <ac:chgData name="Chunping Xu" userId="a5962ba47313b1f5" providerId="LiveId" clId="{EC002035-3F30-4938-85AD-F3D88A94F053}" dt="2020-11-30T05:05:49.026" v="61" actId="20577"/>
          <ac:spMkLst>
            <pc:docMk/>
            <pc:sldMk cId="1922595393" sldId="957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C002035-3F30-4938-85AD-F3D88A94F053}" dt="2020-12-01T18:47:59.776" v="679" actId="47"/>
        <pc:sldMkLst>
          <pc:docMk/>
          <pc:sldMk cId="3863915130" sldId="958"/>
        </pc:sldMkLst>
        <pc:spChg chg="mod">
          <ac:chgData name="Chunping Xu" userId="a5962ba47313b1f5" providerId="LiveId" clId="{EC002035-3F30-4938-85AD-F3D88A94F053}" dt="2020-11-30T05:05:20.830" v="56"/>
          <ac:spMkLst>
            <pc:docMk/>
            <pc:sldMk cId="3863915130" sldId="958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C002035-3F30-4938-85AD-F3D88A94F053}" dt="2020-12-01T18:47:59.776" v="679" actId="47"/>
        <pc:sldMkLst>
          <pc:docMk/>
          <pc:sldMk cId="626234851" sldId="959"/>
        </pc:sldMkLst>
        <pc:spChg chg="mod">
          <ac:chgData name="Chunping Xu" userId="a5962ba47313b1f5" providerId="LiveId" clId="{EC002035-3F30-4938-85AD-F3D88A94F053}" dt="2020-11-30T05:05:43.494" v="60"/>
          <ac:spMkLst>
            <pc:docMk/>
            <pc:sldMk cId="626234851" sldId="95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C002035-3F30-4938-85AD-F3D88A94F053}" dt="2020-12-01T05:21:47.788" v="108" actId="13926"/>
        <pc:sldMkLst>
          <pc:docMk/>
          <pc:sldMk cId="2359765346" sldId="960"/>
        </pc:sldMkLst>
        <pc:spChg chg="mod">
          <ac:chgData name="Chunping Xu" userId="a5962ba47313b1f5" providerId="LiveId" clId="{EC002035-3F30-4938-85AD-F3D88A94F053}" dt="2020-12-01T05:21:47.788" v="108" actId="13926"/>
          <ac:spMkLst>
            <pc:docMk/>
            <pc:sldMk cId="2359765346" sldId="960"/>
            <ac:spMk id="160782" creationId="{BDFD54D5-728E-4DE0-B8CD-BB0D37C84E5C}"/>
          </ac:spMkLst>
        </pc:spChg>
      </pc:sldChg>
      <pc:sldChg chg="add del">
        <pc:chgData name="Chunping Xu" userId="a5962ba47313b1f5" providerId="LiveId" clId="{EC002035-3F30-4938-85AD-F3D88A94F053}" dt="2020-11-30T17:14:13.476" v="91"/>
        <pc:sldMkLst>
          <pc:docMk/>
          <pc:sldMk cId="1305670645" sldId="961"/>
        </pc:sldMkLst>
      </pc:sldChg>
      <pc:sldChg chg="add del">
        <pc:chgData name="Chunping Xu" userId="a5962ba47313b1f5" providerId="LiveId" clId="{EC002035-3F30-4938-85AD-F3D88A94F053}" dt="2020-12-01T06:50:13.645" v="118" actId="47"/>
        <pc:sldMkLst>
          <pc:docMk/>
          <pc:sldMk cId="3563943124" sldId="961"/>
        </pc:sldMkLst>
      </pc:sldChg>
      <pc:sldChg chg="modSp add mod">
        <pc:chgData name="Chunping Xu" userId="a5962ba47313b1f5" providerId="LiveId" clId="{EC002035-3F30-4938-85AD-F3D88A94F053}" dt="2020-12-01T06:51:36.138" v="130" actId="20577"/>
        <pc:sldMkLst>
          <pc:docMk/>
          <pc:sldMk cId="986370591" sldId="962"/>
        </pc:sldMkLst>
        <pc:spChg chg="mod">
          <ac:chgData name="Chunping Xu" userId="a5962ba47313b1f5" providerId="LiveId" clId="{EC002035-3F30-4938-85AD-F3D88A94F053}" dt="2020-12-01T06:51:36.138" v="130" actId="20577"/>
          <ac:spMkLst>
            <pc:docMk/>
            <pc:sldMk cId="986370591" sldId="962"/>
            <ac:spMk id="160782" creationId="{BDFD54D5-728E-4DE0-B8CD-BB0D37C84E5C}"/>
          </ac:spMkLst>
        </pc:spChg>
      </pc:sldChg>
      <pc:sldChg chg="add del">
        <pc:chgData name="Chunping Xu" userId="a5962ba47313b1f5" providerId="LiveId" clId="{EC002035-3F30-4938-85AD-F3D88A94F053}" dt="2020-11-30T17:14:13.476" v="91"/>
        <pc:sldMkLst>
          <pc:docMk/>
          <pc:sldMk cId="1183173773" sldId="962"/>
        </pc:sldMkLst>
      </pc:sldChg>
      <pc:sldChg chg="modSp add mod">
        <pc:chgData name="Chunping Xu" userId="a5962ba47313b1f5" providerId="LiveId" clId="{EC002035-3F30-4938-85AD-F3D88A94F053}" dt="2020-12-01T06:55:16.576" v="137" actId="20577"/>
        <pc:sldMkLst>
          <pc:docMk/>
          <pc:sldMk cId="2852969354" sldId="963"/>
        </pc:sldMkLst>
        <pc:spChg chg="mod">
          <ac:chgData name="Chunping Xu" userId="a5962ba47313b1f5" providerId="LiveId" clId="{EC002035-3F30-4938-85AD-F3D88A94F053}" dt="2020-12-01T06:55:16.576" v="137" actId="20577"/>
          <ac:spMkLst>
            <pc:docMk/>
            <pc:sldMk cId="2852969354" sldId="963"/>
            <ac:spMk id="160782" creationId="{BDFD54D5-728E-4DE0-B8CD-BB0D37C84E5C}"/>
          </ac:spMkLst>
        </pc:spChg>
      </pc:sldChg>
      <pc:sldChg chg="add del">
        <pc:chgData name="Chunping Xu" userId="a5962ba47313b1f5" providerId="LiveId" clId="{EC002035-3F30-4938-85AD-F3D88A94F053}" dt="2020-12-01T07:20:20.611" v="396"/>
        <pc:sldMkLst>
          <pc:docMk/>
          <pc:sldMk cId="2919270857" sldId="964"/>
        </pc:sldMkLst>
      </pc:sldChg>
      <pc:sldChg chg="modSp add mod">
        <pc:chgData name="Chunping Xu" userId="a5962ba47313b1f5" providerId="LiveId" clId="{EC002035-3F30-4938-85AD-F3D88A94F053}" dt="2020-12-02T06:47:31.899" v="1051" actId="20578"/>
        <pc:sldMkLst>
          <pc:docMk/>
          <pc:sldMk cId="3310854203" sldId="964"/>
        </pc:sldMkLst>
        <pc:spChg chg="mod">
          <ac:chgData name="Chunping Xu" userId="a5962ba47313b1f5" providerId="LiveId" clId="{EC002035-3F30-4938-85AD-F3D88A94F053}" dt="2020-12-01T07:22:58.438" v="411" actId="20577"/>
          <ac:spMkLst>
            <pc:docMk/>
            <pc:sldMk cId="3310854203" sldId="964"/>
            <ac:spMk id="32773" creationId="{74A7C312-4F18-47CE-BE1F-D82EC62C37C2}"/>
          </ac:spMkLst>
        </pc:spChg>
        <pc:spChg chg="mod">
          <ac:chgData name="Chunping Xu" userId="a5962ba47313b1f5" providerId="LiveId" clId="{EC002035-3F30-4938-85AD-F3D88A94F053}" dt="2020-12-01T07:23:10.152" v="413" actId="14100"/>
          <ac:spMkLst>
            <pc:docMk/>
            <pc:sldMk cId="3310854203" sldId="964"/>
            <ac:spMk id="49157" creationId="{29E45059-8ADA-477A-988D-80217BC14A0D}"/>
          </ac:spMkLst>
        </pc:spChg>
        <pc:spChg chg="mod">
          <ac:chgData name="Chunping Xu" userId="a5962ba47313b1f5" providerId="LiveId" clId="{EC002035-3F30-4938-85AD-F3D88A94F053}" dt="2020-12-02T06:47:31.899" v="1051" actId="20578"/>
          <ac:spMkLst>
            <pc:docMk/>
            <pc:sldMk cId="3310854203" sldId="964"/>
            <ac:spMk id="49169" creationId="{1B7526BA-27CA-4E26-9585-593AD356FA40}"/>
          </ac:spMkLst>
        </pc:spChg>
      </pc:sldChg>
      <pc:sldChg chg="add del">
        <pc:chgData name="Chunping Xu" userId="a5962ba47313b1f5" providerId="LiveId" clId="{EC002035-3F30-4938-85AD-F3D88A94F053}" dt="2020-12-01T07:20:26.099" v="399"/>
        <pc:sldMkLst>
          <pc:docMk/>
          <pc:sldMk cId="1344947306" sldId="965"/>
        </pc:sldMkLst>
      </pc:sldChg>
      <pc:sldChg chg="modSp add mod">
        <pc:chgData name="Chunping Xu" userId="a5962ba47313b1f5" providerId="LiveId" clId="{EC002035-3F30-4938-85AD-F3D88A94F053}" dt="2020-12-04T23:12:12.486" v="1600" actId="13926"/>
        <pc:sldMkLst>
          <pc:docMk/>
          <pc:sldMk cId="2872512275" sldId="965"/>
        </pc:sldMkLst>
        <pc:spChg chg="mod">
          <ac:chgData name="Chunping Xu" userId="a5962ba47313b1f5" providerId="LiveId" clId="{EC002035-3F30-4938-85AD-F3D88A94F053}" dt="2020-12-01T07:21:29.733" v="404" actId="20577"/>
          <ac:spMkLst>
            <pc:docMk/>
            <pc:sldMk cId="2872512275" sldId="965"/>
            <ac:spMk id="32773" creationId="{74A7C312-4F18-47CE-BE1F-D82EC62C37C2}"/>
          </ac:spMkLst>
        </pc:spChg>
        <pc:spChg chg="mod">
          <ac:chgData name="Chunping Xu" userId="a5962ba47313b1f5" providerId="LiveId" clId="{EC002035-3F30-4938-85AD-F3D88A94F053}" dt="2020-12-01T07:21:47.397" v="405" actId="14100"/>
          <ac:spMkLst>
            <pc:docMk/>
            <pc:sldMk cId="2872512275" sldId="965"/>
            <ac:spMk id="49157" creationId="{29E45059-8ADA-477A-988D-80217BC14A0D}"/>
          </ac:spMkLst>
        </pc:spChg>
        <pc:spChg chg="mod">
          <ac:chgData name="Chunping Xu" userId="a5962ba47313b1f5" providerId="LiveId" clId="{EC002035-3F30-4938-85AD-F3D88A94F053}" dt="2020-12-02T06:46:54.686" v="1050" actId="20578"/>
          <ac:spMkLst>
            <pc:docMk/>
            <pc:sldMk cId="2872512275" sldId="965"/>
            <ac:spMk id="49169" creationId="{1B7526BA-27CA-4E26-9585-593AD356FA40}"/>
          </ac:spMkLst>
        </pc:spChg>
        <pc:spChg chg="mod">
          <ac:chgData name="Chunping Xu" userId="a5962ba47313b1f5" providerId="LiveId" clId="{EC002035-3F30-4938-85AD-F3D88A94F053}" dt="2020-12-04T23:12:12.486" v="1600" actId="13926"/>
          <ac:spMkLst>
            <pc:docMk/>
            <pc:sldMk cId="2872512275" sldId="965"/>
            <ac:spMk id="49182" creationId="{B001225B-A917-4E50-8AAE-A5699E5BAEC0}"/>
          </ac:spMkLst>
        </pc:spChg>
      </pc:sldChg>
      <pc:sldChg chg="modSp add mod">
        <pc:chgData name="Chunping Xu" userId="a5962ba47313b1f5" providerId="LiveId" clId="{EC002035-3F30-4938-85AD-F3D88A94F053}" dt="2020-12-05T03:45:57.774" v="1610" actId="20578"/>
        <pc:sldMkLst>
          <pc:docMk/>
          <pc:sldMk cId="3827134803" sldId="966"/>
        </pc:sldMkLst>
        <pc:spChg chg="mod">
          <ac:chgData name="Chunping Xu" userId="a5962ba47313b1f5" providerId="LiveId" clId="{EC002035-3F30-4938-85AD-F3D88A94F053}" dt="2020-12-01T07:25:04.215" v="422"/>
          <ac:spMkLst>
            <pc:docMk/>
            <pc:sldMk cId="3827134803" sldId="966"/>
            <ac:spMk id="32773" creationId="{74A7C312-4F18-47CE-BE1F-D82EC62C37C2}"/>
          </ac:spMkLst>
        </pc:spChg>
        <pc:spChg chg="mod">
          <ac:chgData name="Chunping Xu" userId="a5962ba47313b1f5" providerId="LiveId" clId="{EC002035-3F30-4938-85AD-F3D88A94F053}" dt="2020-12-05T03:45:57.774" v="1610" actId="20578"/>
          <ac:spMkLst>
            <pc:docMk/>
            <pc:sldMk cId="3827134803" sldId="966"/>
            <ac:spMk id="49169" creationId="{1B7526BA-27CA-4E26-9585-593AD356FA40}"/>
          </ac:spMkLst>
        </pc:spChg>
      </pc:sldChg>
      <pc:sldChg chg="addSp delSp modSp add mod">
        <pc:chgData name="Chunping Xu" userId="a5962ba47313b1f5" providerId="LiveId" clId="{EC002035-3F30-4938-85AD-F3D88A94F053}" dt="2020-12-02T06:47:44.148" v="1053" actId="20578"/>
        <pc:sldMkLst>
          <pc:docMk/>
          <pc:sldMk cId="897100237" sldId="967"/>
        </pc:sldMkLst>
        <pc:spChg chg="add del mod">
          <ac:chgData name="Chunping Xu" userId="a5962ba47313b1f5" providerId="LiveId" clId="{EC002035-3F30-4938-85AD-F3D88A94F053}" dt="2020-12-01T07:28:47.805" v="427" actId="21"/>
          <ac:spMkLst>
            <pc:docMk/>
            <pc:sldMk cId="897100237" sldId="967"/>
            <ac:spMk id="35" creationId="{C92D2B1A-3DE7-4DCE-9B22-EE1863F73494}"/>
          </ac:spMkLst>
        </pc:spChg>
        <pc:spChg chg="add mod">
          <ac:chgData name="Chunping Xu" userId="a5962ba47313b1f5" providerId="LiveId" clId="{EC002035-3F30-4938-85AD-F3D88A94F053}" dt="2020-12-01T07:32:12.255" v="441" actId="14100"/>
          <ac:spMkLst>
            <pc:docMk/>
            <pc:sldMk cId="897100237" sldId="967"/>
            <ac:spMk id="36" creationId="{DF9024CA-BF60-4EBF-9D48-8FA4D61547E8}"/>
          </ac:spMkLst>
        </pc:spChg>
        <pc:spChg chg="add mod">
          <ac:chgData name="Chunping Xu" userId="a5962ba47313b1f5" providerId="LiveId" clId="{EC002035-3F30-4938-85AD-F3D88A94F053}" dt="2020-12-01T07:31:58.683" v="440" actId="14100"/>
          <ac:spMkLst>
            <pc:docMk/>
            <pc:sldMk cId="897100237" sldId="967"/>
            <ac:spMk id="37" creationId="{67BD28DB-898C-4046-960F-84A7E71E7A30}"/>
          </ac:spMkLst>
        </pc:spChg>
        <pc:spChg chg="add mod">
          <ac:chgData name="Chunping Xu" userId="a5962ba47313b1f5" providerId="LiveId" clId="{EC002035-3F30-4938-85AD-F3D88A94F053}" dt="2020-12-01T07:34:56.463" v="480" actId="1076"/>
          <ac:spMkLst>
            <pc:docMk/>
            <pc:sldMk cId="897100237" sldId="967"/>
            <ac:spMk id="38" creationId="{88B87F3F-71F0-4B27-AD7A-3245FE5B1084}"/>
          </ac:spMkLst>
        </pc:spChg>
        <pc:spChg chg="add mod">
          <ac:chgData name="Chunping Xu" userId="a5962ba47313b1f5" providerId="LiveId" clId="{EC002035-3F30-4938-85AD-F3D88A94F053}" dt="2020-12-01T07:34:46.309" v="479"/>
          <ac:spMkLst>
            <pc:docMk/>
            <pc:sldMk cId="897100237" sldId="967"/>
            <ac:spMk id="39" creationId="{2BEF077C-077D-4659-875F-8D75FBF492F6}"/>
          </ac:spMkLst>
        </pc:spChg>
        <pc:spChg chg="del">
          <ac:chgData name="Chunping Xu" userId="a5962ba47313b1f5" providerId="LiveId" clId="{EC002035-3F30-4938-85AD-F3D88A94F053}" dt="2020-12-01T07:28:42.443" v="425" actId="21"/>
          <ac:spMkLst>
            <pc:docMk/>
            <pc:sldMk cId="897100237" sldId="967"/>
            <ac:spMk id="32773" creationId="{74A7C312-4F18-47CE-BE1F-D82EC62C37C2}"/>
          </ac:spMkLst>
        </pc:spChg>
        <pc:spChg chg="del">
          <ac:chgData name="Chunping Xu" userId="a5962ba47313b1f5" providerId="LiveId" clId="{EC002035-3F30-4938-85AD-F3D88A94F053}" dt="2020-12-01T07:28:15.880" v="424" actId="21"/>
          <ac:spMkLst>
            <pc:docMk/>
            <pc:sldMk cId="897100237" sldId="967"/>
            <ac:spMk id="49157" creationId="{29E45059-8ADA-477A-988D-80217BC14A0D}"/>
          </ac:spMkLst>
        </pc:spChg>
        <pc:spChg chg="mod">
          <ac:chgData name="Chunping Xu" userId="a5962ba47313b1f5" providerId="LiveId" clId="{EC002035-3F30-4938-85AD-F3D88A94F053}" dt="2020-12-02T06:47:44.148" v="1053" actId="20578"/>
          <ac:spMkLst>
            <pc:docMk/>
            <pc:sldMk cId="897100237" sldId="967"/>
            <ac:spMk id="49169" creationId="{1B7526BA-27CA-4E26-9585-593AD356FA40}"/>
          </ac:spMkLst>
        </pc:spChg>
      </pc:sldChg>
      <pc:sldChg chg="addSp delSp modSp add mod ord setBg addCm delCm">
        <pc:chgData name="Chunping Xu" userId="a5962ba47313b1f5" providerId="LiveId" clId="{EC002035-3F30-4938-85AD-F3D88A94F053}" dt="2020-12-04T23:06:38.711" v="1592" actId="1076"/>
        <pc:sldMkLst>
          <pc:docMk/>
          <pc:sldMk cId="161317934" sldId="968"/>
        </pc:sldMkLst>
        <pc:spChg chg="mod">
          <ac:chgData name="Chunping Xu" userId="a5962ba47313b1f5" providerId="LiveId" clId="{EC002035-3F30-4938-85AD-F3D88A94F053}" dt="2020-12-01T19:24:25.560" v="819" actId="14100"/>
          <ac:spMkLst>
            <pc:docMk/>
            <pc:sldMk cId="161317934" sldId="968"/>
            <ac:spMk id="2" creationId="{7BFEB718-A145-42CB-9EE0-F9E5CDB15A3D}"/>
          </ac:spMkLst>
        </pc:spChg>
        <pc:spChg chg="del">
          <ac:chgData name="Chunping Xu" userId="a5962ba47313b1f5" providerId="LiveId" clId="{EC002035-3F30-4938-85AD-F3D88A94F053}" dt="2020-12-01T19:21:14.423" v="789" actId="21"/>
          <ac:spMkLst>
            <pc:docMk/>
            <pc:sldMk cId="161317934" sldId="968"/>
            <ac:spMk id="3" creationId="{87E11C26-1832-48E2-8731-6C0622AC0C6B}"/>
          </ac:spMkLst>
        </pc:spChg>
        <pc:spChg chg="mod">
          <ac:chgData name="Chunping Xu" userId="a5962ba47313b1f5" providerId="LiveId" clId="{EC002035-3F30-4938-85AD-F3D88A94F053}" dt="2020-12-01T19:34:45.132" v="878" actId="1076"/>
          <ac:spMkLst>
            <pc:docMk/>
            <pc:sldMk cId="161317934" sldId="968"/>
            <ac:spMk id="56" creationId="{868B0659-4FC8-468F-93CC-36C5DEC4F37D}"/>
          </ac:spMkLst>
        </pc:spChg>
        <pc:spChg chg="add del">
          <ac:chgData name="Chunping Xu" userId="a5962ba47313b1f5" providerId="LiveId" clId="{EC002035-3F30-4938-85AD-F3D88A94F053}" dt="2020-12-01T19:11:27.579" v="725" actId="22"/>
          <ac:spMkLst>
            <pc:docMk/>
            <pc:sldMk cId="161317934" sldId="968"/>
            <ac:spMk id="57" creationId="{F983E409-006D-4C35-8844-02110233E959}"/>
          </ac:spMkLst>
        </pc:spChg>
        <pc:spChg chg="add del mod">
          <ac:chgData name="Chunping Xu" userId="a5962ba47313b1f5" providerId="LiveId" clId="{EC002035-3F30-4938-85AD-F3D88A94F053}" dt="2020-12-01T19:21:07.168" v="787" actId="21"/>
          <ac:spMkLst>
            <pc:docMk/>
            <pc:sldMk cId="161317934" sldId="968"/>
            <ac:spMk id="59" creationId="{BD60EABF-461F-45AB-AEF5-7FEB7414D6DB}"/>
          </ac:spMkLst>
        </pc:spChg>
        <pc:spChg chg="add mod">
          <ac:chgData name="Chunping Xu" userId="a5962ba47313b1f5" providerId="LiveId" clId="{EC002035-3F30-4938-85AD-F3D88A94F053}" dt="2020-12-01T19:21:00.716" v="786" actId="14100"/>
          <ac:spMkLst>
            <pc:docMk/>
            <pc:sldMk cId="161317934" sldId="968"/>
            <ac:spMk id="60" creationId="{EC27636C-B443-4FAC-BB44-CB1F157C7262}"/>
          </ac:spMkLst>
        </pc:spChg>
        <pc:spChg chg="add mod">
          <ac:chgData name="Chunping Xu" userId="a5962ba47313b1f5" providerId="LiveId" clId="{EC002035-3F30-4938-85AD-F3D88A94F053}" dt="2020-12-01T19:15:35.209" v="747" actId="14100"/>
          <ac:spMkLst>
            <pc:docMk/>
            <pc:sldMk cId="161317934" sldId="968"/>
            <ac:spMk id="61" creationId="{13E9CA36-0AE4-40BB-A68B-B8DCB6A42FFE}"/>
          </ac:spMkLst>
        </pc:spChg>
        <pc:spChg chg="add mod">
          <ac:chgData name="Chunping Xu" userId="a5962ba47313b1f5" providerId="LiveId" clId="{EC002035-3F30-4938-85AD-F3D88A94F053}" dt="2020-12-01T19:22:59.289" v="802"/>
          <ac:spMkLst>
            <pc:docMk/>
            <pc:sldMk cId="161317934" sldId="968"/>
            <ac:spMk id="62" creationId="{5C9DAFB9-A35F-49E1-93DB-FB55302A322B}"/>
          </ac:spMkLst>
        </pc:spChg>
        <pc:spChg chg="add mod">
          <ac:chgData name="Chunping Xu" userId="a5962ba47313b1f5" providerId="LiveId" clId="{EC002035-3F30-4938-85AD-F3D88A94F053}" dt="2020-12-01T19:34:19.483" v="877" actId="1076"/>
          <ac:spMkLst>
            <pc:docMk/>
            <pc:sldMk cId="161317934" sldId="968"/>
            <ac:spMk id="63" creationId="{E6CE4144-07BB-4F66-B02E-FD0C6CAEBF06}"/>
          </ac:spMkLst>
        </pc:spChg>
        <pc:spChg chg="add mod">
          <ac:chgData name="Chunping Xu" userId="a5962ba47313b1f5" providerId="LiveId" clId="{EC002035-3F30-4938-85AD-F3D88A94F053}" dt="2020-12-01T19:32:51.759" v="871" actId="1076"/>
          <ac:spMkLst>
            <pc:docMk/>
            <pc:sldMk cId="161317934" sldId="968"/>
            <ac:spMk id="64" creationId="{8BEEA84B-6F55-4BA1-87E8-347C1C0E242D}"/>
          </ac:spMkLst>
        </pc:spChg>
        <pc:spChg chg="add mod">
          <ac:chgData name="Chunping Xu" userId="a5962ba47313b1f5" providerId="LiveId" clId="{EC002035-3F30-4938-85AD-F3D88A94F053}" dt="2020-12-01T19:34:04.554" v="875" actId="1076"/>
          <ac:spMkLst>
            <pc:docMk/>
            <pc:sldMk cId="161317934" sldId="968"/>
            <ac:spMk id="65" creationId="{843A1CA4-0414-47CB-9652-DA793A5A0D3B}"/>
          </ac:spMkLst>
        </pc:spChg>
        <pc:spChg chg="add mod">
          <ac:chgData name="Chunping Xu" userId="a5962ba47313b1f5" providerId="LiveId" clId="{EC002035-3F30-4938-85AD-F3D88A94F053}" dt="2020-12-01T19:25:07.754" v="824" actId="167"/>
          <ac:spMkLst>
            <pc:docMk/>
            <pc:sldMk cId="161317934" sldId="968"/>
            <ac:spMk id="66" creationId="{5E92D054-6572-4B3E-9A10-FF33A8A31681}"/>
          </ac:spMkLst>
        </pc:spChg>
        <pc:spChg chg="add del mod">
          <ac:chgData name="Chunping Xu" userId="a5962ba47313b1f5" providerId="LiveId" clId="{EC002035-3F30-4938-85AD-F3D88A94F053}" dt="2020-12-01T19:28:18.226" v="830"/>
          <ac:spMkLst>
            <pc:docMk/>
            <pc:sldMk cId="161317934" sldId="968"/>
            <ac:spMk id="67" creationId="{DD1185E8-B032-4D82-B331-624ACFEA7406}"/>
          </ac:spMkLst>
        </pc:spChg>
        <pc:spChg chg="add del mod">
          <ac:chgData name="Chunping Xu" userId="a5962ba47313b1f5" providerId="LiveId" clId="{EC002035-3F30-4938-85AD-F3D88A94F053}" dt="2020-12-01T19:28:37.077" v="836"/>
          <ac:spMkLst>
            <pc:docMk/>
            <pc:sldMk cId="161317934" sldId="968"/>
            <ac:spMk id="68" creationId="{65428CB5-A90A-4FBA-9B02-17B3E433F30F}"/>
          </ac:spMkLst>
        </pc:spChg>
        <pc:spChg chg="add del mod">
          <ac:chgData name="Chunping Xu" userId="a5962ba47313b1f5" providerId="LiveId" clId="{EC002035-3F30-4938-85AD-F3D88A94F053}" dt="2020-12-01T19:28:59.423" v="839"/>
          <ac:spMkLst>
            <pc:docMk/>
            <pc:sldMk cId="161317934" sldId="968"/>
            <ac:spMk id="69" creationId="{43F158B5-A4B7-4F99-8CCA-532BC1439233}"/>
          </ac:spMkLst>
        </pc:spChg>
        <pc:spChg chg="add mod">
          <ac:chgData name="Chunping Xu" userId="a5962ba47313b1f5" providerId="LiveId" clId="{EC002035-3F30-4938-85AD-F3D88A94F053}" dt="2020-12-01T19:32:22.240" v="869"/>
          <ac:spMkLst>
            <pc:docMk/>
            <pc:sldMk cId="161317934" sldId="968"/>
            <ac:spMk id="72" creationId="{B23B0B15-6690-4D46-9626-8DDB2FDEEEDE}"/>
          </ac:spMkLst>
        </pc:spChg>
        <pc:spChg chg="add mod">
          <ac:chgData name="Chunping Xu" userId="a5962ba47313b1f5" providerId="LiveId" clId="{EC002035-3F30-4938-85AD-F3D88A94F053}" dt="2020-12-01T19:32:07.576" v="862"/>
          <ac:spMkLst>
            <pc:docMk/>
            <pc:sldMk cId="161317934" sldId="968"/>
            <ac:spMk id="73" creationId="{01B40752-4CED-4471-88CA-4DB7DB6BB629}"/>
          </ac:spMkLst>
        </pc:spChg>
        <pc:spChg chg="add mod">
          <ac:chgData name="Chunping Xu" userId="a5962ba47313b1f5" providerId="LiveId" clId="{EC002035-3F30-4938-85AD-F3D88A94F053}" dt="2020-12-01T19:39:07.585" v="896"/>
          <ac:spMkLst>
            <pc:docMk/>
            <pc:sldMk cId="161317934" sldId="968"/>
            <ac:spMk id="74" creationId="{23F52D84-44D1-4A1C-A490-284955DF1511}"/>
          </ac:spMkLst>
        </pc:spChg>
        <pc:spChg chg="add mod">
          <ac:chgData name="Chunping Xu" userId="a5962ba47313b1f5" providerId="LiveId" clId="{EC002035-3F30-4938-85AD-F3D88A94F053}" dt="2020-12-01T19:38:59.914" v="893"/>
          <ac:spMkLst>
            <pc:docMk/>
            <pc:sldMk cId="161317934" sldId="968"/>
            <ac:spMk id="75" creationId="{03524008-55F4-47AF-BFFB-9D2AE5C99F87}"/>
          </ac:spMkLst>
        </pc:spChg>
        <pc:spChg chg="mod">
          <ac:chgData name="Chunping Xu" userId="a5962ba47313b1f5" providerId="LiveId" clId="{EC002035-3F30-4938-85AD-F3D88A94F053}" dt="2020-12-01T19:35:19.934" v="880" actId="14100"/>
          <ac:spMkLst>
            <pc:docMk/>
            <pc:sldMk cId="161317934" sldId="968"/>
            <ac:spMk id="68637" creationId="{FFC2BC23-BA93-422E-815C-4AC29D991F74}"/>
          </ac:spMkLst>
        </pc:spChg>
        <pc:spChg chg="mod">
          <ac:chgData name="Chunping Xu" userId="a5962ba47313b1f5" providerId="LiveId" clId="{EC002035-3F30-4938-85AD-F3D88A94F053}" dt="2020-12-01T19:35:43.667" v="882" actId="14100"/>
          <ac:spMkLst>
            <pc:docMk/>
            <pc:sldMk cId="161317934" sldId="968"/>
            <ac:spMk id="68638" creationId="{7A6DC489-7909-4E6C-90EA-FC0C22E87221}"/>
          </ac:spMkLst>
        </pc:spChg>
        <pc:spChg chg="mod">
          <ac:chgData name="Chunping Xu" userId="a5962ba47313b1f5" providerId="LiveId" clId="{EC002035-3F30-4938-85AD-F3D88A94F053}" dt="2020-12-01T19:26:43.799" v="827" actId="14100"/>
          <ac:spMkLst>
            <pc:docMk/>
            <pc:sldMk cId="161317934" sldId="968"/>
            <ac:spMk id="68639" creationId="{DCFD3F3E-725A-4C89-BDBC-55E03064EA63}"/>
          </ac:spMkLst>
        </pc:spChg>
        <pc:spChg chg="mod">
          <ac:chgData name="Chunping Xu" userId="a5962ba47313b1f5" providerId="LiveId" clId="{EC002035-3F30-4938-85AD-F3D88A94F053}" dt="2020-12-01T19:33:15.204" v="873" actId="14100"/>
          <ac:spMkLst>
            <pc:docMk/>
            <pc:sldMk cId="161317934" sldId="968"/>
            <ac:spMk id="68640" creationId="{2127FD12-0020-4262-AE3B-4DFCD0CE6BC1}"/>
          </ac:spMkLst>
        </pc:spChg>
        <pc:spChg chg="mod">
          <ac:chgData name="Chunping Xu" userId="a5962ba47313b1f5" providerId="LiveId" clId="{EC002035-3F30-4938-85AD-F3D88A94F053}" dt="2020-12-01T19:35:12.935" v="879" actId="1076"/>
          <ac:spMkLst>
            <pc:docMk/>
            <pc:sldMk cId="161317934" sldId="968"/>
            <ac:spMk id="68645" creationId="{165DC026-A9E9-4187-9D68-C1522E998423}"/>
          </ac:spMkLst>
        </pc:spChg>
        <pc:spChg chg="mod">
          <ac:chgData name="Chunping Xu" userId="a5962ba47313b1f5" providerId="LiveId" clId="{EC002035-3F30-4938-85AD-F3D88A94F053}" dt="2020-12-01T19:35:38.044" v="881" actId="1076"/>
          <ac:spMkLst>
            <pc:docMk/>
            <pc:sldMk cId="161317934" sldId="968"/>
            <ac:spMk id="68646" creationId="{2BB25040-2871-42CA-BA71-4D402B336040}"/>
          </ac:spMkLst>
        </pc:spChg>
        <pc:spChg chg="mod">
          <ac:chgData name="Chunping Xu" userId="a5962ba47313b1f5" providerId="LiveId" clId="{EC002035-3F30-4938-85AD-F3D88A94F053}" dt="2020-12-01T19:27:00.489" v="828" actId="1076"/>
          <ac:spMkLst>
            <pc:docMk/>
            <pc:sldMk cId="161317934" sldId="968"/>
            <ac:spMk id="68647" creationId="{4CFB7BD7-D552-4FB5-99E7-9F39EA962CAD}"/>
          </ac:spMkLst>
        </pc:spChg>
        <pc:spChg chg="mod">
          <ac:chgData name="Chunping Xu" userId="a5962ba47313b1f5" providerId="LiveId" clId="{EC002035-3F30-4938-85AD-F3D88A94F053}" dt="2020-12-01T19:33:10.127" v="872" actId="1076"/>
          <ac:spMkLst>
            <pc:docMk/>
            <pc:sldMk cId="161317934" sldId="968"/>
            <ac:spMk id="68648" creationId="{05DC23D3-B05F-435A-B71E-E6AB89579722}"/>
          </ac:spMkLst>
        </pc:spChg>
        <pc:spChg chg="mod">
          <ac:chgData name="Chunping Xu" userId="a5962ba47313b1f5" providerId="LiveId" clId="{EC002035-3F30-4938-85AD-F3D88A94F053}" dt="2020-12-04T23:06:38.711" v="1592" actId="1076"/>
          <ac:spMkLst>
            <pc:docMk/>
            <pc:sldMk cId="161317934" sldId="968"/>
            <ac:spMk id="68650" creationId="{BD0B0D6B-03A2-4594-81BA-CBBCFEDA41E5}"/>
          </ac:spMkLst>
        </pc:spChg>
        <pc:spChg chg="mod">
          <ac:chgData name="Chunping Xu" userId="a5962ba47313b1f5" providerId="LiveId" clId="{EC002035-3F30-4938-85AD-F3D88A94F053}" dt="2020-12-04T23:06:20.606" v="1590" actId="1076"/>
          <ac:spMkLst>
            <pc:docMk/>
            <pc:sldMk cId="161317934" sldId="968"/>
            <ac:spMk id="68652" creationId="{7BF76554-C996-44B6-998E-51D81BB316C0}"/>
          </ac:spMkLst>
        </pc:spChg>
        <pc:spChg chg="del mod">
          <ac:chgData name="Chunping Xu" userId="a5962ba47313b1f5" providerId="LiveId" clId="{EC002035-3F30-4938-85AD-F3D88A94F053}" dt="2020-12-01T19:21:10.449" v="788" actId="21"/>
          <ac:spMkLst>
            <pc:docMk/>
            <pc:sldMk cId="161317934" sldId="968"/>
            <ac:spMk id="68656" creationId="{5F463B42-20FC-4A1F-B4EB-B6CF9AF077E9}"/>
          </ac:spMkLst>
        </pc:spChg>
        <pc:spChg chg="mod">
          <ac:chgData name="Chunping Xu" userId="a5962ba47313b1f5" providerId="LiveId" clId="{EC002035-3F30-4938-85AD-F3D88A94F053}" dt="2020-12-01T19:32:42.214" v="870" actId="1076"/>
          <ac:spMkLst>
            <pc:docMk/>
            <pc:sldMk cId="161317934" sldId="968"/>
            <ac:spMk id="68664" creationId="{B54C1FF2-CA2C-4027-8E74-7F1E53FB141E}"/>
          </ac:spMkLst>
        </pc:spChg>
        <pc:spChg chg="mod">
          <ac:chgData name="Chunping Xu" userId="a5962ba47313b1f5" providerId="LiveId" clId="{EC002035-3F30-4938-85AD-F3D88A94F053}" dt="2020-12-01T19:26:02.841" v="826" actId="1076"/>
          <ac:spMkLst>
            <pc:docMk/>
            <pc:sldMk cId="161317934" sldId="968"/>
            <ac:spMk id="152588" creationId="{F2CDF024-F425-411F-B94F-AB11FE409356}"/>
          </ac:spMkLst>
        </pc:spChg>
        <pc:spChg chg="mod">
          <ac:chgData name="Chunping Xu" userId="a5962ba47313b1f5" providerId="LiveId" clId="{EC002035-3F30-4938-85AD-F3D88A94F053}" dt="2020-12-01T19:15:16.373" v="745" actId="13926"/>
          <ac:spMkLst>
            <pc:docMk/>
            <pc:sldMk cId="161317934" sldId="968"/>
            <ac:spMk id="152589" creationId="{BE947D23-5AAF-4F88-817D-0A6330A0F0C4}"/>
          </ac:spMkLst>
        </pc:spChg>
        <pc:spChg chg="del">
          <ac:chgData name="Chunping Xu" userId="a5962ba47313b1f5" providerId="LiveId" clId="{EC002035-3F30-4938-85AD-F3D88A94F053}" dt="2020-12-01T19:37:59.034" v="885" actId="21"/>
          <ac:spMkLst>
            <pc:docMk/>
            <pc:sldMk cId="161317934" sldId="968"/>
            <ac:spMk id="152592" creationId="{050F5442-9783-4E3F-8D7C-0888FB60B152}"/>
          </ac:spMkLst>
        </pc:spChg>
        <pc:spChg chg="del">
          <ac:chgData name="Chunping Xu" userId="a5962ba47313b1f5" providerId="LiveId" clId="{EC002035-3F30-4938-85AD-F3D88A94F053}" dt="2020-12-01T19:38:02.198" v="886" actId="21"/>
          <ac:spMkLst>
            <pc:docMk/>
            <pc:sldMk cId="161317934" sldId="968"/>
            <ac:spMk id="152593" creationId="{1ADF3ADE-3672-4AEA-995E-87DC84B19293}"/>
          </ac:spMkLst>
        </pc:spChg>
        <pc:spChg chg="add del">
          <ac:chgData name="Chunping Xu" userId="a5962ba47313b1f5" providerId="LiveId" clId="{EC002035-3F30-4938-85AD-F3D88A94F053}" dt="2020-12-01T19:31:54.326" v="859" actId="21"/>
          <ac:spMkLst>
            <pc:docMk/>
            <pc:sldMk cId="161317934" sldId="968"/>
            <ac:spMk id="152596" creationId="{B47B7DA6-A60D-4F78-B931-1BD3724A3D47}"/>
          </ac:spMkLst>
        </pc:spChg>
        <pc:spChg chg="add del">
          <ac:chgData name="Chunping Xu" userId="a5962ba47313b1f5" providerId="LiveId" clId="{EC002035-3F30-4938-85AD-F3D88A94F053}" dt="2020-12-01T19:32:12.399" v="863" actId="21"/>
          <ac:spMkLst>
            <pc:docMk/>
            <pc:sldMk cId="161317934" sldId="968"/>
            <ac:spMk id="152597" creationId="{FEBC04ED-5B69-4C31-8F74-3DA02E272233}"/>
          </ac:spMkLst>
        </pc:spChg>
        <pc:picChg chg="del">
          <ac:chgData name="Chunping Xu" userId="a5962ba47313b1f5" providerId="LiveId" clId="{EC002035-3F30-4938-85AD-F3D88A94F053}" dt="2020-12-01T19:13:17.461" v="737" actId="21"/>
          <ac:picMkLst>
            <pc:docMk/>
            <pc:sldMk cId="161317934" sldId="968"/>
            <ac:picMk id="5" creationId="{A2EC286F-9324-4F2D-A436-3121AD89EA79}"/>
          </ac:picMkLst>
        </pc:picChg>
        <pc:picChg chg="add del mod">
          <ac:chgData name="Chunping Xu" userId="a5962ba47313b1f5" providerId="LiveId" clId="{EC002035-3F30-4938-85AD-F3D88A94F053}" dt="2020-12-01T19:31:21.682" v="856"/>
          <ac:picMkLst>
            <pc:docMk/>
            <pc:sldMk cId="161317934" sldId="968"/>
            <ac:picMk id="7" creationId="{C897B8E1-F7AB-403D-8E23-09E803C05DB8}"/>
          </ac:picMkLst>
        </pc:picChg>
        <pc:picChg chg="add del mod">
          <ac:chgData name="Chunping Xu" userId="a5962ba47313b1f5" providerId="LiveId" clId="{EC002035-3F30-4938-85AD-F3D88A94F053}" dt="2020-12-01T19:31:20.870" v="855"/>
          <ac:picMkLst>
            <pc:docMk/>
            <pc:sldMk cId="161317934" sldId="968"/>
            <ac:picMk id="8" creationId="{792B549D-0204-4CAE-893E-F9503E026600}"/>
          </ac:picMkLst>
        </pc:picChg>
      </pc:sldChg>
      <pc:sldChg chg="add del">
        <pc:chgData name="Chunping Xu" userId="a5962ba47313b1f5" providerId="LiveId" clId="{EC002035-3F30-4938-85AD-F3D88A94F053}" dt="2020-12-01T18:47:47.309" v="677"/>
        <pc:sldMkLst>
          <pc:docMk/>
          <pc:sldMk cId="2165154489" sldId="969"/>
        </pc:sldMkLst>
      </pc:sldChg>
      <pc:sldChg chg="add">
        <pc:chgData name="Chunping Xu" userId="a5962ba47313b1f5" providerId="LiveId" clId="{EC002035-3F30-4938-85AD-F3D88A94F053}" dt="2020-12-01T18:47:47.316" v="678"/>
        <pc:sldMkLst>
          <pc:docMk/>
          <pc:sldMk cId="3960081312" sldId="969"/>
        </pc:sldMkLst>
      </pc:sldChg>
      <pc:sldChg chg="add del">
        <pc:chgData name="Chunping Xu" userId="a5962ba47313b1f5" providerId="LiveId" clId="{EC002035-3F30-4938-85AD-F3D88A94F053}" dt="2020-12-01T18:47:47.309" v="677"/>
        <pc:sldMkLst>
          <pc:docMk/>
          <pc:sldMk cId="358806038" sldId="970"/>
        </pc:sldMkLst>
      </pc:sldChg>
      <pc:sldChg chg="add">
        <pc:chgData name="Chunping Xu" userId="a5962ba47313b1f5" providerId="LiveId" clId="{EC002035-3F30-4938-85AD-F3D88A94F053}" dt="2020-12-01T18:47:47.316" v="678"/>
        <pc:sldMkLst>
          <pc:docMk/>
          <pc:sldMk cId="1732606055" sldId="970"/>
        </pc:sldMkLst>
      </pc:sldChg>
      <pc:sldChg chg="add del">
        <pc:chgData name="Chunping Xu" userId="a5962ba47313b1f5" providerId="LiveId" clId="{EC002035-3F30-4938-85AD-F3D88A94F053}" dt="2020-12-01T18:47:47.309" v="677"/>
        <pc:sldMkLst>
          <pc:docMk/>
          <pc:sldMk cId="1819685180" sldId="971"/>
        </pc:sldMkLst>
      </pc:sldChg>
      <pc:sldChg chg="modSp add mod">
        <pc:chgData name="Chunping Xu" userId="a5962ba47313b1f5" providerId="LiveId" clId="{EC002035-3F30-4938-85AD-F3D88A94F053}" dt="2020-12-02T06:44:36.210" v="1041" actId="6549"/>
        <pc:sldMkLst>
          <pc:docMk/>
          <pc:sldMk cId="2665975979" sldId="971"/>
        </pc:sldMkLst>
        <pc:spChg chg="mod">
          <ac:chgData name="Chunping Xu" userId="a5962ba47313b1f5" providerId="LiveId" clId="{EC002035-3F30-4938-85AD-F3D88A94F053}" dt="2020-12-02T06:44:36.210" v="1041" actId="6549"/>
          <ac:spMkLst>
            <pc:docMk/>
            <pc:sldMk cId="2665975979" sldId="97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C002035-3F30-4938-85AD-F3D88A94F053}" dt="2020-12-02T06:45:30.642" v="1049" actId="20577"/>
        <pc:sldMkLst>
          <pc:docMk/>
          <pc:sldMk cId="1783108899" sldId="972"/>
        </pc:sldMkLst>
        <pc:spChg chg="mod">
          <ac:chgData name="Chunping Xu" userId="a5962ba47313b1f5" providerId="LiveId" clId="{EC002035-3F30-4938-85AD-F3D88A94F053}" dt="2020-12-02T06:45:30.642" v="1049" actId="20577"/>
          <ac:spMkLst>
            <pc:docMk/>
            <pc:sldMk cId="1783108899" sldId="972"/>
            <ac:spMk id="160782" creationId="{BDFD54D5-728E-4DE0-B8CD-BB0D37C84E5C}"/>
          </ac:spMkLst>
        </pc:spChg>
      </pc:sldChg>
      <pc:sldChg chg="add del">
        <pc:chgData name="Chunping Xu" userId="a5962ba47313b1f5" providerId="LiveId" clId="{EC002035-3F30-4938-85AD-F3D88A94F053}" dt="2020-12-01T18:47:47.309" v="677"/>
        <pc:sldMkLst>
          <pc:docMk/>
          <pc:sldMk cId="2124051222" sldId="972"/>
        </pc:sldMkLst>
      </pc:sldChg>
      <pc:sldChg chg="modSp add setBg modAnim">
        <pc:chgData name="Chunping Xu" userId="a5962ba47313b1f5" providerId="LiveId" clId="{EC002035-3F30-4938-85AD-F3D88A94F053}" dt="2020-12-04T23:26:53.149" v="1606" actId="1076"/>
        <pc:sldMkLst>
          <pc:docMk/>
          <pc:sldMk cId="1698453218" sldId="973"/>
        </pc:sldMkLst>
        <pc:spChg chg="mod">
          <ac:chgData name="Chunping Xu" userId="a5962ba47313b1f5" providerId="LiveId" clId="{EC002035-3F30-4938-85AD-F3D88A94F053}" dt="2020-12-02T06:58:04.259" v="1083" actId="20577"/>
          <ac:spMkLst>
            <pc:docMk/>
            <pc:sldMk cId="1698453218" sldId="973"/>
            <ac:spMk id="392285" creationId="{95315444-7830-4965-99A7-D02D9978D93D}"/>
          </ac:spMkLst>
        </pc:spChg>
        <pc:spChg chg="mod">
          <ac:chgData name="Chunping Xu" userId="a5962ba47313b1f5" providerId="LiveId" clId="{EC002035-3F30-4938-85AD-F3D88A94F053}" dt="2020-12-04T23:26:53.149" v="1606" actId="1076"/>
          <ac:spMkLst>
            <pc:docMk/>
            <pc:sldMk cId="1698453218" sldId="973"/>
            <ac:spMk id="392378" creationId="{3A40F1DE-9FBA-48C5-B5C7-8313423F0693}"/>
          </ac:spMkLst>
        </pc:spChg>
      </pc:sldChg>
      <pc:sldChg chg="delSp modSp add mod">
        <pc:chgData name="Chunping Xu" userId="a5962ba47313b1f5" providerId="LiveId" clId="{EC002035-3F30-4938-85AD-F3D88A94F053}" dt="2020-12-02T06:57:57.657" v="1081" actId="20577"/>
        <pc:sldMkLst>
          <pc:docMk/>
          <pc:sldMk cId="980176556" sldId="974"/>
        </pc:sldMkLst>
        <pc:spChg chg="mod">
          <ac:chgData name="Chunping Xu" userId="a5962ba47313b1f5" providerId="LiveId" clId="{EC002035-3F30-4938-85AD-F3D88A94F053}" dt="2020-12-02T06:57:57.657" v="1081" actId="20577"/>
          <ac:spMkLst>
            <pc:docMk/>
            <pc:sldMk cId="980176556" sldId="974"/>
            <ac:spMk id="18" creationId="{EA9242ED-F865-44D7-BD81-B333CA743FC2}"/>
          </ac:spMkLst>
        </pc:spChg>
        <pc:spChg chg="del">
          <ac:chgData name="Chunping Xu" userId="a5962ba47313b1f5" providerId="LiveId" clId="{EC002035-3F30-4938-85AD-F3D88A94F053}" dt="2020-12-01T19:45:35.722" v="927" actId="21"/>
          <ac:spMkLst>
            <pc:docMk/>
            <pc:sldMk cId="980176556" sldId="974"/>
            <ac:spMk id="432137" creationId="{432A5A2C-B1A1-42A5-A17B-54315D5DF0F1}"/>
          </ac:spMkLst>
        </pc:spChg>
        <pc:spChg chg="del">
          <ac:chgData name="Chunping Xu" userId="a5962ba47313b1f5" providerId="LiveId" clId="{EC002035-3F30-4938-85AD-F3D88A94F053}" dt="2020-12-01T19:45:39.995" v="928" actId="21"/>
          <ac:spMkLst>
            <pc:docMk/>
            <pc:sldMk cId="980176556" sldId="974"/>
            <ac:spMk id="432138" creationId="{86EA5964-08EC-440F-B276-85D539494349}"/>
          </ac:spMkLst>
        </pc:spChg>
        <pc:spChg chg="del">
          <ac:chgData name="Chunping Xu" userId="a5962ba47313b1f5" providerId="LiveId" clId="{EC002035-3F30-4938-85AD-F3D88A94F053}" dt="2020-12-01T19:45:43.228" v="929" actId="21"/>
          <ac:spMkLst>
            <pc:docMk/>
            <pc:sldMk cId="980176556" sldId="974"/>
            <ac:spMk id="432139" creationId="{C95BE6F9-74C8-441C-AA97-6AED4281DBAC}"/>
          </ac:spMkLst>
        </pc:spChg>
        <pc:spChg chg="del">
          <ac:chgData name="Chunping Xu" userId="a5962ba47313b1f5" providerId="LiveId" clId="{EC002035-3F30-4938-85AD-F3D88A94F053}" dt="2020-12-01T19:45:46.632" v="930" actId="21"/>
          <ac:spMkLst>
            <pc:docMk/>
            <pc:sldMk cId="980176556" sldId="974"/>
            <ac:spMk id="432140" creationId="{4039E9E0-9DDA-423C-8169-B0005AD1BECD}"/>
          </ac:spMkLst>
        </pc:spChg>
        <pc:spChg chg="mod">
          <ac:chgData name="Chunping Xu" userId="a5962ba47313b1f5" providerId="LiveId" clId="{EC002035-3F30-4938-85AD-F3D88A94F053}" dt="2020-12-01T19:48:02.281" v="991" actId="1076"/>
          <ac:spMkLst>
            <pc:docMk/>
            <pc:sldMk cId="980176556" sldId="974"/>
            <ac:spMk id="432141" creationId="{1FB4B219-D758-4467-984F-72A21A8113F3}"/>
          </ac:spMkLst>
        </pc:spChg>
        <pc:spChg chg="mod">
          <ac:chgData name="Chunping Xu" userId="a5962ba47313b1f5" providerId="LiveId" clId="{EC002035-3F30-4938-85AD-F3D88A94F053}" dt="2020-12-01T19:48:54.927" v="998" actId="1076"/>
          <ac:spMkLst>
            <pc:docMk/>
            <pc:sldMk cId="980176556" sldId="974"/>
            <ac:spMk id="432142" creationId="{BBDA9576-B9F5-4A84-95DF-535B9504D726}"/>
          </ac:spMkLst>
        </pc:spChg>
        <pc:spChg chg="mod">
          <ac:chgData name="Chunping Xu" userId="a5962ba47313b1f5" providerId="LiveId" clId="{EC002035-3F30-4938-85AD-F3D88A94F053}" dt="2020-12-01T19:48:48.881" v="997" actId="1076"/>
          <ac:spMkLst>
            <pc:docMk/>
            <pc:sldMk cId="980176556" sldId="974"/>
            <ac:spMk id="432143" creationId="{F70401F6-A9BA-43E4-A641-78D63A7300EB}"/>
          </ac:spMkLst>
        </pc:spChg>
        <pc:spChg chg="mod">
          <ac:chgData name="Chunping Xu" userId="a5962ba47313b1f5" providerId="LiveId" clId="{EC002035-3F30-4938-85AD-F3D88A94F053}" dt="2020-12-01T19:48:41.602" v="996" actId="1076"/>
          <ac:spMkLst>
            <pc:docMk/>
            <pc:sldMk cId="980176556" sldId="974"/>
            <ac:spMk id="432144" creationId="{01282FAF-AA12-48FF-AFFE-EF16752A7CCB}"/>
          </ac:spMkLst>
        </pc:spChg>
        <pc:spChg chg="mod">
          <ac:chgData name="Chunping Xu" userId="a5962ba47313b1f5" providerId="LiveId" clId="{EC002035-3F30-4938-85AD-F3D88A94F053}" dt="2020-12-01T19:47:58.282" v="990" actId="14100"/>
          <ac:spMkLst>
            <pc:docMk/>
            <pc:sldMk cId="980176556" sldId="974"/>
            <ac:spMk id="432149" creationId="{B9E55BAC-5EA3-41E4-9E5A-5AB35CD67569}"/>
          </ac:spMkLst>
        </pc:spChg>
      </pc:sldChg>
      <pc:sldChg chg="modSp add mod">
        <pc:chgData name="Chunping Xu" userId="a5962ba47313b1f5" providerId="LiveId" clId="{EC002035-3F30-4938-85AD-F3D88A94F053}" dt="2020-12-05T03:31:29.308" v="1609" actId="14100"/>
        <pc:sldMkLst>
          <pc:docMk/>
          <pc:sldMk cId="1266089870" sldId="975"/>
        </pc:sldMkLst>
        <pc:spChg chg="mod">
          <ac:chgData name="Chunping Xu" userId="a5962ba47313b1f5" providerId="LiveId" clId="{EC002035-3F30-4938-85AD-F3D88A94F053}" dt="2020-12-04T23:08:01.568" v="1599" actId="1076"/>
          <ac:spMkLst>
            <pc:docMk/>
            <pc:sldMk cId="1266089870" sldId="975"/>
            <ac:spMk id="68650" creationId="{BD0B0D6B-03A2-4594-81BA-CBBCFEDA41E5}"/>
          </ac:spMkLst>
        </pc:spChg>
        <pc:spChg chg="mod">
          <ac:chgData name="Chunping Xu" userId="a5962ba47313b1f5" providerId="LiveId" clId="{EC002035-3F30-4938-85AD-F3D88A94F053}" dt="2020-12-04T23:07:45.145" v="1597" actId="1076"/>
          <ac:spMkLst>
            <pc:docMk/>
            <pc:sldMk cId="1266089870" sldId="975"/>
            <ac:spMk id="68652" creationId="{7BF76554-C996-44B6-998E-51D81BB316C0}"/>
          </ac:spMkLst>
        </pc:spChg>
        <pc:spChg chg="mod">
          <ac:chgData name="Chunping Xu" userId="a5962ba47313b1f5" providerId="LiveId" clId="{EC002035-3F30-4938-85AD-F3D88A94F053}" dt="2020-12-05T03:31:29.308" v="1609" actId="14100"/>
          <ac:spMkLst>
            <pc:docMk/>
            <pc:sldMk cId="1266089870" sldId="975"/>
            <ac:spMk id="152582" creationId="{185C806B-D7C6-4099-9CBB-8125E5F5C223}"/>
          </ac:spMkLst>
        </pc:spChg>
      </pc:sldChg>
      <pc:sldChg chg="modSp add mod">
        <pc:chgData name="Chunping Xu" userId="a5962ba47313b1f5" providerId="LiveId" clId="{EC002035-3F30-4938-85AD-F3D88A94F053}" dt="2020-12-02T06:57:46.239" v="1077" actId="20577"/>
        <pc:sldMkLst>
          <pc:docMk/>
          <pc:sldMk cId="765639982" sldId="976"/>
        </pc:sldMkLst>
        <pc:spChg chg="mod">
          <ac:chgData name="Chunping Xu" userId="a5962ba47313b1f5" providerId="LiveId" clId="{EC002035-3F30-4938-85AD-F3D88A94F053}" dt="2020-12-02T06:57:46.239" v="1077" actId="20577"/>
          <ac:spMkLst>
            <pc:docMk/>
            <pc:sldMk cId="765639982" sldId="976"/>
            <ac:spMk id="392285" creationId="{95315444-7830-4965-99A7-D02D9978D93D}"/>
          </ac:spMkLst>
        </pc:spChg>
      </pc:sldChg>
      <pc:sldChg chg="addSp delSp modSp add del">
        <pc:chgData name="Chunping Xu" userId="a5962ba47313b1f5" providerId="LiveId" clId="{EC002035-3F30-4938-85AD-F3D88A94F053}" dt="2020-12-02T06:54:50.870" v="1059" actId="47"/>
        <pc:sldMkLst>
          <pc:docMk/>
          <pc:sldMk cId="3390033957" sldId="977"/>
        </pc:sldMkLst>
        <pc:spChg chg="add mod">
          <ac:chgData name="Chunping Xu" userId="a5962ba47313b1f5" providerId="LiveId" clId="{EC002035-3F30-4938-85AD-F3D88A94F053}" dt="2020-12-02T06:52:23.674" v="1056"/>
          <ac:spMkLst>
            <pc:docMk/>
            <pc:sldMk cId="3390033957" sldId="977"/>
            <ac:spMk id="5" creationId="{7B4B7F30-C1A6-4CF9-9B52-BC4D4327EF9D}"/>
          </ac:spMkLst>
        </pc:spChg>
        <pc:spChg chg="del">
          <ac:chgData name="Chunping Xu" userId="a5962ba47313b1f5" providerId="LiveId" clId="{EC002035-3F30-4938-85AD-F3D88A94F053}" dt="2020-12-02T06:52:28.825" v="1057" actId="21"/>
          <ac:spMkLst>
            <pc:docMk/>
            <pc:sldMk cId="3390033957" sldId="977"/>
            <ac:spMk id="434183" creationId="{09BFA093-E3E3-4612-91DB-D9894FF2C38A}"/>
          </ac:spMkLst>
        </pc:spChg>
        <pc:picChg chg="mod">
          <ac:chgData name="Chunping Xu" userId="a5962ba47313b1f5" providerId="LiveId" clId="{EC002035-3F30-4938-85AD-F3D88A94F053}" dt="2020-12-02T06:52:37.414" v="1058" actId="1076"/>
          <ac:picMkLst>
            <pc:docMk/>
            <pc:sldMk cId="3390033957" sldId="977"/>
            <ac:picMk id="434179" creationId="{D26277D7-A6EC-4F72-BD52-87F2B674ADD1}"/>
          </ac:picMkLst>
        </pc:picChg>
      </pc:sldChg>
    </pc:docChg>
  </pc:docChgLst>
  <pc:docChgLst>
    <pc:chgData name="Chunping Xu" userId="a5962ba47313b1f5" providerId="LiveId" clId="{0FF7916F-7FAF-45F0-8197-7C6F08CD29CA}"/>
    <pc:docChg chg="undo redo custSel addSld delSld modSld sldOrd">
      <pc:chgData name="Chunping Xu" userId="a5962ba47313b1f5" providerId="LiveId" clId="{0FF7916F-7FAF-45F0-8197-7C6F08CD29CA}" dt="2020-12-25T23:19:00.004" v="1747"/>
      <pc:docMkLst>
        <pc:docMk/>
      </pc:docMkLst>
      <pc:sldChg chg="modSp mod">
        <pc:chgData name="Chunping Xu" userId="a5962ba47313b1f5" providerId="LiveId" clId="{0FF7916F-7FAF-45F0-8197-7C6F08CD29CA}" dt="2020-12-25T23:03:14.486" v="1607" actId="20577"/>
        <pc:sldMkLst>
          <pc:docMk/>
          <pc:sldMk cId="2574250617" sldId="835"/>
        </pc:sldMkLst>
        <pc:spChg chg="mod">
          <ac:chgData name="Chunping Xu" userId="a5962ba47313b1f5" providerId="LiveId" clId="{0FF7916F-7FAF-45F0-8197-7C6F08CD29CA}" dt="2020-12-25T23:03:14.486" v="1607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FF7916F-7FAF-45F0-8197-7C6F08CD29CA}" dt="2020-12-25T22:54:13.050" v="1473"/>
        <pc:sldMkLst>
          <pc:docMk/>
          <pc:sldMk cId="2226330514" sldId="872"/>
        </pc:sldMkLst>
        <pc:spChg chg="mod">
          <ac:chgData name="Chunping Xu" userId="a5962ba47313b1f5" providerId="LiveId" clId="{0FF7916F-7FAF-45F0-8197-7C6F08CD29CA}" dt="2020-12-25T22:54:13.050" v="1473"/>
          <ac:spMkLst>
            <pc:docMk/>
            <pc:sldMk cId="2226330514" sldId="872"/>
            <ac:spMk id="3" creationId="{00000000-0000-0000-0000-000000000000}"/>
          </ac:spMkLst>
        </pc:spChg>
      </pc:sldChg>
      <pc:sldChg chg="modSp mod">
        <pc:chgData name="Chunping Xu" userId="a5962ba47313b1f5" providerId="LiveId" clId="{0FF7916F-7FAF-45F0-8197-7C6F08CD29CA}" dt="2020-12-25T22:33:30.892" v="995" actId="6549"/>
        <pc:sldMkLst>
          <pc:docMk/>
          <pc:sldMk cId="1666369413" sldId="873"/>
        </pc:sldMkLst>
        <pc:spChg chg="mod">
          <ac:chgData name="Chunping Xu" userId="a5962ba47313b1f5" providerId="LiveId" clId="{0FF7916F-7FAF-45F0-8197-7C6F08CD29CA}" dt="2020-12-25T22:33:30.892" v="995" actId="6549"/>
          <ac:spMkLst>
            <pc:docMk/>
            <pc:sldMk cId="1666369413" sldId="873"/>
            <ac:spMk id="3" creationId="{00000000-0000-0000-0000-000000000000}"/>
          </ac:spMkLst>
        </pc:spChg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3173378939" sldId="984"/>
        </pc:sldMkLst>
      </pc:sldChg>
      <pc:sldChg chg="modSp mod ord modAnim">
        <pc:chgData name="Chunping Xu" userId="a5962ba47313b1f5" providerId="LiveId" clId="{0FF7916F-7FAF-45F0-8197-7C6F08CD29CA}" dt="2020-12-25T23:15:54.184" v="1724"/>
        <pc:sldMkLst>
          <pc:docMk/>
          <pc:sldMk cId="1678551957" sldId="988"/>
        </pc:sldMkLst>
        <pc:spChg chg="mod">
          <ac:chgData name="Chunping Xu" userId="a5962ba47313b1f5" providerId="LiveId" clId="{0FF7916F-7FAF-45F0-8197-7C6F08CD29CA}" dt="2020-12-24T23:06:18.897" v="950" actId="20578"/>
          <ac:spMkLst>
            <pc:docMk/>
            <pc:sldMk cId="1678551957" sldId="98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FF7916F-7FAF-45F0-8197-7C6F08CD29CA}" dt="2020-12-24T21:56:40.601" v="659" actId="20577"/>
        <pc:sldMkLst>
          <pc:docMk/>
          <pc:sldMk cId="302137505" sldId="997"/>
        </pc:sldMkLst>
        <pc:spChg chg="mod">
          <ac:chgData name="Chunping Xu" userId="a5962ba47313b1f5" providerId="LiveId" clId="{0FF7916F-7FAF-45F0-8197-7C6F08CD29CA}" dt="2020-12-24T21:56:40.601" v="659" actId="20577"/>
          <ac:spMkLst>
            <pc:docMk/>
            <pc:sldMk cId="302137505" sldId="997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FF7916F-7FAF-45F0-8197-7C6F08CD29CA}" dt="2020-12-25T23:09:03.689" v="1694" actId="207"/>
        <pc:sldMkLst>
          <pc:docMk/>
          <pc:sldMk cId="2876378921" sldId="998"/>
        </pc:sldMkLst>
        <pc:spChg chg="mod">
          <ac:chgData name="Chunping Xu" userId="a5962ba47313b1f5" providerId="LiveId" clId="{0FF7916F-7FAF-45F0-8197-7C6F08CD29CA}" dt="2020-12-25T23:09:03.689" v="1694" actId="207"/>
          <ac:spMkLst>
            <pc:docMk/>
            <pc:sldMk cId="2876378921" sldId="998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0FF7916F-7FAF-45F0-8197-7C6F08CD29CA}" dt="2020-12-20T23:46:18.398" v="452" actId="20577"/>
        <pc:sldMkLst>
          <pc:docMk/>
          <pc:sldMk cId="3219226973" sldId="999"/>
        </pc:sldMkLst>
        <pc:spChg chg="mod">
          <ac:chgData name="Chunping Xu" userId="a5962ba47313b1f5" providerId="LiveId" clId="{0FF7916F-7FAF-45F0-8197-7C6F08CD29CA}" dt="2020-12-20T23:46:18.398" v="452" actId="20577"/>
          <ac:spMkLst>
            <pc:docMk/>
            <pc:sldMk cId="3219226973" sldId="999"/>
            <ac:spMk id="160782" creationId="{BDFD54D5-728E-4DE0-B8CD-BB0D37C84E5C}"/>
          </ac:spMkLst>
        </pc:spChg>
      </pc:sldChg>
      <pc:sldChg chg="modSp mod modAnim">
        <pc:chgData name="Chunping Xu" userId="a5962ba47313b1f5" providerId="LiveId" clId="{0FF7916F-7FAF-45F0-8197-7C6F08CD29CA}" dt="2020-12-25T23:13:58.075" v="1716"/>
        <pc:sldMkLst>
          <pc:docMk/>
          <pc:sldMk cId="3473911688" sldId="1000"/>
        </pc:sldMkLst>
        <pc:spChg chg="mod">
          <ac:chgData name="Chunping Xu" userId="a5962ba47313b1f5" providerId="LiveId" clId="{0FF7916F-7FAF-45F0-8197-7C6F08CD29CA}" dt="2020-12-25T23:04:32.113" v="1609" actId="207"/>
          <ac:spMkLst>
            <pc:docMk/>
            <pc:sldMk cId="3473911688" sldId="1000"/>
            <ac:spMk id="160782" creationId="{BDFD54D5-728E-4DE0-B8CD-BB0D37C84E5C}"/>
          </ac:spMkLst>
        </pc:spChg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2262061400" sldId="1002"/>
        </pc:sldMkLst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751498675" sldId="1003"/>
        </pc:sldMkLst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1640696470" sldId="1004"/>
        </pc:sldMkLst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4098605856" sldId="1005"/>
        </pc:sldMkLst>
      </pc:sldChg>
      <pc:sldChg chg="modSp mod">
        <pc:chgData name="Chunping Xu" userId="a5962ba47313b1f5" providerId="LiveId" clId="{0FF7916F-7FAF-45F0-8197-7C6F08CD29CA}" dt="2020-12-24T22:47:29.800" v="778" actId="20577"/>
        <pc:sldMkLst>
          <pc:docMk/>
          <pc:sldMk cId="2157856618" sldId="1009"/>
        </pc:sldMkLst>
        <pc:spChg chg="mod">
          <ac:chgData name="Chunping Xu" userId="a5962ba47313b1f5" providerId="LiveId" clId="{0FF7916F-7FAF-45F0-8197-7C6F08CD29CA}" dt="2020-12-24T22:47:29.800" v="778" actId="20577"/>
          <ac:spMkLst>
            <pc:docMk/>
            <pc:sldMk cId="2157856618" sldId="100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FF7916F-7FAF-45F0-8197-7C6F08CD29CA}" dt="2020-12-24T22:11:10.307" v="675" actId="948"/>
        <pc:sldMkLst>
          <pc:docMk/>
          <pc:sldMk cId="609872020" sldId="1010"/>
        </pc:sldMkLst>
        <pc:spChg chg="mod">
          <ac:chgData name="Chunping Xu" userId="a5962ba47313b1f5" providerId="LiveId" clId="{0FF7916F-7FAF-45F0-8197-7C6F08CD29CA}" dt="2020-12-24T22:11:10.307" v="675" actId="948"/>
          <ac:spMkLst>
            <pc:docMk/>
            <pc:sldMk cId="609872020" sldId="101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FF7916F-7FAF-45F0-8197-7C6F08CD29CA}" dt="2020-12-24T22:38:44.359" v="721" actId="20577"/>
        <pc:sldMkLst>
          <pc:docMk/>
          <pc:sldMk cId="1798282792" sldId="1011"/>
        </pc:sldMkLst>
        <pc:spChg chg="mod">
          <ac:chgData name="Chunping Xu" userId="a5962ba47313b1f5" providerId="LiveId" clId="{0FF7916F-7FAF-45F0-8197-7C6F08CD29CA}" dt="2020-12-24T22:38:44.359" v="721" actId="20577"/>
          <ac:spMkLst>
            <pc:docMk/>
            <pc:sldMk cId="1798282792" sldId="1011"/>
            <ac:spMk id="160782" creationId="{BDFD54D5-728E-4DE0-B8CD-BB0D37C84E5C}"/>
          </ac:spMkLst>
        </pc:spChg>
      </pc:sldChg>
      <pc:sldChg chg="addSp delSp modSp del mod modAnim addCm delCm">
        <pc:chgData name="Chunping Xu" userId="a5962ba47313b1f5" providerId="LiveId" clId="{0FF7916F-7FAF-45F0-8197-7C6F08CD29CA}" dt="2020-12-24T22:48:33.119" v="781" actId="47"/>
        <pc:sldMkLst>
          <pc:docMk/>
          <pc:sldMk cId="2346822702" sldId="1012"/>
        </pc:sldMkLst>
        <pc:spChg chg="add del mod">
          <ac:chgData name="Chunping Xu" userId="a5962ba47313b1f5" providerId="LiveId" clId="{0FF7916F-7FAF-45F0-8197-7C6F08CD29CA}" dt="2020-12-21T00:15:38.781" v="572" actId="21"/>
          <ac:spMkLst>
            <pc:docMk/>
            <pc:sldMk cId="2346822702" sldId="1012"/>
            <ac:spMk id="4" creationId="{295E92AA-58C3-4E83-91C3-DC08DBE9C512}"/>
          </ac:spMkLst>
        </pc:spChg>
        <pc:spChg chg="mod">
          <ac:chgData name="Chunping Xu" userId="a5962ba47313b1f5" providerId="LiveId" clId="{0FF7916F-7FAF-45F0-8197-7C6F08CD29CA}" dt="2020-12-21T00:15:45.116" v="579"/>
          <ac:spMkLst>
            <pc:docMk/>
            <pc:sldMk cId="2346822702" sldId="1012"/>
            <ac:spMk id="160782" creationId="{BDFD54D5-728E-4DE0-B8CD-BB0D37C84E5C}"/>
          </ac:spMkLst>
        </pc:spChg>
      </pc:sldChg>
      <pc:sldChg chg="del">
        <pc:chgData name="Chunping Xu" userId="a5962ba47313b1f5" providerId="LiveId" clId="{0FF7916F-7FAF-45F0-8197-7C6F08CD29CA}" dt="2020-12-24T22:48:24.861" v="780" actId="47"/>
        <pc:sldMkLst>
          <pc:docMk/>
          <pc:sldMk cId="1233062926" sldId="1013"/>
        </pc:sldMkLst>
      </pc:sldChg>
      <pc:sldChg chg="del">
        <pc:chgData name="Chunping Xu" userId="a5962ba47313b1f5" providerId="LiveId" clId="{0FF7916F-7FAF-45F0-8197-7C6F08CD29CA}" dt="2020-12-24T22:48:24.861" v="780" actId="47"/>
        <pc:sldMkLst>
          <pc:docMk/>
          <pc:sldMk cId="2869197945" sldId="1014"/>
        </pc:sldMkLst>
      </pc:sldChg>
      <pc:sldChg chg="del">
        <pc:chgData name="Chunping Xu" userId="a5962ba47313b1f5" providerId="LiveId" clId="{0FF7916F-7FAF-45F0-8197-7C6F08CD29CA}" dt="2020-12-24T22:48:24.861" v="780" actId="47"/>
        <pc:sldMkLst>
          <pc:docMk/>
          <pc:sldMk cId="1108691170" sldId="1015"/>
        </pc:sldMkLst>
      </pc:sldChg>
      <pc:sldChg chg="del">
        <pc:chgData name="Chunping Xu" userId="a5962ba47313b1f5" providerId="LiveId" clId="{0FF7916F-7FAF-45F0-8197-7C6F08CD29CA}" dt="2020-12-24T22:48:24.861" v="780" actId="47"/>
        <pc:sldMkLst>
          <pc:docMk/>
          <pc:sldMk cId="2316612628" sldId="1016"/>
        </pc:sldMkLst>
      </pc:sldChg>
      <pc:sldChg chg="del">
        <pc:chgData name="Chunping Xu" userId="a5962ba47313b1f5" providerId="LiveId" clId="{0FF7916F-7FAF-45F0-8197-7C6F08CD29CA}" dt="2020-12-20T22:44:06.011" v="16" actId="47"/>
        <pc:sldMkLst>
          <pc:docMk/>
          <pc:sldMk cId="2563610397" sldId="1017"/>
        </pc:sldMkLst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1214431658" sldId="1018"/>
        </pc:sldMkLst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4131707285" sldId="1019"/>
        </pc:sldMkLst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110381414" sldId="1020"/>
        </pc:sldMkLst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1902905487" sldId="1021"/>
        </pc:sldMkLst>
      </pc:sldChg>
      <pc:sldChg chg="modSp add mod">
        <pc:chgData name="Chunping Xu" userId="a5962ba47313b1f5" providerId="LiveId" clId="{0FF7916F-7FAF-45F0-8197-7C6F08CD29CA}" dt="2020-12-24T22:46:49.815" v="772" actId="6549"/>
        <pc:sldMkLst>
          <pc:docMk/>
          <pc:sldMk cId="862725308" sldId="1022"/>
        </pc:sldMkLst>
        <pc:spChg chg="mod">
          <ac:chgData name="Chunping Xu" userId="a5962ba47313b1f5" providerId="LiveId" clId="{0FF7916F-7FAF-45F0-8197-7C6F08CD29CA}" dt="2020-12-24T22:46:49.815" v="772" actId="6549"/>
          <ac:spMkLst>
            <pc:docMk/>
            <pc:sldMk cId="862725308" sldId="102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FF7916F-7FAF-45F0-8197-7C6F08CD29CA}" dt="2020-12-24T22:46:34.305" v="769" actId="6549"/>
        <pc:sldMkLst>
          <pc:docMk/>
          <pc:sldMk cId="508894491" sldId="1023"/>
        </pc:sldMkLst>
        <pc:spChg chg="mod">
          <ac:chgData name="Chunping Xu" userId="a5962ba47313b1f5" providerId="LiveId" clId="{0FF7916F-7FAF-45F0-8197-7C6F08CD29CA}" dt="2020-12-24T22:46:34.305" v="769" actId="6549"/>
          <ac:spMkLst>
            <pc:docMk/>
            <pc:sldMk cId="508894491" sldId="1023"/>
            <ac:spMk id="160782" creationId="{BDFD54D5-728E-4DE0-B8CD-BB0D37C84E5C}"/>
          </ac:spMkLst>
        </pc:spChg>
      </pc:sldChg>
      <pc:sldChg chg="addSp delSp modSp new mod modAnim">
        <pc:chgData name="Chunping Xu" userId="a5962ba47313b1f5" providerId="LiveId" clId="{0FF7916F-7FAF-45F0-8197-7C6F08CD29CA}" dt="2020-12-21T00:23:24.526" v="642"/>
        <pc:sldMkLst>
          <pc:docMk/>
          <pc:sldMk cId="2757870086" sldId="1024"/>
        </pc:sldMkLst>
        <pc:spChg chg="add del mod">
          <ac:chgData name="Chunping Xu" userId="a5962ba47313b1f5" providerId="LiveId" clId="{0FF7916F-7FAF-45F0-8197-7C6F08CD29CA}" dt="2020-12-21T00:00:50.898" v="461"/>
          <ac:spMkLst>
            <pc:docMk/>
            <pc:sldMk cId="2757870086" sldId="1024"/>
            <ac:spMk id="5" creationId="{C93E1DDC-9334-4865-BA0D-C17838AF7E38}"/>
          </ac:spMkLst>
        </pc:spChg>
        <pc:spChg chg="add mod">
          <ac:chgData name="Chunping Xu" userId="a5962ba47313b1f5" providerId="LiveId" clId="{0FF7916F-7FAF-45F0-8197-7C6F08CD29CA}" dt="2020-12-21T00:14:08.153" v="561" actId="20577"/>
          <ac:spMkLst>
            <pc:docMk/>
            <pc:sldMk cId="2757870086" sldId="1024"/>
            <ac:spMk id="6" creationId="{0825B48B-2276-41B7-B6D7-4DB348BDE0B3}"/>
          </ac:spMkLst>
        </pc:spChg>
        <pc:spChg chg="add mod">
          <ac:chgData name="Chunping Xu" userId="a5962ba47313b1f5" providerId="LiveId" clId="{0FF7916F-7FAF-45F0-8197-7C6F08CD29CA}" dt="2020-12-21T00:02:26.061" v="477" actId="1076"/>
          <ac:spMkLst>
            <pc:docMk/>
            <pc:sldMk cId="2757870086" sldId="1024"/>
            <ac:spMk id="7" creationId="{D6F903D5-4020-46C5-94EF-2F6DCD495166}"/>
          </ac:spMkLst>
        </pc:spChg>
        <pc:spChg chg="add mod">
          <ac:chgData name="Chunping Xu" userId="a5962ba47313b1f5" providerId="LiveId" clId="{0FF7916F-7FAF-45F0-8197-7C6F08CD29CA}" dt="2020-12-21T00:14:22.217" v="562"/>
          <ac:spMkLst>
            <pc:docMk/>
            <pc:sldMk cId="2757870086" sldId="1024"/>
            <ac:spMk id="8" creationId="{CF4638CB-490D-4A6D-913A-45268A3AE770}"/>
          </ac:spMkLst>
        </pc:spChg>
        <pc:spChg chg="add mod">
          <ac:chgData name="Chunping Xu" userId="a5962ba47313b1f5" providerId="LiveId" clId="{0FF7916F-7FAF-45F0-8197-7C6F08CD29CA}" dt="2020-12-21T00:14:36.315" v="563"/>
          <ac:spMkLst>
            <pc:docMk/>
            <pc:sldMk cId="2757870086" sldId="1024"/>
            <ac:spMk id="9" creationId="{30445EE6-2874-4602-8AFB-51A154E0BF35}"/>
          </ac:spMkLst>
        </pc:spChg>
        <pc:spChg chg="add mod">
          <ac:chgData name="Chunping Xu" userId="a5962ba47313b1f5" providerId="LiveId" clId="{0FF7916F-7FAF-45F0-8197-7C6F08CD29CA}" dt="2020-12-21T00:15:02.420" v="569" actId="20577"/>
          <ac:spMkLst>
            <pc:docMk/>
            <pc:sldMk cId="2757870086" sldId="1024"/>
            <ac:spMk id="10" creationId="{EAB700D2-FDF4-4A51-93D2-B8EC278ECADA}"/>
          </ac:spMkLst>
        </pc:spChg>
        <pc:spChg chg="add mod">
          <ac:chgData name="Chunping Xu" userId="a5962ba47313b1f5" providerId="LiveId" clId="{0FF7916F-7FAF-45F0-8197-7C6F08CD29CA}" dt="2020-12-21T00:15:57.111" v="580"/>
          <ac:spMkLst>
            <pc:docMk/>
            <pc:sldMk cId="2757870086" sldId="1024"/>
            <ac:spMk id="11" creationId="{8A922484-E84B-4613-B7C9-E0AF58B0CEAB}"/>
          </ac:spMkLst>
        </pc:spChg>
        <pc:spChg chg="add mod">
          <ac:chgData name="Chunping Xu" userId="a5962ba47313b1f5" providerId="LiveId" clId="{0FF7916F-7FAF-45F0-8197-7C6F08CD29CA}" dt="2020-12-21T00:16:07.998" v="581"/>
          <ac:spMkLst>
            <pc:docMk/>
            <pc:sldMk cId="2757870086" sldId="1024"/>
            <ac:spMk id="12" creationId="{7FBFFDF7-024E-4A22-A799-EA997A4F9E23}"/>
          </ac:spMkLst>
        </pc:spChg>
        <pc:spChg chg="add mod">
          <ac:chgData name="Chunping Xu" userId="a5962ba47313b1f5" providerId="LiveId" clId="{0FF7916F-7FAF-45F0-8197-7C6F08CD29CA}" dt="2020-12-21T00:16:20.687" v="583" actId="20577"/>
          <ac:spMkLst>
            <pc:docMk/>
            <pc:sldMk cId="2757870086" sldId="1024"/>
            <ac:spMk id="13" creationId="{FA74A012-2977-46E2-9FE5-02F03C44B580}"/>
          </ac:spMkLst>
        </pc:spChg>
        <pc:spChg chg="add mod">
          <ac:chgData name="Chunping Xu" userId="a5962ba47313b1f5" providerId="LiveId" clId="{0FF7916F-7FAF-45F0-8197-7C6F08CD29CA}" dt="2020-12-21T00:19:12.468" v="593" actId="207"/>
          <ac:spMkLst>
            <pc:docMk/>
            <pc:sldMk cId="2757870086" sldId="1024"/>
            <ac:spMk id="14" creationId="{7688EC54-C95B-4D97-8FE5-D171EE988C5C}"/>
          </ac:spMkLst>
        </pc:spChg>
        <pc:spChg chg="add mod">
          <ac:chgData name="Chunping Xu" userId="a5962ba47313b1f5" providerId="LiveId" clId="{0FF7916F-7FAF-45F0-8197-7C6F08CD29CA}" dt="2020-12-21T00:19:18.511" v="594" actId="207"/>
          <ac:spMkLst>
            <pc:docMk/>
            <pc:sldMk cId="2757870086" sldId="1024"/>
            <ac:spMk id="15" creationId="{58595792-27D4-47FB-A34B-372C327CB203}"/>
          </ac:spMkLst>
        </pc:spChg>
        <pc:spChg chg="add mod">
          <ac:chgData name="Chunping Xu" userId="a5962ba47313b1f5" providerId="LiveId" clId="{0FF7916F-7FAF-45F0-8197-7C6F08CD29CA}" dt="2020-12-21T00:19:06.418" v="592" actId="207"/>
          <ac:spMkLst>
            <pc:docMk/>
            <pc:sldMk cId="2757870086" sldId="1024"/>
            <ac:spMk id="16" creationId="{286173D7-E39A-4D14-A84D-1091B00DDB9D}"/>
          </ac:spMkLst>
        </pc:spChg>
        <pc:spChg chg="add mod">
          <ac:chgData name="Chunping Xu" userId="a5962ba47313b1f5" providerId="LiveId" clId="{0FF7916F-7FAF-45F0-8197-7C6F08CD29CA}" dt="2020-12-21T00:19:23.911" v="595" actId="207"/>
          <ac:spMkLst>
            <pc:docMk/>
            <pc:sldMk cId="2757870086" sldId="1024"/>
            <ac:spMk id="17" creationId="{96AC9CEE-6400-4AD5-A849-BAABA7A886B4}"/>
          </ac:spMkLst>
        </pc:spChg>
        <pc:spChg chg="add mod">
          <ac:chgData name="Chunping Xu" userId="a5962ba47313b1f5" providerId="LiveId" clId="{0FF7916F-7FAF-45F0-8197-7C6F08CD29CA}" dt="2020-12-21T00:19:29.720" v="596" actId="207"/>
          <ac:spMkLst>
            <pc:docMk/>
            <pc:sldMk cId="2757870086" sldId="1024"/>
            <ac:spMk id="18" creationId="{80B2BD0A-CE37-4562-93E4-B03916BE0CAF}"/>
          </ac:spMkLst>
        </pc:spChg>
        <pc:spChg chg="add mod">
          <ac:chgData name="Chunping Xu" userId="a5962ba47313b1f5" providerId="LiveId" clId="{0FF7916F-7FAF-45F0-8197-7C6F08CD29CA}" dt="2020-12-21T00:19:36.424" v="597" actId="207"/>
          <ac:spMkLst>
            <pc:docMk/>
            <pc:sldMk cId="2757870086" sldId="1024"/>
            <ac:spMk id="19" creationId="{C245FE00-AF69-45EC-8E20-335DA7056908}"/>
          </ac:spMkLst>
        </pc:spChg>
        <pc:spChg chg="add mod">
          <ac:chgData name="Chunping Xu" userId="a5962ba47313b1f5" providerId="LiveId" clId="{0FF7916F-7FAF-45F0-8197-7C6F08CD29CA}" dt="2020-12-21T00:19:42.527" v="598" actId="207"/>
          <ac:spMkLst>
            <pc:docMk/>
            <pc:sldMk cId="2757870086" sldId="1024"/>
            <ac:spMk id="20" creationId="{844C212D-9789-40D6-8DC4-229E3E655050}"/>
          </ac:spMkLst>
        </pc:spChg>
        <pc:spChg chg="add mod">
          <ac:chgData name="Chunping Xu" userId="a5962ba47313b1f5" providerId="LiveId" clId="{0FF7916F-7FAF-45F0-8197-7C6F08CD29CA}" dt="2020-12-21T00:08:23.872" v="512" actId="207"/>
          <ac:spMkLst>
            <pc:docMk/>
            <pc:sldMk cId="2757870086" sldId="1024"/>
            <ac:spMk id="21" creationId="{0C60F8B3-BA5B-44FA-80C9-0ECD94F1FC57}"/>
          </ac:spMkLst>
        </pc:spChg>
        <pc:spChg chg="add mod">
          <ac:chgData name="Chunping Xu" userId="a5962ba47313b1f5" providerId="LiveId" clId="{0FF7916F-7FAF-45F0-8197-7C6F08CD29CA}" dt="2020-12-21T00:09:23.531" v="522" actId="14100"/>
          <ac:spMkLst>
            <pc:docMk/>
            <pc:sldMk cId="2757870086" sldId="1024"/>
            <ac:spMk id="22" creationId="{42D5036F-A7EB-4C93-B293-2CCE89C0F9AF}"/>
          </ac:spMkLst>
        </pc:spChg>
        <pc:spChg chg="add del mod">
          <ac:chgData name="Chunping Xu" userId="a5962ba47313b1f5" providerId="LiveId" clId="{0FF7916F-7FAF-45F0-8197-7C6F08CD29CA}" dt="2020-12-21T00:09:37.163" v="524"/>
          <ac:spMkLst>
            <pc:docMk/>
            <pc:sldMk cId="2757870086" sldId="1024"/>
            <ac:spMk id="23" creationId="{46C79CD6-EBC9-43C0-8054-9371D93A3BDF}"/>
          </ac:spMkLst>
        </pc:spChg>
        <pc:spChg chg="add mod">
          <ac:chgData name="Chunping Xu" userId="a5962ba47313b1f5" providerId="LiveId" clId="{0FF7916F-7FAF-45F0-8197-7C6F08CD29CA}" dt="2020-12-21T00:11:14.079" v="537" actId="1076"/>
          <ac:spMkLst>
            <pc:docMk/>
            <pc:sldMk cId="2757870086" sldId="1024"/>
            <ac:spMk id="24" creationId="{6CBA55F2-E51D-47E1-B475-57CEAD55B4FB}"/>
          </ac:spMkLst>
        </pc:spChg>
        <pc:spChg chg="add mod">
          <ac:chgData name="Chunping Xu" userId="a5962ba47313b1f5" providerId="LiveId" clId="{0FF7916F-7FAF-45F0-8197-7C6F08CD29CA}" dt="2020-12-21T00:11:03.735" v="536" actId="1076"/>
          <ac:spMkLst>
            <pc:docMk/>
            <pc:sldMk cId="2757870086" sldId="1024"/>
            <ac:spMk id="25" creationId="{57764060-3EEA-4313-B832-B5551A956E6F}"/>
          </ac:spMkLst>
        </pc:spChg>
        <pc:spChg chg="add mod">
          <ac:chgData name="Chunping Xu" userId="a5962ba47313b1f5" providerId="LiveId" clId="{0FF7916F-7FAF-45F0-8197-7C6F08CD29CA}" dt="2020-12-21T00:11:39.025" v="538" actId="1076"/>
          <ac:spMkLst>
            <pc:docMk/>
            <pc:sldMk cId="2757870086" sldId="1024"/>
            <ac:spMk id="26" creationId="{A2B1A82E-37B7-4B7C-8412-692FC276E5D4}"/>
          </ac:spMkLst>
        </pc:spChg>
        <pc:spChg chg="add mod">
          <ac:chgData name="Chunping Xu" userId="a5962ba47313b1f5" providerId="LiveId" clId="{0FF7916F-7FAF-45F0-8197-7C6F08CD29CA}" dt="2020-12-21T00:11:43.796" v="539" actId="1076"/>
          <ac:spMkLst>
            <pc:docMk/>
            <pc:sldMk cId="2757870086" sldId="1024"/>
            <ac:spMk id="27" creationId="{DB60BCFF-2FA9-4035-B295-495A3D600080}"/>
          </ac:spMkLst>
        </pc:spChg>
        <pc:spChg chg="add mod">
          <ac:chgData name="Chunping Xu" userId="a5962ba47313b1f5" providerId="LiveId" clId="{0FF7916F-7FAF-45F0-8197-7C6F08CD29CA}" dt="2020-12-21T00:11:48.625" v="540" actId="1076"/>
          <ac:spMkLst>
            <pc:docMk/>
            <pc:sldMk cId="2757870086" sldId="1024"/>
            <ac:spMk id="28" creationId="{BFDF0DD5-83FB-4DF6-8E8E-A047F95F8306}"/>
          </ac:spMkLst>
        </pc:spChg>
        <pc:spChg chg="add mod">
          <ac:chgData name="Chunping Xu" userId="a5962ba47313b1f5" providerId="LiveId" clId="{0FF7916F-7FAF-45F0-8197-7C6F08CD29CA}" dt="2020-12-21T00:11:59.384" v="541" actId="1076"/>
          <ac:spMkLst>
            <pc:docMk/>
            <pc:sldMk cId="2757870086" sldId="1024"/>
            <ac:spMk id="29" creationId="{F4C59482-0B14-4D7E-8080-6F81F5D8D8B9}"/>
          </ac:spMkLst>
        </pc:spChg>
        <pc:graphicFrameChg chg="add del mod modGraphic">
          <ac:chgData name="Chunping Xu" userId="a5962ba47313b1f5" providerId="LiveId" clId="{0FF7916F-7FAF-45F0-8197-7C6F08CD29CA}" dt="2020-12-21T00:00:02.141" v="458" actId="1032"/>
          <ac:graphicFrameMkLst>
            <pc:docMk/>
            <pc:sldMk cId="2757870086" sldId="1024"/>
            <ac:graphicFrameMk id="4" creationId="{DC72188E-3502-458D-9719-C657BAFD64AB}"/>
          </ac:graphicFrameMkLst>
        </pc:graphicFrameChg>
      </pc:sldChg>
      <pc:sldChg chg="add del">
        <pc:chgData name="Chunping Xu" userId="a5962ba47313b1f5" providerId="LiveId" clId="{0FF7916F-7FAF-45F0-8197-7C6F08CD29CA}" dt="2020-12-20T22:49:55.435" v="43" actId="47"/>
        <pc:sldMkLst>
          <pc:docMk/>
          <pc:sldMk cId="2992621935" sldId="1024"/>
        </pc:sldMkLst>
      </pc:sldChg>
      <pc:sldChg chg="modSp add mod modAnim">
        <pc:chgData name="Chunping Xu" userId="a5962ba47313b1f5" providerId="LiveId" clId="{0FF7916F-7FAF-45F0-8197-7C6F08CD29CA}" dt="2020-12-25T23:14:15.749" v="1718"/>
        <pc:sldMkLst>
          <pc:docMk/>
          <pc:sldMk cId="600637141" sldId="1025"/>
        </pc:sldMkLst>
        <pc:spChg chg="mod">
          <ac:chgData name="Chunping Xu" userId="a5962ba47313b1f5" providerId="LiveId" clId="{0FF7916F-7FAF-45F0-8197-7C6F08CD29CA}" dt="2020-12-25T23:07:03.126" v="1671" actId="207"/>
          <ac:spMkLst>
            <pc:docMk/>
            <pc:sldMk cId="600637141" sldId="1025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0FF7916F-7FAF-45F0-8197-7C6F08CD29CA}" dt="2020-12-25T23:14:05.462" v="1717"/>
        <pc:sldMkLst>
          <pc:docMk/>
          <pc:sldMk cId="3496616242" sldId="1026"/>
        </pc:sldMkLst>
        <pc:spChg chg="mod">
          <ac:chgData name="Chunping Xu" userId="a5962ba47313b1f5" providerId="LiveId" clId="{0FF7916F-7FAF-45F0-8197-7C6F08CD29CA}" dt="2020-12-25T23:06:20.754" v="1648" actId="255"/>
          <ac:spMkLst>
            <pc:docMk/>
            <pc:sldMk cId="3496616242" sldId="102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FF7916F-7FAF-45F0-8197-7C6F08CD29CA}" dt="2020-12-25T23:08:30.865" v="1691" actId="207"/>
        <pc:sldMkLst>
          <pc:docMk/>
          <pc:sldMk cId="1987469209" sldId="1027"/>
        </pc:sldMkLst>
        <pc:spChg chg="mod">
          <ac:chgData name="Chunping Xu" userId="a5962ba47313b1f5" providerId="LiveId" clId="{0FF7916F-7FAF-45F0-8197-7C6F08CD29CA}" dt="2020-12-25T23:08:30.865" v="1691" actId="207"/>
          <ac:spMkLst>
            <pc:docMk/>
            <pc:sldMk cId="1987469209" sldId="1027"/>
            <ac:spMk id="160782" creationId="{BDFD54D5-728E-4DE0-B8CD-BB0D37C84E5C}"/>
          </ac:spMkLst>
        </pc:spChg>
      </pc:sldChg>
      <pc:sldChg chg="addSp delSp modSp new del mod">
        <pc:chgData name="Chunping Xu" userId="a5962ba47313b1f5" providerId="LiveId" clId="{0FF7916F-7FAF-45F0-8197-7C6F08CD29CA}" dt="2020-12-24T22:37:03.731" v="710" actId="47"/>
        <pc:sldMkLst>
          <pc:docMk/>
          <pc:sldMk cId="1349657552" sldId="1028"/>
        </pc:sldMkLst>
        <pc:picChg chg="add del mod">
          <ac:chgData name="Chunping Xu" userId="a5962ba47313b1f5" providerId="LiveId" clId="{0FF7916F-7FAF-45F0-8197-7C6F08CD29CA}" dt="2020-12-24T22:15:38.545" v="690"/>
          <ac:picMkLst>
            <pc:docMk/>
            <pc:sldMk cId="1349657552" sldId="1028"/>
            <ac:picMk id="2" creationId="{54709411-090D-44C2-BB5A-0C5108B64411}"/>
          </ac:picMkLst>
        </pc:picChg>
        <pc:picChg chg="add">
          <ac:chgData name="Chunping Xu" userId="a5962ba47313b1f5" providerId="LiveId" clId="{0FF7916F-7FAF-45F0-8197-7C6F08CD29CA}" dt="2020-12-24T22:16:48.977" v="691"/>
          <ac:picMkLst>
            <pc:docMk/>
            <pc:sldMk cId="1349657552" sldId="1028"/>
            <ac:picMk id="3" creationId="{3DBC6075-441E-472E-8E99-7BC650CD251C}"/>
          </ac:picMkLst>
        </pc:picChg>
      </pc:sldChg>
      <pc:sldChg chg="addSp modSp new mod">
        <pc:chgData name="Chunping Xu" userId="a5962ba47313b1f5" providerId="LiveId" clId="{0FF7916F-7FAF-45F0-8197-7C6F08CD29CA}" dt="2020-12-24T22:20:58.760" v="695" actId="14100"/>
        <pc:sldMkLst>
          <pc:docMk/>
          <pc:sldMk cId="4154747119" sldId="1029"/>
        </pc:sldMkLst>
        <pc:picChg chg="add mod">
          <ac:chgData name="Chunping Xu" userId="a5962ba47313b1f5" providerId="LiveId" clId="{0FF7916F-7FAF-45F0-8197-7C6F08CD29CA}" dt="2020-12-24T22:20:58.760" v="695" actId="14100"/>
          <ac:picMkLst>
            <pc:docMk/>
            <pc:sldMk cId="4154747119" sldId="1029"/>
            <ac:picMk id="2" creationId="{460C2828-32B2-426B-885C-304C62F7B3F2}"/>
          </ac:picMkLst>
        </pc:picChg>
      </pc:sldChg>
      <pc:sldChg chg="addSp modSp new mod ord">
        <pc:chgData name="Chunping Xu" userId="a5962ba47313b1f5" providerId="LiveId" clId="{0FF7916F-7FAF-45F0-8197-7C6F08CD29CA}" dt="2020-12-24T22:35:08.864" v="706"/>
        <pc:sldMkLst>
          <pc:docMk/>
          <pc:sldMk cId="2922730317" sldId="1030"/>
        </pc:sldMkLst>
        <pc:picChg chg="add mod">
          <ac:chgData name="Chunping Xu" userId="a5962ba47313b1f5" providerId="LiveId" clId="{0FF7916F-7FAF-45F0-8197-7C6F08CD29CA}" dt="2020-12-24T22:31:42.117" v="699" actId="14100"/>
          <ac:picMkLst>
            <pc:docMk/>
            <pc:sldMk cId="2922730317" sldId="1030"/>
            <ac:picMk id="2" creationId="{02A2C786-E574-4639-B78B-1E13F6F80BCC}"/>
          </ac:picMkLst>
        </pc:picChg>
      </pc:sldChg>
      <pc:sldChg chg="addSp modSp new del mod">
        <pc:chgData name="Chunping Xu" userId="a5962ba47313b1f5" providerId="LiveId" clId="{0FF7916F-7FAF-45F0-8197-7C6F08CD29CA}" dt="2020-12-24T22:37:08.213" v="711" actId="47"/>
        <pc:sldMkLst>
          <pc:docMk/>
          <pc:sldMk cId="596482684" sldId="1031"/>
        </pc:sldMkLst>
        <pc:picChg chg="add mod">
          <ac:chgData name="Chunping Xu" userId="a5962ba47313b1f5" providerId="LiveId" clId="{0FF7916F-7FAF-45F0-8197-7C6F08CD29CA}" dt="2020-12-24T22:34:45.246" v="704" actId="1076"/>
          <ac:picMkLst>
            <pc:docMk/>
            <pc:sldMk cId="596482684" sldId="1031"/>
            <ac:picMk id="2" creationId="{25072175-825A-4DA2-997D-FA21E59D8BAF}"/>
          </ac:picMkLst>
        </pc:picChg>
      </pc:sldChg>
      <pc:sldChg chg="modSp add mod">
        <pc:chgData name="Chunping Xu" userId="a5962ba47313b1f5" providerId="LiveId" clId="{0FF7916F-7FAF-45F0-8197-7C6F08CD29CA}" dt="2020-12-24T22:47:19.108" v="776" actId="20577"/>
        <pc:sldMkLst>
          <pc:docMk/>
          <pc:sldMk cId="1158396385" sldId="1032"/>
        </pc:sldMkLst>
        <pc:spChg chg="mod">
          <ac:chgData name="Chunping Xu" userId="a5962ba47313b1f5" providerId="LiveId" clId="{0FF7916F-7FAF-45F0-8197-7C6F08CD29CA}" dt="2020-12-24T22:47:19.108" v="776" actId="20577"/>
          <ac:spMkLst>
            <pc:docMk/>
            <pc:sldMk cId="1158396385" sldId="1032"/>
            <ac:spMk id="160782" creationId="{BDFD54D5-728E-4DE0-B8CD-BB0D37C84E5C}"/>
          </ac:spMkLst>
        </pc:spChg>
      </pc:sldChg>
      <pc:sldChg chg="add del">
        <pc:chgData name="Chunping Xu" userId="a5962ba47313b1f5" providerId="LiveId" clId="{0FF7916F-7FAF-45F0-8197-7C6F08CD29CA}" dt="2020-12-24T22:37:40.918" v="714"/>
        <pc:sldMkLst>
          <pc:docMk/>
          <pc:sldMk cId="916011007" sldId="1033"/>
        </pc:sldMkLst>
      </pc:sldChg>
      <pc:sldChg chg="addSp modSp add mod modAnim">
        <pc:chgData name="Chunping Xu" userId="a5962ba47313b1f5" providerId="LiveId" clId="{0FF7916F-7FAF-45F0-8197-7C6F08CD29CA}" dt="2020-12-25T23:15:34.535" v="1723"/>
        <pc:sldMkLst>
          <pc:docMk/>
          <pc:sldMk cId="3564216362" sldId="1033"/>
        </pc:sldMkLst>
        <pc:spChg chg="mod">
          <ac:chgData name="Chunping Xu" userId="a5962ba47313b1f5" providerId="LiveId" clId="{0FF7916F-7FAF-45F0-8197-7C6F08CD29CA}" dt="2020-12-25T23:09:39.200" v="1698"/>
          <ac:spMkLst>
            <pc:docMk/>
            <pc:sldMk cId="3564216362" sldId="1033"/>
            <ac:spMk id="14" creationId="{E54314A1-F883-4C78-A618-2BDCAEE3F764}"/>
          </ac:spMkLst>
        </pc:spChg>
        <pc:spChg chg="add mod">
          <ac:chgData name="Chunping Xu" userId="a5962ba47313b1f5" providerId="LiveId" clId="{0FF7916F-7FAF-45F0-8197-7C6F08CD29CA}" dt="2020-12-25T23:11:32.318" v="1706" actId="1076"/>
          <ac:spMkLst>
            <pc:docMk/>
            <pc:sldMk cId="3564216362" sldId="1033"/>
            <ac:spMk id="24" creationId="{DB11A6F1-3FB2-41C5-9D27-16D1461FE6C5}"/>
          </ac:spMkLst>
        </pc:spChg>
        <pc:spChg chg="add mod">
          <ac:chgData name="Chunping Xu" userId="a5962ba47313b1f5" providerId="LiveId" clId="{0FF7916F-7FAF-45F0-8197-7C6F08CD29CA}" dt="2020-12-25T23:15:32.147" v="1722" actId="1076"/>
          <ac:spMkLst>
            <pc:docMk/>
            <pc:sldMk cId="3564216362" sldId="1033"/>
            <ac:spMk id="25" creationId="{C7F4821A-FDAB-48AC-ACF3-DFE2BFCFF504}"/>
          </ac:spMkLst>
        </pc:spChg>
      </pc:sldChg>
      <pc:sldChg chg="modSp add mod modAnim">
        <pc:chgData name="Chunping Xu" userId="a5962ba47313b1f5" providerId="LiveId" clId="{0FF7916F-7FAF-45F0-8197-7C6F08CD29CA}" dt="2020-12-25T23:19:00.004" v="1747"/>
        <pc:sldMkLst>
          <pc:docMk/>
          <pc:sldMk cId="1953323311" sldId="1034"/>
        </pc:sldMkLst>
        <pc:spChg chg="mod">
          <ac:chgData name="Chunping Xu" userId="a5962ba47313b1f5" providerId="LiveId" clId="{0FF7916F-7FAF-45F0-8197-7C6F08CD29CA}" dt="2020-12-25T23:18:29.727" v="1744"/>
          <ac:spMkLst>
            <pc:docMk/>
            <pc:sldMk cId="1953323311" sldId="103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FF7916F-7FAF-45F0-8197-7C6F08CD29CA}" dt="2020-12-25T23:08:50.969" v="1693" actId="207"/>
        <pc:sldMkLst>
          <pc:docMk/>
          <pc:sldMk cId="1260947858" sldId="1035"/>
        </pc:sldMkLst>
        <pc:spChg chg="mod">
          <ac:chgData name="Chunping Xu" userId="a5962ba47313b1f5" providerId="LiveId" clId="{0FF7916F-7FAF-45F0-8197-7C6F08CD29CA}" dt="2020-12-25T23:08:50.969" v="1693" actId="207"/>
          <ac:spMkLst>
            <pc:docMk/>
            <pc:sldMk cId="1260947858" sldId="1035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385630A8-B4E7-4962-832C-51E14A66199B}"/>
    <pc:docChg chg="undo redo custSel addSld delSld modSld sldOrd delMainMaster">
      <pc:chgData name="Chunping Xu" userId="a5962ba47313b1f5" providerId="LiveId" clId="{385630A8-B4E7-4962-832C-51E14A66199B}" dt="2020-12-12T05:26:30.427" v="1762" actId="47"/>
      <pc:docMkLst>
        <pc:docMk/>
      </pc:docMkLst>
      <pc:sldChg chg="del">
        <pc:chgData name="Chunping Xu" userId="a5962ba47313b1f5" providerId="LiveId" clId="{385630A8-B4E7-4962-832C-51E14A66199B}" dt="2020-12-10T00:10:20.254" v="979" actId="47"/>
        <pc:sldMkLst>
          <pc:docMk/>
          <pc:sldMk cId="0" sldId="283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0" sldId="414"/>
        </pc:sldMkLst>
      </pc:sldChg>
      <pc:sldChg chg="modSp add mod modAnim">
        <pc:chgData name="Chunping Xu" userId="a5962ba47313b1f5" providerId="LiveId" clId="{385630A8-B4E7-4962-832C-51E14A66199B}" dt="2020-12-10T00:27:57.290" v="1726"/>
        <pc:sldMkLst>
          <pc:docMk/>
          <pc:sldMk cId="0" sldId="561"/>
        </pc:sldMkLst>
        <pc:spChg chg="mod">
          <ac:chgData name="Chunping Xu" userId="a5962ba47313b1f5" providerId="LiveId" clId="{385630A8-B4E7-4962-832C-51E14A66199B}" dt="2020-12-09T21:25:05.131" v="113"/>
          <ac:spMkLst>
            <pc:docMk/>
            <pc:sldMk cId="0" sldId="561"/>
            <ac:spMk id="3" creationId="{00000000-0000-0000-0000-000000000000}"/>
          </ac:spMkLst>
        </pc:spChg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0" sldId="609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0" sldId="614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0" sldId="620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0" sldId="624"/>
        </pc:sldMkLst>
      </pc:sldChg>
      <pc:sldChg chg="modSp add">
        <pc:chgData name="Chunping Xu" userId="a5962ba47313b1f5" providerId="LiveId" clId="{385630A8-B4E7-4962-832C-51E14A66199B}" dt="2020-12-09T22:39:44.326" v="580" actId="14100"/>
        <pc:sldMkLst>
          <pc:docMk/>
          <pc:sldMk cId="0" sldId="625"/>
        </pc:sldMkLst>
        <pc:spChg chg="mod">
          <ac:chgData name="Chunping Xu" userId="a5962ba47313b1f5" providerId="LiveId" clId="{385630A8-B4E7-4962-832C-51E14A66199B}" dt="2020-12-09T22:39:44.326" v="580" actId="14100"/>
          <ac:spMkLst>
            <pc:docMk/>
            <pc:sldMk cId="0" sldId="625"/>
            <ac:spMk id="407554" creationId="{8741E8D6-0A99-4BB6-8E83-0D9F0D742C0E}"/>
          </ac:spMkLst>
        </pc:spChg>
      </pc:sldChg>
      <pc:sldChg chg="modSp mod">
        <pc:chgData name="Chunping Xu" userId="a5962ba47313b1f5" providerId="LiveId" clId="{385630A8-B4E7-4962-832C-51E14A66199B}" dt="2020-12-07T18:31:13.145" v="18"/>
        <pc:sldMkLst>
          <pc:docMk/>
          <pc:sldMk cId="2574250617" sldId="835"/>
        </pc:sldMkLst>
        <pc:spChg chg="mod">
          <ac:chgData name="Chunping Xu" userId="a5962ba47313b1f5" providerId="LiveId" clId="{385630A8-B4E7-4962-832C-51E14A66199B}" dt="2020-12-07T18:31:13.145" v="18"/>
          <ac:spMkLst>
            <pc:docMk/>
            <pc:sldMk cId="2574250617" sldId="835"/>
            <ac:spMk id="441" creationId="{00000000-0000-0000-0000-000000000000}"/>
          </ac:spMkLst>
        </pc:spChg>
      </pc:sldChg>
      <pc:sldChg chg="del">
        <pc:chgData name="Chunping Xu" userId="a5962ba47313b1f5" providerId="LiveId" clId="{385630A8-B4E7-4962-832C-51E14A66199B}" dt="2020-12-07T18:32:24.806" v="19" actId="47"/>
        <pc:sldMkLst>
          <pc:docMk/>
          <pc:sldMk cId="1921892509" sldId="853"/>
        </pc:sldMkLst>
      </pc:sldChg>
      <pc:sldChg chg="modSp">
        <pc:chgData name="Chunping Xu" userId="a5962ba47313b1f5" providerId="LiveId" clId="{385630A8-B4E7-4962-832C-51E14A66199B}" dt="2020-12-10T00:26:21.247" v="1722"/>
        <pc:sldMkLst>
          <pc:docMk/>
          <pc:sldMk cId="2226330514" sldId="872"/>
        </pc:sldMkLst>
        <pc:spChg chg="mod">
          <ac:chgData name="Chunping Xu" userId="a5962ba47313b1f5" providerId="LiveId" clId="{385630A8-B4E7-4962-832C-51E14A66199B}" dt="2020-12-10T00:26:21.247" v="1722"/>
          <ac:spMkLst>
            <pc:docMk/>
            <pc:sldMk cId="2226330514" sldId="872"/>
            <ac:spMk id="3" creationId="{00000000-0000-0000-0000-000000000000}"/>
          </ac:spMkLst>
        </pc:spChg>
      </pc:sldChg>
      <pc:sldChg chg="modSp mod">
        <pc:chgData name="Chunping Xu" userId="a5962ba47313b1f5" providerId="LiveId" clId="{385630A8-B4E7-4962-832C-51E14A66199B}" dt="2020-12-09T23:39:00.009" v="940"/>
        <pc:sldMkLst>
          <pc:docMk/>
          <pc:sldMk cId="1666369413" sldId="873"/>
        </pc:sldMkLst>
        <pc:spChg chg="mod">
          <ac:chgData name="Chunping Xu" userId="a5962ba47313b1f5" providerId="LiveId" clId="{385630A8-B4E7-4962-832C-51E14A66199B}" dt="2020-12-09T23:39:00.009" v="940"/>
          <ac:spMkLst>
            <pc:docMk/>
            <pc:sldMk cId="1666369413" sldId="873"/>
            <ac:spMk id="3" creationId="{00000000-0000-0000-0000-000000000000}"/>
          </ac:spMkLst>
        </pc:spChg>
      </pc:sldChg>
      <pc:sldChg chg="modSp mod">
        <pc:chgData name="Chunping Xu" userId="a5962ba47313b1f5" providerId="LiveId" clId="{385630A8-B4E7-4962-832C-51E14A66199B}" dt="2020-12-07T18:38:16.411" v="56"/>
        <pc:sldMkLst>
          <pc:docMk/>
          <pc:sldMk cId="3838463345" sldId="896"/>
        </pc:sldMkLst>
        <pc:spChg chg="mod">
          <ac:chgData name="Chunping Xu" userId="a5962ba47313b1f5" providerId="LiveId" clId="{385630A8-B4E7-4962-832C-51E14A66199B}" dt="2020-12-07T18:38:16.411" v="56"/>
          <ac:spMkLst>
            <pc:docMk/>
            <pc:sldMk cId="3838463345" sldId="896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385630A8-B4E7-4962-832C-51E14A66199B}" dt="2020-12-07T18:38:52.658" v="60" actId="948"/>
        <pc:sldMkLst>
          <pc:docMk/>
          <pc:sldMk cId="2648719367" sldId="898"/>
        </pc:sldMkLst>
        <pc:spChg chg="mod">
          <ac:chgData name="Chunping Xu" userId="a5962ba47313b1f5" providerId="LiveId" clId="{385630A8-B4E7-4962-832C-51E14A66199B}" dt="2020-12-07T18:38:52.658" v="60" actId="948"/>
          <ac:spMkLst>
            <pc:docMk/>
            <pc:sldMk cId="2648719367" sldId="898"/>
            <ac:spMk id="160782" creationId="{BDFD54D5-728E-4DE0-B8CD-BB0D37C84E5C}"/>
          </ac:spMkLst>
        </pc:spChg>
      </pc:sldChg>
      <pc:sldChg chg="del">
        <pc:chgData name="Chunping Xu" userId="a5962ba47313b1f5" providerId="LiveId" clId="{385630A8-B4E7-4962-832C-51E14A66199B}" dt="2020-12-12T05:26:30.427" v="1762" actId="47"/>
        <pc:sldMkLst>
          <pc:docMk/>
          <pc:sldMk cId="4139108468" sldId="911"/>
        </pc:sldMkLst>
      </pc:sldChg>
      <pc:sldChg chg="modSp mod">
        <pc:chgData name="Chunping Xu" userId="a5962ba47313b1f5" providerId="LiveId" clId="{385630A8-B4E7-4962-832C-51E14A66199B}" dt="2020-12-07T18:39:20.883" v="63"/>
        <pc:sldMkLst>
          <pc:docMk/>
          <pc:sldMk cId="748231982" sldId="955"/>
        </pc:sldMkLst>
        <pc:spChg chg="mod">
          <ac:chgData name="Chunping Xu" userId="a5962ba47313b1f5" providerId="LiveId" clId="{385630A8-B4E7-4962-832C-51E14A66199B}" dt="2020-12-07T18:39:20.883" v="63"/>
          <ac:spMkLst>
            <pc:docMk/>
            <pc:sldMk cId="748231982" sldId="955"/>
            <ac:spMk id="160782" creationId="{BDFD54D5-728E-4DE0-B8CD-BB0D37C84E5C}"/>
          </ac:spMkLst>
        </pc:spChg>
      </pc:sldChg>
      <pc:sldChg chg="del">
        <pc:chgData name="Chunping Xu" userId="a5962ba47313b1f5" providerId="LiveId" clId="{385630A8-B4E7-4962-832C-51E14A66199B}" dt="2020-12-07T18:32:24.806" v="19" actId="47"/>
        <pc:sldMkLst>
          <pc:docMk/>
          <pc:sldMk cId="2359765346" sldId="960"/>
        </pc:sldMkLst>
      </pc:sldChg>
      <pc:sldChg chg="modSp mod">
        <pc:chgData name="Chunping Xu" userId="a5962ba47313b1f5" providerId="LiveId" clId="{385630A8-B4E7-4962-832C-51E14A66199B}" dt="2020-12-07T18:33:59.838" v="22"/>
        <pc:sldMkLst>
          <pc:docMk/>
          <pc:sldMk cId="986370591" sldId="962"/>
        </pc:sldMkLst>
        <pc:spChg chg="mod">
          <ac:chgData name="Chunping Xu" userId="a5962ba47313b1f5" providerId="LiveId" clId="{385630A8-B4E7-4962-832C-51E14A66199B}" dt="2020-12-07T18:33:59.838" v="22"/>
          <ac:spMkLst>
            <pc:docMk/>
            <pc:sldMk cId="986370591" sldId="962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385630A8-B4E7-4962-832C-51E14A66199B}" dt="2020-12-09T22:50:15.981" v="581" actId="207"/>
        <pc:sldMkLst>
          <pc:docMk/>
          <pc:sldMk cId="2852969354" sldId="963"/>
        </pc:sldMkLst>
        <pc:spChg chg="mod">
          <ac:chgData name="Chunping Xu" userId="a5962ba47313b1f5" providerId="LiveId" clId="{385630A8-B4E7-4962-832C-51E14A66199B}" dt="2020-12-09T22:50:15.981" v="581" actId="207"/>
          <ac:spMkLst>
            <pc:docMk/>
            <pc:sldMk cId="2852969354" sldId="963"/>
            <ac:spMk id="160782" creationId="{BDFD54D5-728E-4DE0-B8CD-BB0D37C84E5C}"/>
          </ac:spMkLst>
        </pc:spChg>
      </pc:sldChg>
      <pc:sldChg chg="del">
        <pc:chgData name="Chunping Xu" userId="a5962ba47313b1f5" providerId="LiveId" clId="{385630A8-B4E7-4962-832C-51E14A66199B}" dt="2020-12-10T00:10:20.254" v="979" actId="47"/>
        <pc:sldMkLst>
          <pc:docMk/>
          <pc:sldMk cId="3310854203" sldId="964"/>
        </pc:sldMkLst>
      </pc:sldChg>
      <pc:sldChg chg="del">
        <pc:chgData name="Chunping Xu" userId="a5962ba47313b1f5" providerId="LiveId" clId="{385630A8-B4E7-4962-832C-51E14A66199B}" dt="2020-12-10T00:10:20.254" v="979" actId="47"/>
        <pc:sldMkLst>
          <pc:docMk/>
          <pc:sldMk cId="2872512275" sldId="965"/>
        </pc:sldMkLst>
      </pc:sldChg>
      <pc:sldChg chg="del">
        <pc:chgData name="Chunping Xu" userId="a5962ba47313b1f5" providerId="LiveId" clId="{385630A8-B4E7-4962-832C-51E14A66199B}" dt="2020-12-10T00:10:20.254" v="979" actId="47"/>
        <pc:sldMkLst>
          <pc:docMk/>
          <pc:sldMk cId="3827134803" sldId="966"/>
        </pc:sldMkLst>
      </pc:sldChg>
      <pc:sldChg chg="del">
        <pc:chgData name="Chunping Xu" userId="a5962ba47313b1f5" providerId="LiveId" clId="{385630A8-B4E7-4962-832C-51E14A66199B}" dt="2020-12-10T00:10:20.254" v="979" actId="47"/>
        <pc:sldMkLst>
          <pc:docMk/>
          <pc:sldMk cId="897100237" sldId="967"/>
        </pc:sldMkLst>
      </pc:sldChg>
      <pc:sldChg chg="del">
        <pc:chgData name="Chunping Xu" userId="a5962ba47313b1f5" providerId="LiveId" clId="{385630A8-B4E7-4962-832C-51E14A66199B}" dt="2020-12-10T00:10:20.254" v="979" actId="47"/>
        <pc:sldMkLst>
          <pc:docMk/>
          <pc:sldMk cId="161317934" sldId="968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3960081312" sldId="969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1732606055" sldId="970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2665975979" sldId="971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1783108899" sldId="972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1698453218" sldId="973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980176556" sldId="974"/>
        </pc:sldMkLst>
      </pc:sldChg>
      <pc:sldChg chg="addSp delSp modSp mod">
        <pc:chgData name="Chunping Xu" userId="a5962ba47313b1f5" providerId="LiveId" clId="{385630A8-B4E7-4962-832C-51E14A66199B}" dt="2020-12-09T21:38:50.900" v="250" actId="1076"/>
        <pc:sldMkLst>
          <pc:docMk/>
          <pc:sldMk cId="1266089870" sldId="975"/>
        </pc:sldMkLst>
        <pc:spChg chg="add mod">
          <ac:chgData name="Chunping Xu" userId="a5962ba47313b1f5" providerId="LiveId" clId="{385630A8-B4E7-4962-832C-51E14A66199B}" dt="2020-12-09T21:38:50.900" v="250" actId="1076"/>
          <ac:spMkLst>
            <pc:docMk/>
            <pc:sldMk cId="1266089870" sldId="975"/>
            <ac:spMk id="3" creationId="{66D3C13D-66A3-4C75-9908-C7C7E5A2FA1F}"/>
          </ac:spMkLst>
        </pc:spChg>
        <pc:spChg chg="add del mod">
          <ac:chgData name="Chunping Xu" userId="a5962ba47313b1f5" providerId="LiveId" clId="{385630A8-B4E7-4962-832C-51E14A66199B}" dt="2020-12-09T21:36:49.738" v="239"/>
          <ac:spMkLst>
            <pc:docMk/>
            <pc:sldMk cId="1266089870" sldId="975"/>
            <ac:spMk id="4" creationId="{0ADBF4E6-992B-4146-9A9C-08E17F405230}"/>
          </ac:spMkLst>
        </pc:spChg>
        <pc:spChg chg="add mod">
          <ac:chgData name="Chunping Xu" userId="a5962ba47313b1f5" providerId="LiveId" clId="{385630A8-B4E7-4962-832C-51E14A66199B}" dt="2020-12-09T21:38:19.325" v="247" actId="1076"/>
          <ac:spMkLst>
            <pc:docMk/>
            <pc:sldMk cId="1266089870" sldId="975"/>
            <ac:spMk id="67" creationId="{04441CDF-D49F-4B67-AD6B-53016A4FDAC0}"/>
          </ac:spMkLst>
        </pc:spChg>
        <pc:spChg chg="mod">
          <ac:chgData name="Chunping Xu" userId="a5962ba47313b1f5" providerId="LiveId" clId="{385630A8-B4E7-4962-832C-51E14A66199B}" dt="2020-12-09T21:26:40.525" v="114" actId="1076"/>
          <ac:spMkLst>
            <pc:docMk/>
            <pc:sldMk cId="1266089870" sldId="975"/>
            <ac:spMk id="68646" creationId="{2BB25040-2871-42CA-BA71-4D402B336040}"/>
          </ac:spMkLst>
        </pc:spChg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765639982" sldId="976"/>
        </pc:sldMkLst>
      </pc:sldChg>
      <pc:sldChg chg="modSp add mod">
        <pc:chgData name="Chunping Xu" userId="a5962ba47313b1f5" providerId="LiveId" clId="{385630A8-B4E7-4962-832C-51E14A66199B}" dt="2020-12-07T18:36:11.053" v="45"/>
        <pc:sldMkLst>
          <pc:docMk/>
          <pc:sldMk cId="3595749492" sldId="977"/>
        </pc:sldMkLst>
        <pc:spChg chg="mod">
          <ac:chgData name="Chunping Xu" userId="a5962ba47313b1f5" providerId="LiveId" clId="{385630A8-B4E7-4962-832C-51E14A66199B}" dt="2020-12-07T18:36:11.053" v="45"/>
          <ac:spMkLst>
            <pc:docMk/>
            <pc:sldMk cId="3595749492" sldId="97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07T18:37:12.280" v="50"/>
        <pc:sldMkLst>
          <pc:docMk/>
          <pc:sldMk cId="1550936449" sldId="978"/>
        </pc:sldMkLst>
        <pc:spChg chg="mod">
          <ac:chgData name="Chunping Xu" userId="a5962ba47313b1f5" providerId="LiveId" clId="{385630A8-B4E7-4962-832C-51E14A66199B}" dt="2020-12-07T18:37:12.280" v="50"/>
          <ac:spMkLst>
            <pc:docMk/>
            <pc:sldMk cId="1550936449" sldId="978"/>
            <ac:spMk id="160782" creationId="{BDFD54D5-728E-4DE0-B8CD-BB0D37C84E5C}"/>
          </ac:spMkLst>
        </pc:spChg>
      </pc:sldChg>
      <pc:sldChg chg="addSp delSp modSp add mod">
        <pc:chgData name="Chunping Xu" userId="a5962ba47313b1f5" providerId="LiveId" clId="{385630A8-B4E7-4962-832C-51E14A66199B}" dt="2020-12-09T22:52:10.958" v="585" actId="22"/>
        <pc:sldMkLst>
          <pc:docMk/>
          <pc:sldMk cId="3648429088" sldId="979"/>
        </pc:sldMkLst>
        <pc:spChg chg="add del">
          <ac:chgData name="Chunping Xu" userId="a5962ba47313b1f5" providerId="LiveId" clId="{385630A8-B4E7-4962-832C-51E14A66199B}" dt="2020-12-09T22:52:05.881" v="583" actId="22"/>
          <ac:spMkLst>
            <pc:docMk/>
            <pc:sldMk cId="3648429088" sldId="979"/>
            <ac:spMk id="4" creationId="{90D2C3E2-3DB5-49CE-A44B-1A56577B072F}"/>
          </ac:spMkLst>
        </pc:spChg>
        <pc:spChg chg="add del">
          <ac:chgData name="Chunping Xu" userId="a5962ba47313b1f5" providerId="LiveId" clId="{385630A8-B4E7-4962-832C-51E14A66199B}" dt="2020-12-09T22:52:10.958" v="585" actId="22"/>
          <ac:spMkLst>
            <pc:docMk/>
            <pc:sldMk cId="3648429088" sldId="979"/>
            <ac:spMk id="6" creationId="{195CA1E3-65D2-40A1-8BF7-525F7FBECD8F}"/>
          </ac:spMkLst>
        </pc:spChg>
        <pc:spChg chg="mod">
          <ac:chgData name="Chunping Xu" userId="a5962ba47313b1f5" providerId="LiveId" clId="{385630A8-B4E7-4962-832C-51E14A66199B}" dt="2020-12-07T18:37:26.449" v="53"/>
          <ac:spMkLst>
            <pc:docMk/>
            <pc:sldMk cId="3648429088" sldId="97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07T18:39:58.064" v="68" actId="255"/>
        <pc:sldMkLst>
          <pc:docMk/>
          <pc:sldMk cId="190460946" sldId="980"/>
        </pc:sldMkLst>
        <pc:spChg chg="mod">
          <ac:chgData name="Chunping Xu" userId="a5962ba47313b1f5" providerId="LiveId" clId="{385630A8-B4E7-4962-832C-51E14A66199B}" dt="2020-12-07T18:39:58.064" v="68" actId="255"/>
          <ac:spMkLst>
            <pc:docMk/>
            <pc:sldMk cId="190460946" sldId="98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09T21:33:06.225" v="230" actId="20577"/>
        <pc:sldMkLst>
          <pc:docMk/>
          <pc:sldMk cId="1577725863" sldId="981"/>
        </pc:sldMkLst>
        <pc:spChg chg="mod">
          <ac:chgData name="Chunping Xu" userId="a5962ba47313b1f5" providerId="LiveId" clId="{385630A8-B4E7-4962-832C-51E14A66199B}" dt="2020-12-09T21:33:06.225" v="230" actId="20577"/>
          <ac:spMkLst>
            <pc:docMk/>
            <pc:sldMk cId="1577725863" sldId="981"/>
            <ac:spMk id="3" creationId="{00000000-0000-0000-0000-000000000000}"/>
          </ac:spMkLst>
        </pc:spChg>
      </pc:sldChg>
      <pc:sldChg chg="modSp add mod">
        <pc:chgData name="Chunping Xu" userId="a5962ba47313b1f5" providerId="LiveId" clId="{385630A8-B4E7-4962-832C-51E14A66199B}" dt="2020-12-09T21:40:24.109" v="262"/>
        <pc:sldMkLst>
          <pc:docMk/>
          <pc:sldMk cId="37241328" sldId="982"/>
        </pc:sldMkLst>
        <pc:spChg chg="mod">
          <ac:chgData name="Chunping Xu" userId="a5962ba47313b1f5" providerId="LiveId" clId="{385630A8-B4E7-4962-832C-51E14A66199B}" dt="2020-12-09T21:39:46.005" v="253" actId="1076"/>
          <ac:spMkLst>
            <pc:docMk/>
            <pc:sldMk cId="37241328" sldId="982"/>
            <ac:spMk id="3" creationId="{66D3C13D-66A3-4C75-9908-C7C7E5A2FA1F}"/>
          </ac:spMkLst>
        </pc:spChg>
        <pc:spChg chg="mod">
          <ac:chgData name="Chunping Xu" userId="a5962ba47313b1f5" providerId="LiveId" clId="{385630A8-B4E7-4962-832C-51E14A66199B}" dt="2020-12-09T21:40:24.109" v="262"/>
          <ac:spMkLst>
            <pc:docMk/>
            <pc:sldMk cId="37241328" sldId="982"/>
            <ac:spMk id="67" creationId="{04441CDF-D49F-4B67-AD6B-53016A4FDAC0}"/>
          </ac:spMkLst>
        </pc:spChg>
      </pc:sldChg>
      <pc:sldChg chg="modSp add mod">
        <pc:chgData name="Chunping Xu" userId="a5962ba47313b1f5" providerId="LiveId" clId="{385630A8-B4E7-4962-832C-51E14A66199B}" dt="2020-12-09T21:41:21.487" v="273"/>
        <pc:sldMkLst>
          <pc:docMk/>
          <pc:sldMk cId="2443844755" sldId="983"/>
        </pc:sldMkLst>
        <pc:spChg chg="mod">
          <ac:chgData name="Chunping Xu" userId="a5962ba47313b1f5" providerId="LiveId" clId="{385630A8-B4E7-4962-832C-51E14A66199B}" dt="2020-12-09T21:41:08.463" v="263" actId="1076"/>
          <ac:spMkLst>
            <pc:docMk/>
            <pc:sldMk cId="2443844755" sldId="983"/>
            <ac:spMk id="3" creationId="{66D3C13D-66A3-4C75-9908-C7C7E5A2FA1F}"/>
          </ac:spMkLst>
        </pc:spChg>
        <pc:spChg chg="mod">
          <ac:chgData name="Chunping Xu" userId="a5962ba47313b1f5" providerId="LiveId" clId="{385630A8-B4E7-4962-832C-51E14A66199B}" dt="2020-12-09T21:41:21.487" v="273"/>
          <ac:spMkLst>
            <pc:docMk/>
            <pc:sldMk cId="2443844755" sldId="983"/>
            <ac:spMk id="67" creationId="{04441CDF-D49F-4B67-AD6B-53016A4FDAC0}"/>
          </ac:spMkLst>
        </pc:spChg>
      </pc:sldChg>
      <pc:sldChg chg="addSp modSp add mod">
        <pc:chgData name="Chunping Xu" userId="a5962ba47313b1f5" providerId="LiveId" clId="{385630A8-B4E7-4962-832C-51E14A66199B}" dt="2020-12-09T21:45:09.058" v="331" actId="1076"/>
        <pc:sldMkLst>
          <pc:docMk/>
          <pc:sldMk cId="3173378939" sldId="984"/>
        </pc:sldMkLst>
        <pc:spChg chg="add mod">
          <ac:chgData name="Chunping Xu" userId="a5962ba47313b1f5" providerId="LiveId" clId="{385630A8-B4E7-4962-832C-51E14A66199B}" dt="2020-12-09T21:43:10.249" v="279" actId="13822"/>
          <ac:spMkLst>
            <pc:docMk/>
            <pc:sldMk cId="3173378939" sldId="984"/>
            <ac:spMk id="4" creationId="{92B3A3A8-61B4-4ABF-A247-74FE9A4AA127}"/>
          </ac:spMkLst>
        </pc:spChg>
        <pc:spChg chg="mod">
          <ac:chgData name="Chunping Xu" userId="a5962ba47313b1f5" providerId="LiveId" clId="{385630A8-B4E7-4962-832C-51E14A66199B}" dt="2020-12-09T21:42:42.789" v="276" actId="1076"/>
          <ac:spMkLst>
            <pc:docMk/>
            <pc:sldMk cId="3173378939" sldId="984"/>
            <ac:spMk id="67" creationId="{04441CDF-D49F-4B67-AD6B-53016A4FDAC0}"/>
          </ac:spMkLst>
        </pc:spChg>
        <pc:spChg chg="add mod">
          <ac:chgData name="Chunping Xu" userId="a5962ba47313b1f5" providerId="LiveId" clId="{385630A8-B4E7-4962-832C-51E14A66199B}" dt="2020-12-09T21:43:37.031" v="299"/>
          <ac:spMkLst>
            <pc:docMk/>
            <pc:sldMk cId="3173378939" sldId="984"/>
            <ac:spMk id="68" creationId="{2040B93A-6567-4BF8-A749-016BD624AA53}"/>
          </ac:spMkLst>
        </pc:spChg>
        <pc:spChg chg="add mod">
          <ac:chgData name="Chunping Xu" userId="a5962ba47313b1f5" providerId="LiveId" clId="{385630A8-B4E7-4962-832C-51E14A66199B}" dt="2020-12-09T21:45:09.058" v="331" actId="1076"/>
          <ac:spMkLst>
            <pc:docMk/>
            <pc:sldMk cId="3173378939" sldId="984"/>
            <ac:spMk id="69" creationId="{0F7EC480-0C67-42D4-B1CB-9F7A235A8CEB}"/>
          </ac:spMkLst>
        </pc:spChg>
        <pc:spChg chg="add mod">
          <ac:chgData name="Chunping Xu" userId="a5962ba47313b1f5" providerId="LiveId" clId="{385630A8-B4E7-4962-832C-51E14A66199B}" dt="2020-12-09T21:44:25.178" v="303" actId="1076"/>
          <ac:spMkLst>
            <pc:docMk/>
            <pc:sldMk cId="3173378939" sldId="984"/>
            <ac:spMk id="70" creationId="{0599F513-74E5-4116-9533-E30B86E4505B}"/>
          </ac:spMkLst>
        </pc:spChg>
      </pc:sldChg>
      <pc:sldChg chg="addSp delSp modSp add mod">
        <pc:chgData name="Chunping Xu" userId="a5962ba47313b1f5" providerId="LiveId" clId="{385630A8-B4E7-4962-832C-51E14A66199B}" dt="2020-12-09T22:23:56.484" v="506" actId="1076"/>
        <pc:sldMkLst>
          <pc:docMk/>
          <pc:sldMk cId="733682373" sldId="985"/>
        </pc:sldMkLst>
        <pc:spChg chg="mod">
          <ac:chgData name="Chunping Xu" userId="a5962ba47313b1f5" providerId="LiveId" clId="{385630A8-B4E7-4962-832C-51E14A66199B}" dt="2020-12-09T22:23:56.484" v="506" actId="1076"/>
          <ac:spMkLst>
            <pc:docMk/>
            <pc:sldMk cId="733682373" sldId="985"/>
            <ac:spMk id="3" creationId="{00000000-0000-0000-0000-000000000000}"/>
          </ac:spMkLst>
        </pc:spChg>
        <pc:spChg chg="add mod">
          <ac:chgData name="Chunping Xu" userId="a5962ba47313b1f5" providerId="LiveId" clId="{385630A8-B4E7-4962-832C-51E14A66199B}" dt="2020-12-09T21:54:02.932" v="394" actId="1076"/>
          <ac:spMkLst>
            <pc:docMk/>
            <pc:sldMk cId="733682373" sldId="985"/>
            <ac:spMk id="10" creationId="{0DA91425-8836-4B02-9F73-4BBCAF49AD8E}"/>
          </ac:spMkLst>
        </pc:spChg>
        <pc:spChg chg="add mod">
          <ac:chgData name="Chunping Xu" userId="a5962ba47313b1f5" providerId="LiveId" clId="{385630A8-B4E7-4962-832C-51E14A66199B}" dt="2020-12-09T21:53:51.509" v="393"/>
          <ac:spMkLst>
            <pc:docMk/>
            <pc:sldMk cId="733682373" sldId="985"/>
            <ac:spMk id="11" creationId="{C446420B-D1A6-49A1-B781-BAF52B230ACC}"/>
          </ac:spMkLst>
        </pc:spChg>
        <pc:spChg chg="add mod">
          <ac:chgData name="Chunping Xu" userId="a5962ba47313b1f5" providerId="LiveId" clId="{385630A8-B4E7-4962-832C-51E14A66199B}" dt="2020-12-09T21:55:11.674" v="399" actId="14100"/>
          <ac:spMkLst>
            <pc:docMk/>
            <pc:sldMk cId="733682373" sldId="985"/>
            <ac:spMk id="12" creationId="{BD9C45CA-5D52-4C26-8E7C-9AD657C44BCE}"/>
          </ac:spMkLst>
        </pc:spChg>
        <pc:spChg chg="add mod">
          <ac:chgData name="Chunping Xu" userId="a5962ba47313b1f5" providerId="LiveId" clId="{385630A8-B4E7-4962-832C-51E14A66199B}" dt="2020-12-09T21:58:14.932" v="409" actId="14100"/>
          <ac:spMkLst>
            <pc:docMk/>
            <pc:sldMk cId="733682373" sldId="985"/>
            <ac:spMk id="13" creationId="{3BE27500-0D38-41F6-AF4A-9CBE62289124}"/>
          </ac:spMkLst>
        </pc:spChg>
        <pc:spChg chg="add mod">
          <ac:chgData name="Chunping Xu" userId="a5962ba47313b1f5" providerId="LiveId" clId="{385630A8-B4E7-4962-832C-51E14A66199B}" dt="2020-12-09T21:58:40.086" v="411" actId="14100"/>
          <ac:spMkLst>
            <pc:docMk/>
            <pc:sldMk cId="733682373" sldId="985"/>
            <ac:spMk id="14" creationId="{E54314A1-F883-4C78-A618-2BDCAEE3F764}"/>
          </ac:spMkLst>
        </pc:spChg>
        <pc:spChg chg="add mod">
          <ac:chgData name="Chunping Xu" userId="a5962ba47313b1f5" providerId="LiveId" clId="{385630A8-B4E7-4962-832C-51E14A66199B}" dt="2020-12-09T22:00:30.181" v="439" actId="1076"/>
          <ac:spMkLst>
            <pc:docMk/>
            <pc:sldMk cId="733682373" sldId="985"/>
            <ac:spMk id="20" creationId="{58F4EBAA-36F4-4BC9-8BBA-D059ABEBFA06}"/>
          </ac:spMkLst>
        </pc:spChg>
        <pc:spChg chg="add mod">
          <ac:chgData name="Chunping Xu" userId="a5962ba47313b1f5" providerId="LiveId" clId="{385630A8-B4E7-4962-832C-51E14A66199B}" dt="2020-12-09T22:00:21.865" v="438" actId="14100"/>
          <ac:spMkLst>
            <pc:docMk/>
            <pc:sldMk cId="733682373" sldId="985"/>
            <ac:spMk id="21" creationId="{8C079745-1D79-49FB-83C7-601878A539C8}"/>
          </ac:spMkLst>
        </pc:spChg>
        <pc:spChg chg="add mod">
          <ac:chgData name="Chunping Xu" userId="a5962ba47313b1f5" providerId="LiveId" clId="{385630A8-B4E7-4962-832C-51E14A66199B}" dt="2020-12-09T22:00:41.073" v="440" actId="1076"/>
          <ac:spMkLst>
            <pc:docMk/>
            <pc:sldMk cId="733682373" sldId="985"/>
            <ac:spMk id="22" creationId="{DE0EBF72-164D-4024-82A9-645DFE396E1B}"/>
          </ac:spMkLst>
        </pc:spChg>
        <pc:spChg chg="add mod">
          <ac:chgData name="Chunping Xu" userId="a5962ba47313b1f5" providerId="LiveId" clId="{385630A8-B4E7-4962-832C-51E14A66199B}" dt="2020-12-09T22:01:58.157" v="459" actId="207"/>
          <ac:spMkLst>
            <pc:docMk/>
            <pc:sldMk cId="733682373" sldId="985"/>
            <ac:spMk id="23" creationId="{7B1E3A8A-E3CA-4D57-9A11-67D3AFF2CFEA}"/>
          </ac:spMkLst>
        </pc:spChg>
        <pc:spChg chg="add del mod">
          <ac:chgData name="Chunping Xu" userId="a5962ba47313b1f5" providerId="LiveId" clId="{385630A8-B4E7-4962-832C-51E14A66199B}" dt="2020-12-09T22:02:14.443" v="463"/>
          <ac:spMkLst>
            <pc:docMk/>
            <pc:sldMk cId="733682373" sldId="985"/>
            <ac:spMk id="24" creationId="{ABC725E8-6348-42F4-BDCE-1403D4D04577}"/>
          </ac:spMkLst>
        </pc:spChg>
        <pc:spChg chg="add del mod">
          <ac:chgData name="Chunping Xu" userId="a5962ba47313b1f5" providerId="LiveId" clId="{385630A8-B4E7-4962-832C-51E14A66199B}" dt="2020-12-09T22:02:13.943" v="462"/>
          <ac:spMkLst>
            <pc:docMk/>
            <pc:sldMk cId="733682373" sldId="985"/>
            <ac:spMk id="25" creationId="{FD467C6E-6478-4B02-843C-974A8742AD6E}"/>
          </ac:spMkLst>
        </pc:spChg>
        <pc:spChg chg="add mod">
          <ac:chgData name="Chunping Xu" userId="a5962ba47313b1f5" providerId="LiveId" clId="{385630A8-B4E7-4962-832C-51E14A66199B}" dt="2020-12-09T22:03:04.943" v="481"/>
          <ac:spMkLst>
            <pc:docMk/>
            <pc:sldMk cId="733682373" sldId="985"/>
            <ac:spMk id="26" creationId="{D59E1E52-8D9C-46D6-ADFB-FF6F59FEB918}"/>
          </ac:spMkLst>
        </pc:spChg>
        <pc:spChg chg="add mod">
          <ac:chgData name="Chunping Xu" userId="a5962ba47313b1f5" providerId="LiveId" clId="{385630A8-B4E7-4962-832C-51E14A66199B}" dt="2020-12-09T22:02:58.978" v="475"/>
          <ac:spMkLst>
            <pc:docMk/>
            <pc:sldMk cId="733682373" sldId="985"/>
            <ac:spMk id="27" creationId="{3A3CA4C3-AFC7-45C9-89EA-DBC6C18C4AF9}"/>
          </ac:spMkLst>
        </pc:spChg>
        <pc:spChg chg="add mod">
          <ac:chgData name="Chunping Xu" userId="a5962ba47313b1f5" providerId="LiveId" clId="{385630A8-B4E7-4962-832C-51E14A66199B}" dt="2020-12-09T22:22:59.016" v="500" actId="1076"/>
          <ac:spMkLst>
            <pc:docMk/>
            <pc:sldMk cId="733682373" sldId="985"/>
            <ac:spMk id="28" creationId="{C95A48DB-1895-4A8E-B645-2455254EA328}"/>
          </ac:spMkLst>
        </pc:spChg>
        <pc:spChg chg="add mod">
          <ac:chgData name="Chunping Xu" userId="a5962ba47313b1f5" providerId="LiveId" clId="{385630A8-B4E7-4962-832C-51E14A66199B}" dt="2020-12-09T22:23:34.527" v="505" actId="207"/>
          <ac:spMkLst>
            <pc:docMk/>
            <pc:sldMk cId="733682373" sldId="985"/>
            <ac:spMk id="29" creationId="{CCF27527-35C9-4311-959B-F607479D0ECA}"/>
          </ac:spMkLst>
        </pc:spChg>
        <pc:cxnChg chg="add del mod">
          <ac:chgData name="Chunping Xu" userId="a5962ba47313b1f5" providerId="LiveId" clId="{385630A8-B4E7-4962-832C-51E14A66199B}" dt="2020-12-09T21:54:07.931" v="395" actId="21"/>
          <ac:cxnSpMkLst>
            <pc:docMk/>
            <pc:sldMk cId="733682373" sldId="985"/>
            <ac:cxnSpMk id="4" creationId="{ACF79CC2-E0A2-4E14-A127-2EEB32132874}"/>
          </ac:cxnSpMkLst>
        </pc:cxnChg>
        <pc:cxnChg chg="add del mod">
          <ac:chgData name="Chunping Xu" userId="a5962ba47313b1f5" providerId="LiveId" clId="{385630A8-B4E7-4962-832C-51E14A66199B}" dt="2020-12-09T21:54:11.527" v="396" actId="21"/>
          <ac:cxnSpMkLst>
            <pc:docMk/>
            <pc:sldMk cId="733682373" sldId="985"/>
            <ac:cxnSpMk id="6" creationId="{FFE20D7C-9CC1-4966-9F2C-DEDFB535E8F4}"/>
          </ac:cxnSpMkLst>
        </pc:cxnChg>
        <pc:cxnChg chg="add del mod">
          <ac:chgData name="Chunping Xu" userId="a5962ba47313b1f5" providerId="LiveId" clId="{385630A8-B4E7-4962-832C-51E14A66199B}" dt="2020-12-09T21:55:16.957" v="400" actId="21"/>
          <ac:cxnSpMkLst>
            <pc:docMk/>
            <pc:sldMk cId="733682373" sldId="985"/>
            <ac:cxnSpMk id="9" creationId="{634DAC26-A751-4666-991F-029D5C597735}"/>
          </ac:cxnSpMkLst>
        </pc:cxnChg>
        <pc:cxnChg chg="add mod">
          <ac:chgData name="Chunping Xu" userId="a5962ba47313b1f5" providerId="LiveId" clId="{385630A8-B4E7-4962-832C-51E14A66199B}" dt="2020-12-09T21:58:45.414" v="412" actId="14100"/>
          <ac:cxnSpMkLst>
            <pc:docMk/>
            <pc:sldMk cId="733682373" sldId="985"/>
            <ac:cxnSpMk id="16" creationId="{B8AF9C1F-DEB8-4B3D-B173-EFBB1221C0E2}"/>
          </ac:cxnSpMkLst>
        </pc:cxnChg>
        <pc:cxnChg chg="add mod">
          <ac:chgData name="Chunping Xu" userId="a5962ba47313b1f5" providerId="LiveId" clId="{385630A8-B4E7-4962-832C-51E14A66199B}" dt="2020-12-09T21:58:03.251" v="408" actId="14100"/>
          <ac:cxnSpMkLst>
            <pc:docMk/>
            <pc:sldMk cId="733682373" sldId="985"/>
            <ac:cxnSpMk id="17" creationId="{FF7F3744-F8D0-4734-BE76-491AC84E2983}"/>
          </ac:cxnSpMkLst>
        </pc:cxnChg>
      </pc:sldChg>
      <pc:sldChg chg="modSp add mod">
        <pc:chgData name="Chunping Xu" userId="a5962ba47313b1f5" providerId="LiveId" clId="{385630A8-B4E7-4962-832C-51E14A66199B}" dt="2020-12-09T22:21:46.546" v="497"/>
        <pc:sldMkLst>
          <pc:docMk/>
          <pc:sldMk cId="2884778565" sldId="986"/>
        </pc:sldMkLst>
        <pc:spChg chg="mod">
          <ac:chgData name="Chunping Xu" userId="a5962ba47313b1f5" providerId="LiveId" clId="{385630A8-B4E7-4962-832C-51E14A66199B}" dt="2020-12-09T22:21:46.546" v="497"/>
          <ac:spMkLst>
            <pc:docMk/>
            <pc:sldMk cId="2884778565" sldId="986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385630A8-B4E7-4962-832C-51E14A66199B}" dt="2020-12-09T23:10:40.816" v="630" actId="47"/>
        <pc:sldMkLst>
          <pc:docMk/>
          <pc:sldMk cId="2039337741" sldId="987"/>
        </pc:sldMkLst>
        <pc:spChg chg="mod">
          <ac:chgData name="Chunping Xu" userId="a5962ba47313b1f5" providerId="LiveId" clId="{385630A8-B4E7-4962-832C-51E14A66199B}" dt="2020-12-09T22:38:18.728" v="577"/>
          <ac:spMkLst>
            <pc:docMk/>
            <pc:sldMk cId="2039337741" sldId="98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09T22:55:34.067" v="617" actId="20577"/>
        <pc:sldMkLst>
          <pc:docMk/>
          <pc:sldMk cId="1678551957" sldId="988"/>
        </pc:sldMkLst>
        <pc:spChg chg="mod">
          <ac:chgData name="Chunping Xu" userId="a5962ba47313b1f5" providerId="LiveId" clId="{385630A8-B4E7-4962-832C-51E14A66199B}" dt="2020-12-09T22:55:34.067" v="617" actId="20577"/>
          <ac:spMkLst>
            <pc:docMk/>
            <pc:sldMk cId="1678551957" sldId="98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09T23:12:51.676" v="635"/>
        <pc:sldMkLst>
          <pc:docMk/>
          <pc:sldMk cId="1258096364" sldId="989"/>
        </pc:sldMkLst>
        <pc:spChg chg="mod">
          <ac:chgData name="Chunping Xu" userId="a5962ba47313b1f5" providerId="LiveId" clId="{385630A8-B4E7-4962-832C-51E14A66199B}" dt="2020-12-09T23:12:51.676" v="635"/>
          <ac:spMkLst>
            <pc:docMk/>
            <pc:sldMk cId="1258096364" sldId="989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385630A8-B4E7-4962-832C-51E14A66199B}" dt="2020-12-09T23:12:30.396" v="632" actId="20577"/>
        <pc:sldMkLst>
          <pc:docMk/>
          <pc:sldMk cId="1796800164" sldId="990"/>
        </pc:sldMkLst>
        <pc:spChg chg="mod">
          <ac:chgData name="Chunping Xu" userId="a5962ba47313b1f5" providerId="LiveId" clId="{385630A8-B4E7-4962-832C-51E14A66199B}" dt="2020-12-09T23:12:30.396" v="632" actId="20577"/>
          <ac:spMkLst>
            <pc:docMk/>
            <pc:sldMk cId="1796800164" sldId="99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09T23:13:11.401" v="639"/>
        <pc:sldMkLst>
          <pc:docMk/>
          <pc:sldMk cId="3035838640" sldId="991"/>
        </pc:sldMkLst>
        <pc:spChg chg="mod">
          <ac:chgData name="Chunping Xu" userId="a5962ba47313b1f5" providerId="LiveId" clId="{385630A8-B4E7-4962-832C-51E14A66199B}" dt="2020-12-09T23:13:11.401" v="639"/>
          <ac:spMkLst>
            <pc:docMk/>
            <pc:sldMk cId="3035838640" sldId="991"/>
            <ac:spMk id="160782" creationId="{BDFD54D5-728E-4DE0-B8CD-BB0D37C84E5C}"/>
          </ac:spMkLst>
        </pc:spChg>
      </pc:sldChg>
      <pc:sldChg chg="addSp delSp modSp add mod">
        <pc:chgData name="Chunping Xu" userId="a5962ba47313b1f5" providerId="LiveId" clId="{385630A8-B4E7-4962-832C-51E14A66199B}" dt="2020-12-09T23:20:03.281" v="728"/>
        <pc:sldMkLst>
          <pc:docMk/>
          <pc:sldMk cId="2873345604" sldId="992"/>
        </pc:sldMkLst>
        <pc:spChg chg="add mod">
          <ac:chgData name="Chunping Xu" userId="a5962ba47313b1f5" providerId="LiveId" clId="{385630A8-B4E7-4962-832C-51E14A66199B}" dt="2020-12-09T23:17:28.903" v="649" actId="1076"/>
          <ac:spMkLst>
            <pc:docMk/>
            <pc:sldMk cId="2873345604" sldId="992"/>
            <ac:spMk id="18" creationId="{974CB9BF-9F14-4880-A79C-994F5E5B2889}"/>
          </ac:spMkLst>
        </pc:spChg>
        <pc:spChg chg="add mod">
          <ac:chgData name="Chunping Xu" userId="a5962ba47313b1f5" providerId="LiveId" clId="{385630A8-B4E7-4962-832C-51E14A66199B}" dt="2020-12-09T23:19:20.740" v="687" actId="1076"/>
          <ac:spMkLst>
            <pc:docMk/>
            <pc:sldMk cId="2873345604" sldId="992"/>
            <ac:spMk id="19" creationId="{93A50C8A-1FE3-4282-9E5D-0434817405F2}"/>
          </ac:spMkLst>
        </pc:spChg>
        <pc:spChg chg="add del mod">
          <ac:chgData name="Chunping Xu" userId="a5962ba47313b1f5" providerId="LiveId" clId="{385630A8-B4E7-4962-832C-51E14A66199B}" dt="2020-12-09T23:19:02.554" v="684" actId="21"/>
          <ac:spMkLst>
            <pc:docMk/>
            <pc:sldMk cId="2873345604" sldId="992"/>
            <ac:spMk id="24" creationId="{5E6D7BD5-6AF9-445F-AA13-6F08C004275C}"/>
          </ac:spMkLst>
        </pc:spChg>
        <pc:spChg chg="add del mod">
          <ac:chgData name="Chunping Xu" userId="a5962ba47313b1f5" providerId="LiveId" clId="{385630A8-B4E7-4962-832C-51E14A66199B}" dt="2020-12-09T23:18:39.329" v="681"/>
          <ac:spMkLst>
            <pc:docMk/>
            <pc:sldMk cId="2873345604" sldId="992"/>
            <ac:spMk id="25" creationId="{E0BDF944-CB70-4DB6-841E-27394DE9E9F1}"/>
          </ac:spMkLst>
        </pc:spChg>
        <pc:spChg chg="add del mod">
          <ac:chgData name="Chunping Xu" userId="a5962ba47313b1f5" providerId="LiveId" clId="{385630A8-B4E7-4962-832C-51E14A66199B}" dt="2020-12-09T23:20:03.281" v="728"/>
          <ac:spMkLst>
            <pc:docMk/>
            <pc:sldMk cId="2873345604" sldId="992"/>
            <ac:spMk id="29" creationId="{CCF27527-35C9-4311-959B-F607479D0ECA}"/>
          </ac:spMkLst>
        </pc:spChg>
        <pc:spChg chg="add mod">
          <ac:chgData name="Chunping Xu" userId="a5962ba47313b1f5" providerId="LiveId" clId="{385630A8-B4E7-4962-832C-51E14A66199B}" dt="2020-12-09T23:19:43.168" v="708"/>
          <ac:spMkLst>
            <pc:docMk/>
            <pc:sldMk cId="2873345604" sldId="992"/>
            <ac:spMk id="30" creationId="{56D9FFBA-AD1C-4F12-93D0-712D4DE6C00F}"/>
          </ac:spMkLst>
        </pc:spChg>
      </pc:sldChg>
      <pc:sldChg chg="modSp add mod">
        <pc:chgData name="Chunping Xu" userId="a5962ba47313b1f5" providerId="LiveId" clId="{385630A8-B4E7-4962-832C-51E14A66199B}" dt="2020-12-10T00:10:03.099" v="978"/>
        <pc:sldMkLst>
          <pc:docMk/>
          <pc:sldMk cId="1532515551" sldId="993"/>
        </pc:sldMkLst>
        <pc:spChg chg="mod">
          <ac:chgData name="Chunping Xu" userId="a5962ba47313b1f5" providerId="LiveId" clId="{385630A8-B4E7-4962-832C-51E14A66199B}" dt="2020-12-10T00:10:03.099" v="978"/>
          <ac:spMkLst>
            <pc:docMk/>
            <pc:sldMk cId="1532515551" sldId="993"/>
            <ac:spMk id="407556" creationId="{338C7AEB-9E28-4C75-BE24-0682089C3A8E}"/>
          </ac:spMkLst>
        </pc:spChg>
      </pc:sldChg>
      <pc:sldChg chg="add">
        <pc:chgData name="Chunping Xu" userId="a5962ba47313b1f5" providerId="LiveId" clId="{385630A8-B4E7-4962-832C-51E14A66199B}" dt="2020-12-10T00:11:04.278" v="981"/>
        <pc:sldMkLst>
          <pc:docMk/>
          <pc:sldMk cId="2688646117" sldId="994"/>
        </pc:sldMkLst>
      </pc:sldChg>
      <pc:sldChg chg="add">
        <pc:chgData name="Chunping Xu" userId="a5962ba47313b1f5" providerId="LiveId" clId="{385630A8-B4E7-4962-832C-51E14A66199B}" dt="2020-12-10T00:11:25.563" v="982"/>
        <pc:sldMkLst>
          <pc:docMk/>
          <pc:sldMk cId="3614897379" sldId="995"/>
        </pc:sldMkLst>
      </pc:sldChg>
      <pc:sldChg chg="modSp add mod">
        <pc:chgData name="Chunping Xu" userId="a5962ba47313b1f5" providerId="LiveId" clId="{385630A8-B4E7-4962-832C-51E14A66199B}" dt="2020-12-12T03:15:10.336" v="1738"/>
        <pc:sldMkLst>
          <pc:docMk/>
          <pc:sldMk cId="3631077668" sldId="996"/>
        </pc:sldMkLst>
        <pc:spChg chg="mod">
          <ac:chgData name="Chunping Xu" userId="a5962ba47313b1f5" providerId="LiveId" clId="{385630A8-B4E7-4962-832C-51E14A66199B}" dt="2020-12-12T03:15:10.336" v="1738"/>
          <ac:spMkLst>
            <pc:docMk/>
            <pc:sldMk cId="3631077668" sldId="99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12T03:33:34.577" v="1743" actId="255"/>
        <pc:sldMkLst>
          <pc:docMk/>
          <pc:sldMk cId="2289029760" sldId="997"/>
        </pc:sldMkLst>
        <pc:spChg chg="mod">
          <ac:chgData name="Chunping Xu" userId="a5962ba47313b1f5" providerId="LiveId" clId="{385630A8-B4E7-4962-832C-51E14A66199B}" dt="2020-12-12T03:33:34.577" v="1743" actId="255"/>
          <ac:spMkLst>
            <pc:docMk/>
            <pc:sldMk cId="2289029760" sldId="99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12T03:35:07.948" v="1761" actId="14100"/>
        <pc:sldMkLst>
          <pc:docMk/>
          <pc:sldMk cId="1513658190" sldId="998"/>
        </pc:sldMkLst>
        <pc:spChg chg="mod">
          <ac:chgData name="Chunping Xu" userId="a5962ba47313b1f5" providerId="LiveId" clId="{385630A8-B4E7-4962-832C-51E14A66199B}" dt="2020-12-12T03:35:07.948" v="1761" actId="14100"/>
          <ac:spMkLst>
            <pc:docMk/>
            <pc:sldMk cId="1513658190" sldId="998"/>
            <ac:spMk id="160782" creationId="{BDFD54D5-728E-4DE0-B8CD-BB0D37C84E5C}"/>
          </ac:spMkLst>
        </pc:spChg>
      </pc:sldChg>
      <pc:sldMasterChg chg="del delSldLayout">
        <pc:chgData name="Chunping Xu" userId="a5962ba47313b1f5" providerId="LiveId" clId="{385630A8-B4E7-4962-832C-51E14A66199B}" dt="2020-12-10T00:10:20.254" v="979" actId="47"/>
        <pc:sldMasterMkLst>
          <pc:docMk/>
          <pc:sldMasterMk cId="3540827463" sldId="2147483672"/>
        </pc:sldMasterMkLst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3416222713" sldId="2147483673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3146113836" sldId="2147483674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2857908901" sldId="2147483675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4072133956" sldId="2147483676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3131844013" sldId="2147483677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4195947079" sldId="2147483678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2279836743" sldId="2147483679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2573728306" sldId="2147483680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2388815956" sldId="2147483681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999167624" sldId="2147483682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2951997770" sldId="2147483683"/>
          </pc:sldLayoutMkLst>
        </pc:sldLayoutChg>
      </pc:sldMasterChg>
      <pc:sldMasterChg chg="del delSldLayout">
        <pc:chgData name="Chunping Xu" userId="a5962ba47313b1f5" providerId="LiveId" clId="{385630A8-B4E7-4962-832C-51E14A66199B}" dt="2020-12-10T00:10:35.210" v="980" actId="47"/>
        <pc:sldMasterMkLst>
          <pc:docMk/>
          <pc:sldMasterMk cId="1258719488" sldId="2147483684"/>
        </pc:sldMasterMkLst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1735094519" sldId="2147483685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505756424" sldId="2147483686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1700203655" sldId="2147483687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1228773563" sldId="2147483688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2422326714" sldId="2147483689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2544259664" sldId="2147483690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1633022835" sldId="2147483691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4081027215" sldId="2147483692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2228199324" sldId="2147483693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3366502614" sldId="2147483694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1764737303" sldId="214748369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12/20/2020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933">
                <a:solidFill>
                  <a:schemeClr val="tx2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10" y="3132291"/>
            <a:ext cx="9567135" cy="1793167"/>
          </a:xfrm>
          <a:effectLst/>
        </p:spPr>
        <p:txBody>
          <a:bodyPr>
            <a:noAutofit/>
          </a:bodyPr>
          <a:lstStyle>
            <a:lvl1pPr marL="853419" indent="-609585" algn="l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55914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116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7"/>
          </a:xfrm>
          <a:effectLst/>
        </p:spPr>
        <p:txBody>
          <a:bodyPr anchor="b"/>
          <a:lstStyle>
            <a:lvl1pPr algn="r">
              <a:defRPr sz="6133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667">
                <a:solidFill>
                  <a:schemeClr val="tx2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3429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89368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3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2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3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2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marL="0" lvl="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99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7641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70195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5" y="2209800"/>
            <a:ext cx="4848113" cy="1258493"/>
          </a:xfrm>
          <a:effectLst/>
        </p:spPr>
        <p:txBody>
          <a:bodyPr anchor="b">
            <a:noAutofit/>
          </a:bodyPr>
          <a:lstStyle>
            <a:lvl1pPr marL="304792" indent="-304792" algn="l">
              <a:defRPr sz="3733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9" y="731520"/>
            <a:ext cx="5356113" cy="4894731"/>
          </a:xfrm>
        </p:spPr>
        <p:txBody>
          <a:bodyPr anchor="ctr"/>
          <a:lstStyle>
            <a:lvl1pPr>
              <a:defRPr sz="2933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18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9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916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1"/>
            <a:ext cx="5486400" cy="3127807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6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7"/>
            <a:ext cx="4925485" cy="2163020"/>
          </a:xfrm>
        </p:spPr>
        <p:txBody>
          <a:bodyPr anchor="b"/>
          <a:lstStyle>
            <a:lvl1pPr marL="243834" indent="-243834">
              <a:buFont typeface="Georgia" pitchFamily="18" charset="0"/>
              <a:buChar char="*"/>
              <a:defRPr sz="2133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6133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265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3676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7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3" y="731521"/>
            <a:ext cx="6439049" cy="48947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0917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1" y="6172200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0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02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426709" indent="-426709" algn="r" defTabSz="121917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6133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4792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93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31502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6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097253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463003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13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853138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218889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621214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047924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450250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550719"/>
            <a:ext cx="12192000" cy="5424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启  示  录</a:t>
            </a:r>
            <a:endParaRPr lang="en-US" altLang="zh-CN" sz="66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54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第十、十一章</a:t>
            </a:r>
            <a:endParaRPr lang="en-US" altLang="zh-CN" sz="54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8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  </a:t>
            </a:r>
            <a:r>
              <a:rPr lang="zh-CN" altLang="en-US" sz="3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（部分图片、表格参考自圣经简报站，经修改。）</a:t>
            </a:r>
            <a:endParaRPr lang="en-US" sz="36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56">
            <a:extLst>
              <a:ext uri="{FF2B5EF4-FFF2-40B4-BE49-F238E27FC236}">
                <a16:creationId xmlns:a16="http://schemas.microsoft.com/office/drawing/2014/main" id="{5E92D054-6572-4B3E-9A10-FF33A8A316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8601" y="1478602"/>
            <a:ext cx="295537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1" name="Rectangle 56">
            <a:extLst>
              <a:ext uri="{FF2B5EF4-FFF2-40B4-BE49-F238E27FC236}">
                <a16:creationId xmlns:a16="http://schemas.microsoft.com/office/drawing/2014/main" id="{13E9CA36-0AE4-40BB-A68B-B8DCB6A42F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9666" y="1478602"/>
            <a:ext cx="360363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6" name="Rectangle 56">
            <a:extLst>
              <a:ext uri="{FF2B5EF4-FFF2-40B4-BE49-F238E27FC236}">
                <a16:creationId xmlns:a16="http://schemas.microsoft.com/office/drawing/2014/main" id="{868B0659-4FC8-468F-93CC-36C5DEC4F3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0199" y="1478602"/>
            <a:ext cx="704848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64" name="Rectangle 56">
            <a:extLst>
              <a:ext uri="{FF2B5EF4-FFF2-40B4-BE49-F238E27FC236}">
                <a16:creationId xmlns:a16="http://schemas.microsoft.com/office/drawing/2014/main" id="{B54C1FF2-CA2C-4027-8E74-7F1E53FB1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6260" y="1478602"/>
            <a:ext cx="698500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Rectangle 56">
            <a:extLst>
              <a:ext uri="{FF2B5EF4-FFF2-40B4-BE49-F238E27FC236}">
                <a16:creationId xmlns:a16="http://schemas.microsoft.com/office/drawing/2014/main" id="{7BFEB718-A145-42CB-9EE0-F9E5CDB15A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3744" y="1478602"/>
            <a:ext cx="676707" cy="205645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2580" name="Rectangle 4">
            <a:extLst>
              <a:ext uri="{FF2B5EF4-FFF2-40B4-BE49-F238E27FC236}">
                <a16:creationId xmlns:a16="http://schemas.microsoft.com/office/drawing/2014/main" id="{FF597A43-697B-4263-8540-81731EA03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3575051"/>
            <a:ext cx="692150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所看</a:t>
            </a:r>
          </a:p>
          <a:p>
            <a:r>
              <a:rPr lang="zh-TW" altLang="en-US" sz="20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见的</a:t>
            </a:r>
          </a:p>
        </p:txBody>
      </p:sp>
      <p:sp>
        <p:nvSpPr>
          <p:cNvPr id="152581" name="Rectangle 5">
            <a:extLst>
              <a:ext uri="{FF2B5EF4-FFF2-40B4-BE49-F238E27FC236}">
                <a16:creationId xmlns:a16="http://schemas.microsoft.com/office/drawing/2014/main" id="{E5D378F1-D4DC-4779-A014-506D38290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2700" y="3575051"/>
            <a:ext cx="692150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现在</a:t>
            </a:r>
          </a:p>
          <a:p>
            <a:r>
              <a:rPr lang="zh-TW" altLang="en-US" sz="20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的事</a:t>
            </a:r>
          </a:p>
        </p:txBody>
      </p:sp>
      <p:sp>
        <p:nvSpPr>
          <p:cNvPr id="152582" name="Rectangle 6">
            <a:extLst>
              <a:ext uri="{FF2B5EF4-FFF2-40B4-BE49-F238E27FC236}">
                <a16:creationId xmlns:a16="http://schemas.microsoft.com/office/drawing/2014/main" id="{185C806B-D7C6-4099-9CBB-8125E5F5C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9775" y="3575051"/>
            <a:ext cx="1010247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dirty="0">
                <a:highlight>
                  <a:srgbClr val="FF00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将来必成的事</a:t>
            </a:r>
            <a:endParaRPr lang="zh-TW" altLang="en-US" sz="2000" dirty="0">
              <a:highlight>
                <a:srgbClr val="FF0000"/>
              </a:highlight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2583" name="Rectangle 5">
            <a:extLst>
              <a:ext uri="{FF2B5EF4-FFF2-40B4-BE49-F238E27FC236}">
                <a16:creationId xmlns:a16="http://schemas.microsoft.com/office/drawing/2014/main" id="{B96830A7-7F92-4BCF-A0F4-9FC8CCB1F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6625" y="1735138"/>
            <a:ext cx="287338" cy="36036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52584" name="Rectangle 6">
            <a:extLst>
              <a:ext uri="{FF2B5EF4-FFF2-40B4-BE49-F238E27FC236}">
                <a16:creationId xmlns:a16="http://schemas.microsoft.com/office/drawing/2014/main" id="{C01FB747-EE5F-4EC4-9103-F1B71070A3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6989" y="1735138"/>
            <a:ext cx="287337" cy="360362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52585" name="Rectangle 7">
            <a:extLst>
              <a:ext uri="{FF2B5EF4-FFF2-40B4-BE49-F238E27FC236}">
                <a16:creationId xmlns:a16="http://schemas.microsoft.com/office/drawing/2014/main" id="{99877AB5-9A7B-4CCD-A063-638C8760CF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7350" y="1735138"/>
            <a:ext cx="287338" cy="360362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52586" name="Rectangle 8">
            <a:extLst>
              <a:ext uri="{FF2B5EF4-FFF2-40B4-BE49-F238E27FC236}">
                <a16:creationId xmlns:a16="http://schemas.microsoft.com/office/drawing/2014/main" id="{1A66526A-628D-4FED-B38B-8E28FC92E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6125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52587" name="Rectangle 9">
            <a:extLst>
              <a:ext uri="{FF2B5EF4-FFF2-40B4-BE49-F238E27FC236}">
                <a16:creationId xmlns:a16="http://schemas.microsoft.com/office/drawing/2014/main" id="{817DDC88-CF19-4A3D-BB97-9DED8865F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6489" y="1735138"/>
            <a:ext cx="287337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52588" name="Rectangle 10">
            <a:extLst>
              <a:ext uri="{FF2B5EF4-FFF2-40B4-BE49-F238E27FC236}">
                <a16:creationId xmlns:a16="http://schemas.microsoft.com/office/drawing/2014/main" id="{F2CDF024-F425-411F-B94F-AB11FE409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638" y="1742908"/>
            <a:ext cx="287338" cy="360362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52589" name="Rectangle 11">
            <a:extLst>
              <a:ext uri="{FF2B5EF4-FFF2-40B4-BE49-F238E27FC236}">
                <a16:creationId xmlns:a16="http://schemas.microsoft.com/office/drawing/2014/main" id="{BE947D23-5AAF-4F88-817D-0A6330A0F0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7214" y="1735138"/>
            <a:ext cx="287337" cy="360362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52590" name="Rectangle 12">
            <a:extLst>
              <a:ext uri="{FF2B5EF4-FFF2-40B4-BE49-F238E27FC236}">
                <a16:creationId xmlns:a16="http://schemas.microsoft.com/office/drawing/2014/main" id="{9684BFB8-3B9B-4A65-9D07-213F9FA23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7575" y="1735138"/>
            <a:ext cx="287338" cy="360362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52591" name="Rectangle 13">
            <a:extLst>
              <a:ext uri="{FF2B5EF4-FFF2-40B4-BE49-F238E27FC236}">
                <a16:creationId xmlns:a16="http://schemas.microsoft.com/office/drawing/2014/main" id="{62BDD96D-C340-4FE9-9B19-7694C4720E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6350" y="1735138"/>
            <a:ext cx="287338" cy="360362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152594" name="Rectangle 16">
            <a:extLst>
              <a:ext uri="{FF2B5EF4-FFF2-40B4-BE49-F238E27FC236}">
                <a16:creationId xmlns:a16="http://schemas.microsoft.com/office/drawing/2014/main" id="{F02C4AF1-D03F-41EB-92F8-AF49E58CC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7439" y="1735138"/>
            <a:ext cx="287337" cy="360362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152595" name="Rectangle 17">
            <a:extLst>
              <a:ext uri="{FF2B5EF4-FFF2-40B4-BE49-F238E27FC236}">
                <a16:creationId xmlns:a16="http://schemas.microsoft.com/office/drawing/2014/main" id="{685924CE-5437-4D28-90C7-2516FAB81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7800" y="1735138"/>
            <a:ext cx="287338" cy="360362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52598" name="Rectangle 20">
            <a:extLst>
              <a:ext uri="{FF2B5EF4-FFF2-40B4-BE49-F238E27FC236}">
                <a16:creationId xmlns:a16="http://schemas.microsoft.com/office/drawing/2014/main" id="{BF35829D-523F-466D-86FC-D40992677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7300" y="1735138"/>
            <a:ext cx="287338" cy="360362"/>
          </a:xfrm>
          <a:prstGeom prst="rect">
            <a:avLst/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152599" name="Rectangle 21">
            <a:extLst>
              <a:ext uri="{FF2B5EF4-FFF2-40B4-BE49-F238E27FC236}">
                <a16:creationId xmlns:a16="http://schemas.microsoft.com/office/drawing/2014/main" id="{1A0A10AB-6394-4CE2-9FC4-72A8D8353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7664" y="1735138"/>
            <a:ext cx="287337" cy="360362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152600" name="Rectangle 22">
            <a:extLst>
              <a:ext uri="{FF2B5EF4-FFF2-40B4-BE49-F238E27FC236}">
                <a16:creationId xmlns:a16="http://schemas.microsoft.com/office/drawing/2014/main" id="{E3CE5C4D-5CCB-486E-87FA-32AD52B3F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8025" y="1735138"/>
            <a:ext cx="287338" cy="360362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152601" name="Rectangle 23">
            <a:extLst>
              <a:ext uri="{FF2B5EF4-FFF2-40B4-BE49-F238E27FC236}">
                <a16:creationId xmlns:a16="http://schemas.microsoft.com/office/drawing/2014/main" id="{5E14BDD7-3570-4168-8505-8CA563F30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6800" y="1735138"/>
            <a:ext cx="287338" cy="360362"/>
          </a:xfrm>
          <a:prstGeom prst="rect">
            <a:avLst/>
          </a:pr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19</a:t>
            </a:r>
          </a:p>
        </p:txBody>
      </p:sp>
      <p:sp>
        <p:nvSpPr>
          <p:cNvPr id="152602" name="Rectangle 24">
            <a:extLst>
              <a:ext uri="{FF2B5EF4-FFF2-40B4-BE49-F238E27FC236}">
                <a16:creationId xmlns:a16="http://schemas.microsoft.com/office/drawing/2014/main" id="{619EEA26-C90A-4C86-9292-DA3674DA1A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47164" y="1735138"/>
            <a:ext cx="287337" cy="360362"/>
          </a:xfrm>
          <a:prstGeom prst="rect">
            <a:avLst/>
          </a:pr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152603" name="Rectangle 25">
            <a:extLst>
              <a:ext uri="{FF2B5EF4-FFF2-40B4-BE49-F238E27FC236}">
                <a16:creationId xmlns:a16="http://schemas.microsoft.com/office/drawing/2014/main" id="{D6B2D863-3118-43CE-98D4-4CB916AF7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7525" y="1735138"/>
            <a:ext cx="287338" cy="360362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152604" name="Rectangle 26">
            <a:extLst>
              <a:ext uri="{FF2B5EF4-FFF2-40B4-BE49-F238E27FC236}">
                <a16:creationId xmlns:a16="http://schemas.microsoft.com/office/drawing/2014/main" id="{F96875BF-7BF9-4F7A-976F-52C4909EB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7889" y="1735138"/>
            <a:ext cx="287337" cy="360362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22</a:t>
            </a:r>
          </a:p>
        </p:txBody>
      </p:sp>
      <p:sp>
        <p:nvSpPr>
          <p:cNvPr id="68635" name="AutoShape 27">
            <a:extLst>
              <a:ext uri="{FF2B5EF4-FFF2-40B4-BE49-F238E27FC236}">
                <a16:creationId xmlns:a16="http://schemas.microsoft.com/office/drawing/2014/main" id="{052C8775-51C2-46B9-B142-F97FF55EE1DD}"/>
              </a:ext>
            </a:extLst>
          </p:cNvPr>
          <p:cNvSpPr>
            <a:spLocks/>
          </p:cNvSpPr>
          <p:nvPr/>
        </p:nvSpPr>
        <p:spPr bwMode="auto">
          <a:xfrm rot="16200000">
            <a:off x="2836863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6" name="AutoShape 28">
            <a:extLst>
              <a:ext uri="{FF2B5EF4-FFF2-40B4-BE49-F238E27FC236}">
                <a16:creationId xmlns:a16="http://schemas.microsoft.com/office/drawing/2014/main" id="{7F5CCAB3-3696-4998-BBDB-A42E2D4C7683}"/>
              </a:ext>
            </a:extLst>
          </p:cNvPr>
          <p:cNvSpPr>
            <a:spLocks/>
          </p:cNvSpPr>
          <p:nvPr/>
        </p:nvSpPr>
        <p:spPr bwMode="auto">
          <a:xfrm rot="16200000">
            <a:off x="3557588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7" name="AutoShape 29">
            <a:extLst>
              <a:ext uri="{FF2B5EF4-FFF2-40B4-BE49-F238E27FC236}">
                <a16:creationId xmlns:a16="http://schemas.microsoft.com/office/drawing/2014/main" id="{FFC2BC23-BA93-422E-815C-4AC29D991F74}"/>
              </a:ext>
            </a:extLst>
          </p:cNvPr>
          <p:cNvSpPr>
            <a:spLocks/>
          </p:cNvSpPr>
          <p:nvPr/>
        </p:nvSpPr>
        <p:spPr bwMode="auto">
          <a:xfrm rot="16200000">
            <a:off x="4125581" y="2146949"/>
            <a:ext cx="45719" cy="283182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8" name="AutoShape 30">
            <a:extLst>
              <a:ext uri="{FF2B5EF4-FFF2-40B4-BE49-F238E27FC236}">
                <a16:creationId xmlns:a16="http://schemas.microsoft.com/office/drawing/2014/main" id="{7A6DC489-7909-4E6C-90EA-FC0C22E87221}"/>
              </a:ext>
            </a:extLst>
          </p:cNvPr>
          <p:cNvSpPr>
            <a:spLocks/>
          </p:cNvSpPr>
          <p:nvPr/>
        </p:nvSpPr>
        <p:spPr bwMode="auto">
          <a:xfrm rot="16200000">
            <a:off x="5037865" y="1955391"/>
            <a:ext cx="45721" cy="666299"/>
          </a:xfrm>
          <a:prstGeom prst="leftBrace">
            <a:avLst>
              <a:gd name="adj1" fmla="val 152411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9" name="AutoShape 31">
            <a:extLst>
              <a:ext uri="{FF2B5EF4-FFF2-40B4-BE49-F238E27FC236}">
                <a16:creationId xmlns:a16="http://schemas.microsoft.com/office/drawing/2014/main" id="{DCFD3F3E-725A-4C89-BDBC-55E03064EA63}"/>
              </a:ext>
            </a:extLst>
          </p:cNvPr>
          <p:cNvSpPr>
            <a:spLocks/>
          </p:cNvSpPr>
          <p:nvPr/>
        </p:nvSpPr>
        <p:spPr bwMode="auto">
          <a:xfrm rot="16200000">
            <a:off x="6457067" y="1913821"/>
            <a:ext cx="66856" cy="646113"/>
          </a:xfrm>
          <a:prstGeom prst="leftBrace">
            <a:avLst>
              <a:gd name="adj1" fmla="val 112275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0" name="AutoShape 32">
            <a:extLst>
              <a:ext uri="{FF2B5EF4-FFF2-40B4-BE49-F238E27FC236}">
                <a16:creationId xmlns:a16="http://schemas.microsoft.com/office/drawing/2014/main" id="{2127FD12-0020-4262-AE3B-4DFCD0CE6BC1}"/>
              </a:ext>
            </a:extLst>
          </p:cNvPr>
          <p:cNvSpPr>
            <a:spLocks/>
          </p:cNvSpPr>
          <p:nvPr/>
        </p:nvSpPr>
        <p:spPr bwMode="auto">
          <a:xfrm rot="16200000">
            <a:off x="7716442" y="2133204"/>
            <a:ext cx="107950" cy="248441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1" name="AutoShape 33">
            <a:extLst>
              <a:ext uri="{FF2B5EF4-FFF2-40B4-BE49-F238E27FC236}">
                <a16:creationId xmlns:a16="http://schemas.microsoft.com/office/drawing/2014/main" id="{FB623256-6A16-46D7-9B84-F693E547532B}"/>
              </a:ext>
            </a:extLst>
          </p:cNvPr>
          <p:cNvSpPr>
            <a:spLocks/>
          </p:cNvSpPr>
          <p:nvPr/>
        </p:nvSpPr>
        <p:spPr bwMode="auto">
          <a:xfrm rot="16200000">
            <a:off x="8237538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2" name="Text Box 34">
            <a:extLst>
              <a:ext uri="{FF2B5EF4-FFF2-40B4-BE49-F238E27FC236}">
                <a16:creationId xmlns:a16="http://schemas.microsoft.com/office/drawing/2014/main" id="{FAA5C839-0297-47B1-BCF3-B66D0EC8E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2438400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CA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人</a:t>
            </a:r>
          </a:p>
          <a:p>
            <a:r>
              <a:rPr lang="zh-TW" altLang="en-CA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子</a:t>
            </a:r>
            <a:endParaRPr lang="zh-TW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3" name="Text Box 35">
            <a:extLst>
              <a:ext uri="{FF2B5EF4-FFF2-40B4-BE49-F238E27FC236}">
                <a16:creationId xmlns:a16="http://schemas.microsoft.com/office/drawing/2014/main" id="{B361841C-79E2-4687-86FC-04AD5617B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38" y="2438400"/>
            <a:ext cx="4127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教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会</a:t>
            </a:r>
          </a:p>
        </p:txBody>
      </p:sp>
      <p:sp>
        <p:nvSpPr>
          <p:cNvPr id="68644" name="Text Box 36">
            <a:extLst>
              <a:ext uri="{FF2B5EF4-FFF2-40B4-BE49-F238E27FC236}">
                <a16:creationId xmlns:a16="http://schemas.microsoft.com/office/drawing/2014/main" id="{F98D0644-07EE-4631-A8AE-D757C2FF0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5663" y="2455863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座</a:t>
            </a:r>
          </a:p>
        </p:txBody>
      </p:sp>
      <p:sp>
        <p:nvSpPr>
          <p:cNvPr id="68645" name="Text Box 37">
            <a:extLst>
              <a:ext uri="{FF2B5EF4-FFF2-40B4-BE49-F238E27FC236}">
                <a16:creationId xmlns:a16="http://schemas.microsoft.com/office/drawing/2014/main" id="{165DC026-A9E9-4187-9D68-C1522E9984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3610" y="2433334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印</a:t>
            </a:r>
          </a:p>
        </p:txBody>
      </p:sp>
      <p:sp>
        <p:nvSpPr>
          <p:cNvPr id="68646" name="Text Box 38">
            <a:extLst>
              <a:ext uri="{FF2B5EF4-FFF2-40B4-BE49-F238E27FC236}">
                <a16:creationId xmlns:a16="http://schemas.microsoft.com/office/drawing/2014/main" id="{2BB25040-2871-42CA-BA71-4D402B336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9010" y="2455863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号</a:t>
            </a:r>
          </a:p>
        </p:txBody>
      </p:sp>
      <p:sp>
        <p:nvSpPr>
          <p:cNvPr id="68647" name="Text Box 39">
            <a:extLst>
              <a:ext uri="{FF2B5EF4-FFF2-40B4-BE49-F238E27FC236}">
                <a16:creationId xmlns:a16="http://schemas.microsoft.com/office/drawing/2014/main" id="{4CFB7BD7-D552-4FB5-99E7-9F39EA962C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0242" y="2414679"/>
            <a:ext cx="41549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龙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与</a:t>
            </a:r>
            <a:endParaRPr lang="en-US" altLang="zh-TW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两</a:t>
            </a:r>
            <a:endParaRPr lang="zh-TW" altLang="en-US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兽</a:t>
            </a:r>
          </a:p>
        </p:txBody>
      </p:sp>
      <p:sp>
        <p:nvSpPr>
          <p:cNvPr id="68648" name="Text Box 40">
            <a:extLst>
              <a:ext uri="{FF2B5EF4-FFF2-40B4-BE49-F238E27FC236}">
                <a16:creationId xmlns:a16="http://schemas.microsoft.com/office/drawing/2014/main" id="{05DC23D3-B05F-435A-B71E-E6AB89579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9360" y="2411579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碗</a:t>
            </a:r>
          </a:p>
        </p:txBody>
      </p:sp>
      <p:sp>
        <p:nvSpPr>
          <p:cNvPr id="68649" name="Text Box 41">
            <a:extLst>
              <a:ext uri="{FF2B5EF4-FFF2-40B4-BE49-F238E27FC236}">
                <a16:creationId xmlns:a16="http://schemas.microsoft.com/office/drawing/2014/main" id="{B5AF9DC5-8363-4748-975E-3028BC763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4663" y="2455864"/>
            <a:ext cx="4127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巴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比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伦</a:t>
            </a:r>
          </a:p>
        </p:txBody>
      </p:sp>
      <p:sp>
        <p:nvSpPr>
          <p:cNvPr id="68650" name="AutoShape 42">
            <a:extLst>
              <a:ext uri="{FF2B5EF4-FFF2-40B4-BE49-F238E27FC236}">
                <a16:creationId xmlns:a16="http://schemas.microsoft.com/office/drawing/2014/main" id="{BD0B0D6B-03A2-4594-81BA-CBBCFEDA41E5}"/>
              </a:ext>
            </a:extLst>
          </p:cNvPr>
          <p:cNvSpPr>
            <a:spLocks/>
          </p:cNvSpPr>
          <p:nvPr/>
        </p:nvSpPr>
        <p:spPr bwMode="auto">
          <a:xfrm rot="16200000">
            <a:off x="9159718" y="2118773"/>
            <a:ext cx="62229" cy="288924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51" name="AutoShape 43">
            <a:extLst>
              <a:ext uri="{FF2B5EF4-FFF2-40B4-BE49-F238E27FC236}">
                <a16:creationId xmlns:a16="http://schemas.microsoft.com/office/drawing/2014/main" id="{0675CB9E-5D7D-4E18-BA3B-82B5FF749C20}"/>
              </a:ext>
            </a:extLst>
          </p:cNvPr>
          <p:cNvSpPr>
            <a:spLocks/>
          </p:cNvSpPr>
          <p:nvPr/>
        </p:nvSpPr>
        <p:spPr bwMode="auto">
          <a:xfrm rot="16200000">
            <a:off x="9677400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52" name="Text Box 44">
            <a:extLst>
              <a:ext uri="{FF2B5EF4-FFF2-40B4-BE49-F238E27FC236}">
                <a16:creationId xmlns:a16="http://schemas.microsoft.com/office/drawing/2014/main" id="{7BF76554-C996-44B6-998E-51D81BB31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7316" y="2455863"/>
            <a:ext cx="4154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禧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</a:p>
        </p:txBody>
      </p:sp>
      <p:sp>
        <p:nvSpPr>
          <p:cNvPr id="68653" name="Text Box 45">
            <a:extLst>
              <a:ext uri="{FF2B5EF4-FFF2-40B4-BE49-F238E27FC236}">
                <a16:creationId xmlns:a16="http://schemas.microsoft.com/office/drawing/2014/main" id="{4C93111A-A70D-42A7-BDEC-96EAB480D7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4525" y="2455863"/>
            <a:ext cx="412750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新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耶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路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撒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冷</a:t>
            </a:r>
          </a:p>
        </p:txBody>
      </p:sp>
      <p:sp>
        <p:nvSpPr>
          <p:cNvPr id="152624" name="AutoShape 62">
            <a:extLst>
              <a:ext uri="{FF2B5EF4-FFF2-40B4-BE49-F238E27FC236}">
                <a16:creationId xmlns:a16="http://schemas.microsoft.com/office/drawing/2014/main" id="{0E7F9FD9-262D-4ECD-8759-72B04B8E7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34938"/>
            <a:ext cx="1584325" cy="863600"/>
          </a:xfrm>
          <a:prstGeom prst="horizontalScroll">
            <a:avLst>
              <a:gd name="adj" fmla="val 12500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启示录</a:t>
            </a:r>
          </a:p>
        </p:txBody>
      </p:sp>
      <p:sp>
        <p:nvSpPr>
          <p:cNvPr id="152625" name="Line 49">
            <a:extLst>
              <a:ext uri="{FF2B5EF4-FFF2-40B4-BE49-F238E27FC236}">
                <a16:creationId xmlns:a16="http://schemas.microsoft.com/office/drawing/2014/main" id="{6C89CF8F-907F-4967-A114-3AA0D088FF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527300" y="2157414"/>
            <a:ext cx="0" cy="22002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2626" name="Line 50">
            <a:extLst>
              <a:ext uri="{FF2B5EF4-FFF2-40B4-BE49-F238E27FC236}">
                <a16:creationId xmlns:a16="http://schemas.microsoft.com/office/drawing/2014/main" id="{447434D4-4759-4B25-BD9C-92D2EBDA5C7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49613" y="2155826"/>
            <a:ext cx="0" cy="22002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2630" name="Rectangle 54">
            <a:extLst>
              <a:ext uri="{FF2B5EF4-FFF2-40B4-BE49-F238E27FC236}">
                <a16:creationId xmlns:a16="http://schemas.microsoft.com/office/drawing/2014/main" id="{C8AA0B3B-4669-4D4E-AA68-059F898C5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3637" y="5234364"/>
            <a:ext cx="3744912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所以你要把</a:t>
            </a:r>
            <a:r>
              <a:rPr lang="zh-CN" altLang="en-US" sz="24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所看见的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，和</a:t>
            </a:r>
            <a:r>
              <a:rPr lang="zh-CN" altLang="en-US" sz="24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现在的事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，并</a:t>
            </a:r>
            <a:r>
              <a:rPr lang="zh-CN" altLang="en-US" sz="2400" dirty="0">
                <a:highlight>
                  <a:srgbClr val="FF00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将来必成的事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，都写出来。」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启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1:19)</a:t>
            </a:r>
            <a:endParaRPr lang="en-US" altLang="zh-TW" sz="2400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C27636C-B443-4FAC-BB44-CB1F157C7262}"/>
              </a:ext>
            </a:extLst>
          </p:cNvPr>
          <p:cNvSpPr txBox="1"/>
          <p:nvPr/>
        </p:nvSpPr>
        <p:spPr>
          <a:xfrm>
            <a:off x="3142499" y="729102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-1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C9DAFB9-A35F-49E1-93DB-FB55302A322B}"/>
              </a:ext>
            </a:extLst>
          </p:cNvPr>
          <p:cNvSpPr txBox="1"/>
          <p:nvPr/>
        </p:nvSpPr>
        <p:spPr>
          <a:xfrm>
            <a:off x="4106469" y="731211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-2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6CE4144-07BB-4F66-B02E-FD0C6CAEBF06}"/>
              </a:ext>
            </a:extLst>
          </p:cNvPr>
          <p:cNvSpPr txBox="1"/>
          <p:nvPr/>
        </p:nvSpPr>
        <p:spPr>
          <a:xfrm>
            <a:off x="5314577" y="73925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-3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BEEA84B-6F55-4BA1-87E8-347C1C0E242D}"/>
              </a:ext>
            </a:extLst>
          </p:cNvPr>
          <p:cNvSpPr txBox="1"/>
          <p:nvPr/>
        </p:nvSpPr>
        <p:spPr>
          <a:xfrm>
            <a:off x="6820343" y="73007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-4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43A1CA4-0414-47CB-9652-DA793A5A0D3B}"/>
              </a:ext>
            </a:extLst>
          </p:cNvPr>
          <p:cNvSpPr txBox="1"/>
          <p:nvPr/>
        </p:nvSpPr>
        <p:spPr>
          <a:xfrm>
            <a:off x="8406895" y="73925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-5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2" name="Rectangle 8">
            <a:extLst>
              <a:ext uri="{FF2B5EF4-FFF2-40B4-BE49-F238E27FC236}">
                <a16:creationId xmlns:a16="http://schemas.microsoft.com/office/drawing/2014/main" id="{B23B0B15-6690-4D46-9626-8DDB2FDEE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7269" y="174290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15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3" name="Rectangle 8">
            <a:extLst>
              <a:ext uri="{FF2B5EF4-FFF2-40B4-BE49-F238E27FC236}">
                <a16:creationId xmlns:a16="http://schemas.microsoft.com/office/drawing/2014/main" id="{01B40752-4CED-4471-88CA-4DB7DB6BB6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6575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74" name="Rectangle 8">
            <a:extLst>
              <a:ext uri="{FF2B5EF4-FFF2-40B4-BE49-F238E27FC236}">
                <a16:creationId xmlns:a16="http://schemas.microsoft.com/office/drawing/2014/main" id="{23F52D84-44D1-4A1C-A490-284955DF1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0463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11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5" name="Rectangle 8">
            <a:extLst>
              <a:ext uri="{FF2B5EF4-FFF2-40B4-BE49-F238E27FC236}">
                <a16:creationId xmlns:a16="http://schemas.microsoft.com/office/drawing/2014/main" id="{03524008-55F4-47AF-BFFB-9D2AE5C99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4994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10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Arrow: Up 2">
            <a:extLst>
              <a:ext uri="{FF2B5EF4-FFF2-40B4-BE49-F238E27FC236}">
                <a16:creationId xmlns:a16="http://schemas.microsoft.com/office/drawing/2014/main" id="{66D3C13D-66A3-4C75-9908-C7C7E5A2FA1F}"/>
              </a:ext>
            </a:extLst>
          </p:cNvPr>
          <p:cNvSpPr/>
          <p:nvPr/>
        </p:nvSpPr>
        <p:spPr>
          <a:xfrm>
            <a:off x="7117516" y="22014"/>
            <a:ext cx="586844" cy="698684"/>
          </a:xfrm>
          <a:prstGeom prst="up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4441CDF-D49F-4B67-AD6B-53016A4FDAC0}"/>
              </a:ext>
            </a:extLst>
          </p:cNvPr>
          <p:cNvSpPr txBox="1"/>
          <p:nvPr/>
        </p:nvSpPr>
        <p:spPr>
          <a:xfrm>
            <a:off x="5892108" y="118916"/>
            <a:ext cx="12335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SimSun" panose="02010600030101010101" pitchFamily="2" charset="-122"/>
                <a:ea typeface="SimSun" panose="02010600030101010101" pitchFamily="2" charset="-122"/>
              </a:rPr>
              <a:t>灾中被提</a:t>
            </a:r>
            <a:endParaRPr lang="en-US" sz="2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92B3A3A8-61B4-4ABF-A247-74FE9A4AA127}"/>
              </a:ext>
            </a:extLst>
          </p:cNvPr>
          <p:cNvSpPr/>
          <p:nvPr/>
        </p:nvSpPr>
        <p:spPr>
          <a:xfrm>
            <a:off x="8706200" y="0"/>
            <a:ext cx="484632" cy="72910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040B93A-6567-4BF8-A749-016BD624AA53}"/>
              </a:ext>
            </a:extLst>
          </p:cNvPr>
          <p:cNvSpPr txBox="1"/>
          <p:nvPr/>
        </p:nvSpPr>
        <p:spPr>
          <a:xfrm>
            <a:off x="9219309" y="66231"/>
            <a:ext cx="12335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SimSun" panose="02010600030101010101" pitchFamily="2" charset="-122"/>
                <a:ea typeface="SimSun" panose="02010600030101010101" pitchFamily="2" charset="-122"/>
              </a:rPr>
              <a:t>耶稣再来</a:t>
            </a:r>
            <a:endParaRPr lang="en-US" sz="2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F7EC480-0C67-42D4-B1CB-9F7A235A8CEB}"/>
              </a:ext>
            </a:extLst>
          </p:cNvPr>
          <p:cNvSpPr txBox="1"/>
          <p:nvPr/>
        </p:nvSpPr>
        <p:spPr>
          <a:xfrm>
            <a:off x="2111067" y="129165"/>
            <a:ext cx="17443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SimSun" panose="02010600030101010101" pitchFamily="2" charset="-122"/>
                <a:ea typeface="SimSun" panose="02010600030101010101" pitchFamily="2" charset="-122"/>
              </a:rPr>
              <a:t>最后一七开始</a:t>
            </a:r>
            <a:endParaRPr lang="en-US" sz="2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0" name="Arrow: Down 69">
            <a:extLst>
              <a:ext uri="{FF2B5EF4-FFF2-40B4-BE49-F238E27FC236}">
                <a16:creationId xmlns:a16="http://schemas.microsoft.com/office/drawing/2014/main" id="{0599F513-74E5-4116-9533-E30B86E4505B}"/>
              </a:ext>
            </a:extLst>
          </p:cNvPr>
          <p:cNvSpPr/>
          <p:nvPr/>
        </p:nvSpPr>
        <p:spPr>
          <a:xfrm>
            <a:off x="3775226" y="0"/>
            <a:ext cx="484632" cy="72910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845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1771"/>
            <a:ext cx="5649682" cy="1066800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七印、七号、七碗之灾：</a:t>
            </a:r>
            <a:endParaRPr lang="en-US" altLang="zh-CN" sz="40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A91425-8836-4B02-9F73-4BBCAF49AD8E}"/>
              </a:ext>
            </a:extLst>
          </p:cNvPr>
          <p:cNvSpPr/>
          <p:nvPr/>
        </p:nvSpPr>
        <p:spPr>
          <a:xfrm>
            <a:off x="10112828" y="1426029"/>
            <a:ext cx="76190" cy="466997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46420B-D1A6-49A1-B781-BAF52B230ACC}"/>
              </a:ext>
            </a:extLst>
          </p:cNvPr>
          <p:cNvSpPr/>
          <p:nvPr/>
        </p:nvSpPr>
        <p:spPr>
          <a:xfrm>
            <a:off x="1284514" y="1426029"/>
            <a:ext cx="76190" cy="466997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BD9C45CA-5D52-4C26-8E7C-9AD657C44BCE}"/>
              </a:ext>
            </a:extLst>
          </p:cNvPr>
          <p:cNvSpPr/>
          <p:nvPr/>
        </p:nvSpPr>
        <p:spPr>
          <a:xfrm flipV="1">
            <a:off x="1360704" y="2449299"/>
            <a:ext cx="8752124" cy="2285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3BE27500-0D38-41F6-AF4A-9CBE62289124}"/>
              </a:ext>
            </a:extLst>
          </p:cNvPr>
          <p:cNvSpPr/>
          <p:nvPr/>
        </p:nvSpPr>
        <p:spPr>
          <a:xfrm flipV="1">
            <a:off x="3309251" y="3761014"/>
            <a:ext cx="6765481" cy="2285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E54314A1-F883-4C78-A618-2BDCAEE3F764}"/>
              </a:ext>
            </a:extLst>
          </p:cNvPr>
          <p:cNvSpPr/>
          <p:nvPr/>
        </p:nvSpPr>
        <p:spPr>
          <a:xfrm flipV="1">
            <a:off x="5698670" y="5203383"/>
            <a:ext cx="4430461" cy="2285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8AF9C1F-DEB8-4B3D-B173-EFBB1221C0E2}"/>
              </a:ext>
            </a:extLst>
          </p:cNvPr>
          <p:cNvCxnSpPr>
            <a:cxnSpLocks/>
          </p:cNvCxnSpPr>
          <p:nvPr/>
        </p:nvCxnSpPr>
        <p:spPr>
          <a:xfrm>
            <a:off x="5698671" y="3989602"/>
            <a:ext cx="0" cy="21063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F7F3744-F8D0-4734-BE76-491AC84E2983}"/>
              </a:ext>
            </a:extLst>
          </p:cNvPr>
          <p:cNvCxnSpPr>
            <a:cxnSpLocks/>
          </p:cNvCxnSpPr>
          <p:nvPr/>
        </p:nvCxnSpPr>
        <p:spPr>
          <a:xfrm>
            <a:off x="3309252" y="2677887"/>
            <a:ext cx="0" cy="33881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ubtitle 2">
            <a:extLst>
              <a:ext uri="{FF2B5EF4-FFF2-40B4-BE49-F238E27FC236}">
                <a16:creationId xmlns:a16="http://schemas.microsoft.com/office/drawing/2014/main" id="{58F4EBAA-36F4-4BC9-8BBA-D059ABEBFA06}"/>
              </a:ext>
            </a:extLst>
          </p:cNvPr>
          <p:cNvSpPr txBox="1">
            <a:spLocks/>
          </p:cNvSpPr>
          <p:nvPr/>
        </p:nvSpPr>
        <p:spPr>
          <a:xfrm>
            <a:off x="1719943" y="1382499"/>
            <a:ext cx="2449286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七印之灾</a:t>
            </a:r>
            <a:endParaRPr lang="en-US" altLang="zh-CN" sz="40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8C079745-1D79-49FB-83C7-601878A539C8}"/>
              </a:ext>
            </a:extLst>
          </p:cNvPr>
          <p:cNvSpPr txBox="1">
            <a:spLocks/>
          </p:cNvSpPr>
          <p:nvPr/>
        </p:nvSpPr>
        <p:spPr>
          <a:xfrm>
            <a:off x="3739342" y="2694214"/>
            <a:ext cx="2356658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七号之灾</a:t>
            </a:r>
            <a:endParaRPr lang="en-US" altLang="zh-CN" sz="40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DE0EBF72-164D-4024-82A9-645DFE396E1B}"/>
              </a:ext>
            </a:extLst>
          </p:cNvPr>
          <p:cNvSpPr txBox="1">
            <a:spLocks/>
          </p:cNvSpPr>
          <p:nvPr/>
        </p:nvSpPr>
        <p:spPr>
          <a:xfrm>
            <a:off x="6003368" y="4173308"/>
            <a:ext cx="2340628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七碗之灾</a:t>
            </a:r>
            <a:endParaRPr lang="en-US" altLang="zh-CN" sz="40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7B1E3A8A-E3CA-4D57-9A11-67D3AFF2CFEA}"/>
              </a:ext>
            </a:extLst>
          </p:cNvPr>
          <p:cNvSpPr txBox="1">
            <a:spLocks/>
          </p:cNvSpPr>
          <p:nvPr/>
        </p:nvSpPr>
        <p:spPr>
          <a:xfrm>
            <a:off x="4528356" y="5894615"/>
            <a:ext cx="2340628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rgbClr val="C0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一七之半</a:t>
            </a:r>
            <a:endParaRPr lang="en-US" altLang="zh-CN" sz="4000" b="1" dirty="0">
              <a:solidFill>
                <a:srgbClr val="C00000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D59E1E52-8D9C-46D6-ADFB-FF6F59FEB918}"/>
              </a:ext>
            </a:extLst>
          </p:cNvPr>
          <p:cNvSpPr txBox="1">
            <a:spLocks/>
          </p:cNvSpPr>
          <p:nvPr/>
        </p:nvSpPr>
        <p:spPr>
          <a:xfrm>
            <a:off x="8980609" y="5894615"/>
            <a:ext cx="2340628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rgbClr val="C0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一七之末</a:t>
            </a:r>
            <a:endParaRPr lang="en-US" altLang="zh-CN" sz="4000" b="1" dirty="0">
              <a:solidFill>
                <a:srgbClr val="C00000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3A3CA4C3-AFC7-45C9-89EA-DBC6C18C4AF9}"/>
              </a:ext>
            </a:extLst>
          </p:cNvPr>
          <p:cNvSpPr txBox="1">
            <a:spLocks/>
          </p:cNvSpPr>
          <p:nvPr/>
        </p:nvSpPr>
        <p:spPr>
          <a:xfrm>
            <a:off x="190390" y="5905501"/>
            <a:ext cx="2340628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rgbClr val="C0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一七之始</a:t>
            </a:r>
            <a:endParaRPr lang="en-US" altLang="zh-CN" sz="4000" b="1" dirty="0">
              <a:solidFill>
                <a:srgbClr val="C00000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8" name="Arrow: Up 27">
            <a:extLst>
              <a:ext uri="{FF2B5EF4-FFF2-40B4-BE49-F238E27FC236}">
                <a16:creationId xmlns:a16="http://schemas.microsoft.com/office/drawing/2014/main" id="{C95A48DB-1895-4A8E-B645-2455254EA328}"/>
              </a:ext>
            </a:extLst>
          </p:cNvPr>
          <p:cNvSpPr/>
          <p:nvPr/>
        </p:nvSpPr>
        <p:spPr>
          <a:xfrm>
            <a:off x="5351217" y="1259021"/>
            <a:ext cx="586844" cy="698684"/>
          </a:xfrm>
          <a:prstGeom prst="up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CF27527-35C9-4311-959B-F607479D0ECA}"/>
              </a:ext>
            </a:extLst>
          </p:cNvPr>
          <p:cNvSpPr txBox="1"/>
          <p:nvPr/>
        </p:nvSpPr>
        <p:spPr>
          <a:xfrm>
            <a:off x="6055398" y="1399158"/>
            <a:ext cx="18585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accent5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圣灵离开</a:t>
            </a:r>
            <a:endParaRPr lang="en-US" sz="3200" b="1" dirty="0">
              <a:solidFill>
                <a:schemeClr val="accent5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4CB9BF-9F14-4880-A79C-994F5E5B2889}"/>
              </a:ext>
            </a:extLst>
          </p:cNvPr>
          <p:cNvSpPr txBox="1"/>
          <p:nvPr/>
        </p:nvSpPr>
        <p:spPr>
          <a:xfrm>
            <a:off x="6055398" y="904512"/>
            <a:ext cx="18585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accent5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灾中被提</a:t>
            </a:r>
            <a:endParaRPr lang="en-US" sz="3200" b="1" dirty="0">
              <a:solidFill>
                <a:schemeClr val="accent5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A50C8A-1FE3-4282-9E5D-0434817405F2}"/>
              </a:ext>
            </a:extLst>
          </p:cNvPr>
          <p:cNvSpPr txBox="1"/>
          <p:nvPr/>
        </p:nvSpPr>
        <p:spPr>
          <a:xfrm>
            <a:off x="-9421" y="2024984"/>
            <a:ext cx="185851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敌基督</a:t>
            </a:r>
            <a:endParaRPr lang="en-US" altLang="zh-CN" sz="3200" b="1" dirty="0">
              <a:solidFill>
                <a:schemeClr val="bg2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3200" b="1" dirty="0">
                <a:solidFill>
                  <a:schemeClr val="bg2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开始发动</a:t>
            </a:r>
            <a:endParaRPr lang="en-US" sz="3200" b="1" dirty="0">
              <a:solidFill>
                <a:schemeClr val="bg2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6D9FFBA-AD1C-4F12-93D0-712D4DE6C00F}"/>
              </a:ext>
            </a:extLst>
          </p:cNvPr>
          <p:cNvSpPr txBox="1"/>
          <p:nvPr/>
        </p:nvSpPr>
        <p:spPr>
          <a:xfrm>
            <a:off x="4715384" y="1983933"/>
            <a:ext cx="185851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敌基督</a:t>
            </a:r>
            <a:endParaRPr lang="en-US" altLang="zh-CN" sz="3200" b="1" dirty="0">
              <a:solidFill>
                <a:schemeClr val="bg2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3200" b="1" dirty="0">
                <a:solidFill>
                  <a:schemeClr val="bg2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完全显露</a:t>
            </a:r>
            <a:endParaRPr lang="en-US" sz="3200" b="1" dirty="0">
              <a:solidFill>
                <a:schemeClr val="bg2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65882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63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我又看见另有一位大力的天使从天降下，披着云彩，头上有虹，脸面像日头，两脚像火柱。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他手里拿着小书卷，是展开的。他右脚踏海，左脚踏地，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大声呼喊，好像狮子吼叫。呼喊完了，就有七雷发声。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 </a:t>
            </a:r>
            <a:r>
              <a:rPr lang="zh-CN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第五位天使吹号，我就看见一个星从天落到地上，有无底坑的钥匙赐给它。</a:t>
            </a:r>
            <a:endParaRPr lang="en-US" altLang="zh-CN" sz="40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 </a:t>
            </a:r>
            <a:r>
              <a:rPr lang="zh-CN" altLang="en-US" sz="40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我看见坐宝座的右手中有书卷，里外都写着字，用七印封严了。</a:t>
            </a:r>
          </a:p>
        </p:txBody>
      </p:sp>
    </p:spTree>
    <p:extLst>
      <p:ext uri="{BB962C8B-B14F-4D97-AF65-F5344CB8AC3E}">
        <p14:creationId xmlns:p14="http://schemas.microsoft.com/office/powerpoint/2010/main" val="3473911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七雷发声之后，我正要写出来，就听见从天上有声音说：「七雷所说的，你要封上，不可写出来。」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我所看见的那踏海踏地的天使向天举起右手来，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指着那创造天和天上之物，地和地上之物，海和海中之物，直活到永永远远的，起誓说：「不再有时日了（或译：不再耽延了）。」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但在第七位天使吹号发声的时候，上帝的奥秘就成全了，正如上帝所传给他仆人众先知的佳音。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37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9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指着那创造天和天上之物，地和地上之物，海和海中之物，直活到永永远远的，起誓说：「不再有时日了（或译：不再耽延了）。」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2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彼得后书</a:t>
            </a:r>
            <a:endParaRPr lang="en-US" altLang="zh-CN" sz="3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3:8 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亲爱的弟兄啊，有一件事你们不可忘记，就是主看一日如千年，千年如一日。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3:9 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主所应许的尚未成就，有人以为他是耽延，其实不是耽延，乃是宽容你们，不愿有一人沉沦，乃愿人人都悔改。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3:10 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但主的日子要像贼来到一样。那日，天必大有响声废去，有形质的都要被烈火销化，地和其上的物都要烧尽了。</a:t>
            </a:r>
          </a:p>
        </p:txBody>
      </p:sp>
    </p:spTree>
    <p:extLst>
      <p:ext uri="{BB962C8B-B14F-4D97-AF65-F5344CB8AC3E}">
        <p14:creationId xmlns:p14="http://schemas.microsoft.com/office/powerpoint/2010/main" val="3496616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9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指着那创造天和天上之物，地和地上之物，海和海中之物，直活到永永远远的，起誓说：「不再有时日了（或译：不再耽延了）。」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但在第七位天使吹号发声的时候，上帝的奥秘就成全了，正如上帝所传给他仆人众先知的佳音。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2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哥林多前书</a:t>
            </a:r>
            <a:endParaRPr lang="en-US" altLang="zh-CN" sz="3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15:51 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我如今把一件奥秘的事告诉你们：我们不是都要睡觉，乃是都要改变，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15:52 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就在一霎时，眨眼之间，号筒末次吹响的时候。因号筒要响，死人要复活成为不朽坏的，我们也要改变。</a:t>
            </a:r>
          </a:p>
        </p:txBody>
      </p:sp>
    </p:spTree>
    <p:extLst>
      <p:ext uri="{BB962C8B-B14F-4D97-AF65-F5344CB8AC3E}">
        <p14:creationId xmlns:p14="http://schemas.microsoft.com/office/powerpoint/2010/main" val="600637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093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我先前从天上所听见的那声音又吩咐我说：「你去，把那踏海踏地之天使手中展开的小书卷取过来。」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10:9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我就走到天使那里，对他说：「请你把小书卷给我。」他对我说：「你拿着吃尽了，便叫你肚子发苦，然而在你口中要甜如蜜。」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10:10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我从天使手中把小书卷接过来，吃尽了，在我口中果然甜如蜜，吃了以后，肚子觉得发苦了。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天使（原文是他们）对我说：「你必指着多民、多国、多方、多王再说预言。」</a:t>
            </a:r>
          </a:p>
        </p:txBody>
      </p:sp>
    </p:spTree>
    <p:extLst>
      <p:ext uri="{BB962C8B-B14F-4D97-AF65-F5344CB8AC3E}">
        <p14:creationId xmlns:p14="http://schemas.microsoft.com/office/powerpoint/2010/main" val="609872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01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以西结书</a:t>
            </a:r>
            <a:endParaRPr lang="en-US" altLang="zh-CN" sz="3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2:8 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人子啊，要听我对你所说的话，不要悖逆像那悖逆之家，你要开口吃我所赐给你的。」</a:t>
            </a: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2:9 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我观看，见有一只手向我伸出来，手中有一书卷。</a:t>
            </a: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2:10 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他将书卷在我面前展开，内外都写着字，其上所写的有哀号、叹息、悲痛的话。</a:t>
            </a:r>
            <a:endParaRPr lang="en-US" altLang="zh-CN" sz="3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 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他对我说：「人子啊，要吃你所得的，要吃这书卷，好去对以色列家讲说。」</a:t>
            </a: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 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于是我开口，他就使我吃这书卷，</a:t>
            </a: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3:3 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又对我说：「人子啊，要吃我所赐给你的这书卷，充满你的肚腹。」我就吃了，口中觉得其甜如蜜。</a:t>
            </a:r>
          </a:p>
        </p:txBody>
      </p:sp>
    </p:spTree>
    <p:extLst>
      <p:ext uri="{BB962C8B-B14F-4D97-AF65-F5344CB8AC3E}">
        <p14:creationId xmlns:p14="http://schemas.microsoft.com/office/powerpoint/2010/main" val="1987469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有一根苇子赐给我，当作量度的杖；且有话说： 「起来！将上帝的殿和祭坛，并在殿中礼拜的人都量一量。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只是殿外的院子要留下不用量，因为这是给了外邦人的；他们要践踏圣城四十二个月。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我要使我那两个见证人，穿着毛衣，传道一千二百六十天。」</a:t>
            </a:r>
          </a:p>
        </p:txBody>
      </p:sp>
    </p:spTree>
    <p:extLst>
      <p:ext uri="{BB962C8B-B14F-4D97-AF65-F5344CB8AC3E}">
        <p14:creationId xmlns:p14="http://schemas.microsoft.com/office/powerpoint/2010/main" val="2157856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60C2828-32B2-426B-885C-304C62F7B3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323" y="0"/>
            <a:ext cx="109073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747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A2C786-E574-4639-B78B-1E13F6F80B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579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7303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7171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我要使我那两个见证人，穿着毛衣，传道一千二百六十天。」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他们就是那两棵橄榄树，两个灯台，立在世界之主面前的。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若有人想要害他们，就有火从他们口中出来，烧灭仇敌。凡想要害他们的都必这样被杀。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这二人有权柄，在他们传道的日子叫天闭塞不下雨；又有权柄叫水变为血，并且能随时随意用各样的灾殃攻击世界。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endParaRPr lang="zh-CN" altLang="en-US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3963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那两个见证人是谁？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第一种观点：以色列人和教会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第二种观点：以诺和以利亚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玛拉基书</a:t>
            </a:r>
            <a:endParaRPr lang="en-US" altLang="zh-CN" sz="3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 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万军之耶和华说：「那日临近，势如烧着的火炉，凡狂傲的和行恶的必如碎秸，在那日必被烧尽，根本枝条一无存留。</a:t>
            </a:r>
          </a:p>
        </p:txBody>
      </p:sp>
    </p:spTree>
    <p:extLst>
      <p:ext uri="{BB962C8B-B14F-4D97-AF65-F5344CB8AC3E}">
        <p14:creationId xmlns:p14="http://schemas.microsoft.com/office/powerpoint/2010/main" val="1953323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63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 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但向你们敬畏我名的人必有公义的日头出现，其光线有医治之能。你们必出来跳跃如圈里的肥犊。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4:3 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你们必践踏恶人；在我所定的日子，他们必如灰尘在你们脚掌之下。这是万军之耶和华说的。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4:4 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「你们当记念我仆人摩西的律法，就是我在何烈山为以色列众人所吩咐他的律例典章。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4:5 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「看哪，耶和华大而可畏之日未到以前，我必差遣先知以利亚到你们那里去。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4:6 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他必使父亲的心转向儿女，儿女的心转向父亲，免得我来咒诅遍地。」</a:t>
            </a:r>
          </a:p>
        </p:txBody>
      </p:sp>
    </p:spTree>
    <p:extLst>
      <p:ext uri="{BB962C8B-B14F-4D97-AF65-F5344CB8AC3E}">
        <p14:creationId xmlns:p14="http://schemas.microsoft.com/office/powerpoint/2010/main" val="12609478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478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他们作完见证的时候，那从无底坑里上来的兽必与他们交战，并且得胜，把他们杀了。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他们的尸首就倒在大城里的街上；这城按着灵意叫所多玛，又叫埃及，就是他们的主钉十字架之处。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11:9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从各民、各族、各方、各国中，有人观看他们的尸首三天半，又不许把尸首放在坟墓里。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11:10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住在地上的人就为他们欢喜快乐，互相馈送礼物，因这两位先知曾叫住在地上的人受痛苦。</a:t>
            </a:r>
          </a:p>
        </p:txBody>
      </p:sp>
    </p:spTree>
    <p:extLst>
      <p:ext uri="{BB962C8B-B14F-4D97-AF65-F5344CB8AC3E}">
        <p14:creationId xmlns:p14="http://schemas.microsoft.com/office/powerpoint/2010/main" val="17982827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324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过了这三天半，有生气从上帝那里进入他们里面，他们就站起来；看见他们的人甚是害怕。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两位先知听见有大声音从天上来，对他们说：「上到这里来。」他们就驾着云上了天，他们的仇敌也看见了。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正在那时候，地大震动，城就倒塌了十分之一，因地震而死的有七千人；其余的都恐惧，归荣耀给天上的上帝。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11:14 </a:t>
            </a:r>
            <a:r>
              <a:rPr lang="zh-CN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第二样灾祸过去，第三样灾祸快到了。</a:t>
            </a:r>
          </a:p>
        </p:txBody>
      </p:sp>
    </p:spTree>
    <p:extLst>
      <p:ext uri="{BB962C8B-B14F-4D97-AF65-F5344CB8AC3E}">
        <p14:creationId xmlns:p14="http://schemas.microsoft.com/office/powerpoint/2010/main" val="28763789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39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第七位天使吹号，天上就有大声音说：「世上的国成了我主和主基督的国；他要作王，直到永永远远。」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在上帝面前，坐在自己位上的二十四位长老，就面伏于地，敬拜上帝，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说：「昔在、今在的主上帝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―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全能者啊，我们感谢你！因你执掌大权作王了。</a:t>
            </a:r>
          </a:p>
        </p:txBody>
      </p:sp>
    </p:spTree>
    <p:extLst>
      <p:ext uri="{BB962C8B-B14F-4D97-AF65-F5344CB8AC3E}">
        <p14:creationId xmlns:p14="http://schemas.microsoft.com/office/powerpoint/2010/main" val="8627253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939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外邦发怒，你的忿怒也临到了；审判死人的时候也到了。你的仆人众先知和众圣徒，凡敬畏你名的人，连大带小得赏赐的时候也到了。你败坏那些败坏世界之人的时候也就到了。」 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11:19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当时，上帝天上的殿开了，在他殿中现出他的约柜。随后有闪电、声音、雷轰、地震、大雹。</a:t>
            </a:r>
          </a:p>
        </p:txBody>
      </p:sp>
    </p:spTree>
    <p:extLst>
      <p:ext uri="{BB962C8B-B14F-4D97-AF65-F5344CB8AC3E}">
        <p14:creationId xmlns:p14="http://schemas.microsoft.com/office/powerpoint/2010/main" val="5088944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1771"/>
            <a:ext cx="5649682" cy="1066800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七印、七号、七碗之灾：</a:t>
            </a:r>
            <a:endParaRPr lang="en-US" altLang="zh-CN" sz="40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A91425-8836-4B02-9F73-4BBCAF49AD8E}"/>
              </a:ext>
            </a:extLst>
          </p:cNvPr>
          <p:cNvSpPr/>
          <p:nvPr/>
        </p:nvSpPr>
        <p:spPr>
          <a:xfrm>
            <a:off x="10112828" y="1426029"/>
            <a:ext cx="76190" cy="466997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46420B-D1A6-49A1-B781-BAF52B230ACC}"/>
              </a:ext>
            </a:extLst>
          </p:cNvPr>
          <p:cNvSpPr/>
          <p:nvPr/>
        </p:nvSpPr>
        <p:spPr>
          <a:xfrm>
            <a:off x="1284514" y="1426029"/>
            <a:ext cx="76190" cy="466997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BD9C45CA-5D52-4C26-8E7C-9AD657C44BCE}"/>
              </a:ext>
            </a:extLst>
          </p:cNvPr>
          <p:cNvSpPr/>
          <p:nvPr/>
        </p:nvSpPr>
        <p:spPr>
          <a:xfrm flipV="1">
            <a:off x="1360704" y="2449299"/>
            <a:ext cx="8752124" cy="2285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3BE27500-0D38-41F6-AF4A-9CBE62289124}"/>
              </a:ext>
            </a:extLst>
          </p:cNvPr>
          <p:cNvSpPr/>
          <p:nvPr/>
        </p:nvSpPr>
        <p:spPr>
          <a:xfrm flipV="1">
            <a:off x="3309251" y="3761014"/>
            <a:ext cx="6765481" cy="2285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E54314A1-F883-4C78-A618-2BDCAEE3F764}"/>
              </a:ext>
            </a:extLst>
          </p:cNvPr>
          <p:cNvSpPr/>
          <p:nvPr/>
        </p:nvSpPr>
        <p:spPr>
          <a:xfrm flipV="1">
            <a:off x="5698670" y="5203383"/>
            <a:ext cx="4430461" cy="2285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8AF9C1F-DEB8-4B3D-B173-EFBB1221C0E2}"/>
              </a:ext>
            </a:extLst>
          </p:cNvPr>
          <p:cNvCxnSpPr>
            <a:cxnSpLocks/>
          </p:cNvCxnSpPr>
          <p:nvPr/>
        </p:nvCxnSpPr>
        <p:spPr>
          <a:xfrm>
            <a:off x="5698671" y="3989602"/>
            <a:ext cx="0" cy="21063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F7F3744-F8D0-4734-BE76-491AC84E2983}"/>
              </a:ext>
            </a:extLst>
          </p:cNvPr>
          <p:cNvCxnSpPr>
            <a:cxnSpLocks/>
          </p:cNvCxnSpPr>
          <p:nvPr/>
        </p:nvCxnSpPr>
        <p:spPr>
          <a:xfrm>
            <a:off x="3309252" y="2677887"/>
            <a:ext cx="0" cy="33881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ubtitle 2">
            <a:extLst>
              <a:ext uri="{FF2B5EF4-FFF2-40B4-BE49-F238E27FC236}">
                <a16:creationId xmlns:a16="http://schemas.microsoft.com/office/drawing/2014/main" id="{58F4EBAA-36F4-4BC9-8BBA-D059ABEBFA06}"/>
              </a:ext>
            </a:extLst>
          </p:cNvPr>
          <p:cNvSpPr txBox="1">
            <a:spLocks/>
          </p:cNvSpPr>
          <p:nvPr/>
        </p:nvSpPr>
        <p:spPr>
          <a:xfrm>
            <a:off x="1719943" y="1382499"/>
            <a:ext cx="2449286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七印之灾</a:t>
            </a:r>
            <a:endParaRPr lang="en-US" altLang="zh-CN" sz="40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8C079745-1D79-49FB-83C7-601878A539C8}"/>
              </a:ext>
            </a:extLst>
          </p:cNvPr>
          <p:cNvSpPr txBox="1">
            <a:spLocks/>
          </p:cNvSpPr>
          <p:nvPr/>
        </p:nvSpPr>
        <p:spPr>
          <a:xfrm>
            <a:off x="3739342" y="2694214"/>
            <a:ext cx="2356658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七号之灾</a:t>
            </a:r>
            <a:endParaRPr lang="en-US" altLang="zh-CN" sz="40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DE0EBF72-164D-4024-82A9-645DFE396E1B}"/>
              </a:ext>
            </a:extLst>
          </p:cNvPr>
          <p:cNvSpPr txBox="1">
            <a:spLocks/>
          </p:cNvSpPr>
          <p:nvPr/>
        </p:nvSpPr>
        <p:spPr>
          <a:xfrm>
            <a:off x="6003368" y="4173308"/>
            <a:ext cx="2340628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七碗之灾</a:t>
            </a:r>
            <a:endParaRPr lang="en-US" altLang="zh-CN" sz="40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7B1E3A8A-E3CA-4D57-9A11-67D3AFF2CFEA}"/>
              </a:ext>
            </a:extLst>
          </p:cNvPr>
          <p:cNvSpPr txBox="1">
            <a:spLocks/>
          </p:cNvSpPr>
          <p:nvPr/>
        </p:nvSpPr>
        <p:spPr>
          <a:xfrm>
            <a:off x="4528356" y="5894615"/>
            <a:ext cx="2340628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rgbClr val="C0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一七之半</a:t>
            </a:r>
            <a:endParaRPr lang="en-US" altLang="zh-CN" sz="4000" b="1" dirty="0">
              <a:solidFill>
                <a:srgbClr val="C00000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D59E1E52-8D9C-46D6-ADFB-FF6F59FEB918}"/>
              </a:ext>
            </a:extLst>
          </p:cNvPr>
          <p:cNvSpPr txBox="1">
            <a:spLocks/>
          </p:cNvSpPr>
          <p:nvPr/>
        </p:nvSpPr>
        <p:spPr>
          <a:xfrm>
            <a:off x="8980609" y="5894615"/>
            <a:ext cx="2340628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rgbClr val="C0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一七之末</a:t>
            </a:r>
            <a:endParaRPr lang="en-US" altLang="zh-CN" sz="4000" b="1" dirty="0">
              <a:solidFill>
                <a:srgbClr val="C00000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3A3CA4C3-AFC7-45C9-89EA-DBC6C18C4AF9}"/>
              </a:ext>
            </a:extLst>
          </p:cNvPr>
          <p:cNvSpPr txBox="1">
            <a:spLocks/>
          </p:cNvSpPr>
          <p:nvPr/>
        </p:nvSpPr>
        <p:spPr>
          <a:xfrm>
            <a:off x="190390" y="5905501"/>
            <a:ext cx="2340628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rgbClr val="C0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一七之始</a:t>
            </a:r>
            <a:endParaRPr lang="en-US" altLang="zh-CN" sz="4000" b="1" dirty="0">
              <a:solidFill>
                <a:srgbClr val="C00000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8" name="Arrow: Up 27">
            <a:extLst>
              <a:ext uri="{FF2B5EF4-FFF2-40B4-BE49-F238E27FC236}">
                <a16:creationId xmlns:a16="http://schemas.microsoft.com/office/drawing/2014/main" id="{C95A48DB-1895-4A8E-B645-2455254EA328}"/>
              </a:ext>
            </a:extLst>
          </p:cNvPr>
          <p:cNvSpPr/>
          <p:nvPr/>
        </p:nvSpPr>
        <p:spPr>
          <a:xfrm>
            <a:off x="5351217" y="1259021"/>
            <a:ext cx="586844" cy="698684"/>
          </a:xfrm>
          <a:prstGeom prst="up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CF27527-35C9-4311-959B-F607479D0ECA}"/>
              </a:ext>
            </a:extLst>
          </p:cNvPr>
          <p:cNvSpPr txBox="1"/>
          <p:nvPr/>
        </p:nvSpPr>
        <p:spPr>
          <a:xfrm>
            <a:off x="6055398" y="1399158"/>
            <a:ext cx="18585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accent5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圣灵离开</a:t>
            </a:r>
            <a:endParaRPr lang="en-US" sz="3200" b="1" dirty="0">
              <a:solidFill>
                <a:schemeClr val="accent5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4CB9BF-9F14-4880-A79C-994F5E5B2889}"/>
              </a:ext>
            </a:extLst>
          </p:cNvPr>
          <p:cNvSpPr txBox="1"/>
          <p:nvPr/>
        </p:nvSpPr>
        <p:spPr>
          <a:xfrm>
            <a:off x="6055398" y="904512"/>
            <a:ext cx="18585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accent5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灾中被提</a:t>
            </a:r>
            <a:endParaRPr lang="en-US" sz="3200" b="1" dirty="0">
              <a:solidFill>
                <a:schemeClr val="accent5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A50C8A-1FE3-4282-9E5D-0434817405F2}"/>
              </a:ext>
            </a:extLst>
          </p:cNvPr>
          <p:cNvSpPr txBox="1"/>
          <p:nvPr/>
        </p:nvSpPr>
        <p:spPr>
          <a:xfrm>
            <a:off x="-9421" y="2024984"/>
            <a:ext cx="185851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敌基督</a:t>
            </a:r>
            <a:endParaRPr lang="en-US" altLang="zh-CN" sz="3200" b="1" dirty="0">
              <a:solidFill>
                <a:schemeClr val="bg2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3200" b="1" dirty="0">
                <a:solidFill>
                  <a:schemeClr val="bg2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开始发动</a:t>
            </a:r>
            <a:endParaRPr lang="en-US" sz="3200" b="1" dirty="0">
              <a:solidFill>
                <a:schemeClr val="bg2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6D9FFBA-AD1C-4F12-93D0-712D4DE6C00F}"/>
              </a:ext>
            </a:extLst>
          </p:cNvPr>
          <p:cNvSpPr txBox="1"/>
          <p:nvPr/>
        </p:nvSpPr>
        <p:spPr>
          <a:xfrm>
            <a:off x="4715384" y="1983933"/>
            <a:ext cx="185851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敌基督</a:t>
            </a:r>
            <a:endParaRPr lang="en-US" altLang="zh-CN" sz="3200" b="1" dirty="0">
              <a:solidFill>
                <a:schemeClr val="bg2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3200" b="1" dirty="0">
                <a:solidFill>
                  <a:schemeClr val="bg2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完全显露</a:t>
            </a:r>
            <a:endParaRPr lang="en-US" sz="3200" b="1" dirty="0">
              <a:solidFill>
                <a:schemeClr val="bg2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DB11A6F1-3FB2-41C5-9D27-16D1461FE6C5}"/>
              </a:ext>
            </a:extLst>
          </p:cNvPr>
          <p:cNvSpPr/>
          <p:nvPr/>
        </p:nvSpPr>
        <p:spPr>
          <a:xfrm flipV="1">
            <a:off x="1360704" y="5210781"/>
            <a:ext cx="4357499" cy="213791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C7F4821A-FDAB-48AC-ACF3-DFE2BFCFF504}"/>
              </a:ext>
            </a:extLst>
          </p:cNvPr>
          <p:cNvSpPr txBox="1">
            <a:spLocks/>
          </p:cNvSpPr>
          <p:nvPr/>
        </p:nvSpPr>
        <p:spPr>
          <a:xfrm>
            <a:off x="2186976" y="4180114"/>
            <a:ext cx="2912918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两个见证人</a:t>
            </a:r>
            <a:endParaRPr lang="en-US" altLang="zh-CN" sz="4000" b="1" dirty="0">
              <a:solidFill>
                <a:schemeClr val="tx1"/>
              </a:solidFill>
              <a:highlight>
                <a:srgbClr val="FFFF00"/>
              </a:highlight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3564216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第十章的重点：天使与小书卷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不再有时日（耽延）了，上帝的奥秘即将成全，恩典之门即将关闭。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第十一章的重点：两个见证人。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上帝地上最后时期的两个见证人，但世人仍不悔改信主，即将迎来上帝的忿怒。 </a:t>
            </a:r>
          </a:p>
        </p:txBody>
      </p:sp>
    </p:spTree>
    <p:extLst>
      <p:ext uri="{BB962C8B-B14F-4D97-AF65-F5344CB8AC3E}">
        <p14:creationId xmlns:p14="http://schemas.microsoft.com/office/powerpoint/2010/main" val="1678551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圣经中人类在现有天地的历史，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可以分为七个时代：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2269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825B48B-2276-41B7-B6D7-4DB348BDE0B3}"/>
              </a:ext>
            </a:extLst>
          </p:cNvPr>
          <p:cNvSpPr txBox="1"/>
          <p:nvPr/>
        </p:nvSpPr>
        <p:spPr>
          <a:xfrm>
            <a:off x="418708" y="881567"/>
            <a:ext cx="38649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亚当、夏娃被逐</a:t>
            </a:r>
            <a:r>
              <a:rPr lang="en-US" altLang="zh-CN" sz="1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F903D5-4020-46C5-94EF-2F6DCD495166}"/>
              </a:ext>
            </a:extLst>
          </p:cNvPr>
          <p:cNvSpPr txBox="1"/>
          <p:nvPr/>
        </p:nvSpPr>
        <p:spPr>
          <a:xfrm>
            <a:off x="418708" y="18541"/>
            <a:ext cx="38649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亚当、夏娃被造</a:t>
            </a:r>
            <a:r>
              <a:rPr lang="en-US" altLang="zh-CN" sz="1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4638CB-490D-4A6D-913A-45268A3AE770}"/>
              </a:ext>
            </a:extLst>
          </p:cNvPr>
          <p:cNvSpPr txBox="1"/>
          <p:nvPr/>
        </p:nvSpPr>
        <p:spPr>
          <a:xfrm>
            <a:off x="388071" y="1800760"/>
            <a:ext cx="386499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宁录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r>
              <a:rPr lang="en-US" altLang="zh-CN" sz="1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445EE6-2874-4602-8AFB-51A154E0BF35}"/>
              </a:ext>
            </a:extLst>
          </p:cNvPr>
          <p:cNvSpPr txBox="1"/>
          <p:nvPr/>
        </p:nvSpPr>
        <p:spPr>
          <a:xfrm>
            <a:off x="388071" y="2719953"/>
            <a:ext cx="386499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亚伯拉罕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r>
              <a:rPr lang="en-US" altLang="zh-CN" sz="1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B700D2-FDF4-4A51-93D2-B8EC278ECADA}"/>
              </a:ext>
            </a:extLst>
          </p:cNvPr>
          <p:cNvSpPr txBox="1"/>
          <p:nvPr/>
        </p:nvSpPr>
        <p:spPr>
          <a:xfrm>
            <a:off x="388071" y="3639152"/>
            <a:ext cx="38649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摩西</a:t>
            </a:r>
            <a:r>
              <a:rPr lang="en-US" altLang="zh-CN" sz="1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922484-E84B-4613-B7C9-E0AF58B0CEAB}"/>
              </a:ext>
            </a:extLst>
          </p:cNvPr>
          <p:cNvSpPr txBox="1"/>
          <p:nvPr/>
        </p:nvSpPr>
        <p:spPr>
          <a:xfrm>
            <a:off x="395926" y="4558339"/>
            <a:ext cx="386499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耶稣出生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r>
              <a:rPr lang="en-US" altLang="zh-CN" sz="1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BFFDF7-024E-4A22-A799-EA997A4F9E23}"/>
              </a:ext>
            </a:extLst>
          </p:cNvPr>
          <p:cNvSpPr txBox="1"/>
          <p:nvPr/>
        </p:nvSpPr>
        <p:spPr>
          <a:xfrm>
            <a:off x="395926" y="5421832"/>
            <a:ext cx="386499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耶稣第二次再来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r>
              <a:rPr lang="en-US" altLang="zh-CN" sz="1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A74A012-2977-46E2-9FE5-02F03C44B580}"/>
              </a:ext>
            </a:extLst>
          </p:cNvPr>
          <p:cNvSpPr txBox="1"/>
          <p:nvPr/>
        </p:nvSpPr>
        <p:spPr>
          <a:xfrm>
            <a:off x="395926" y="6246829"/>
            <a:ext cx="38649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白色大宝座的审判</a:t>
            </a:r>
            <a:r>
              <a:rPr lang="en-US" altLang="zh-CN" sz="1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88EC54-C95B-4D97-8FE5-D171EE988C5C}"/>
              </a:ext>
            </a:extLst>
          </p:cNvPr>
          <p:cNvSpPr txBox="1"/>
          <p:nvPr/>
        </p:nvSpPr>
        <p:spPr>
          <a:xfrm>
            <a:off x="4971460" y="1337154"/>
            <a:ext cx="31242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accent5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solidFill>
                  <a:schemeClr val="accent5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、良心时代</a:t>
            </a:r>
            <a:r>
              <a:rPr lang="en-US" altLang="zh-CN" sz="1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595792-27D4-47FB-A34B-372C327CB203}"/>
              </a:ext>
            </a:extLst>
          </p:cNvPr>
          <p:cNvSpPr txBox="1"/>
          <p:nvPr/>
        </p:nvSpPr>
        <p:spPr>
          <a:xfrm>
            <a:off x="4971459" y="2293412"/>
            <a:ext cx="31018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accent5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solidFill>
                  <a:schemeClr val="accent5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、人治时代</a:t>
            </a:r>
            <a:r>
              <a:rPr lang="en-US" altLang="zh-CN" sz="1800" b="1" dirty="0">
                <a:solidFill>
                  <a:schemeClr val="accent5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6173D7-E39A-4D14-A84D-1091B00DDB9D}"/>
              </a:ext>
            </a:extLst>
          </p:cNvPr>
          <p:cNvSpPr txBox="1"/>
          <p:nvPr/>
        </p:nvSpPr>
        <p:spPr>
          <a:xfrm>
            <a:off x="4926683" y="419480"/>
            <a:ext cx="31242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accent5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solidFill>
                  <a:schemeClr val="accent5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、无罪时代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6AC9CEE-6400-4AD5-A849-BAABA7A886B4}"/>
              </a:ext>
            </a:extLst>
          </p:cNvPr>
          <p:cNvSpPr txBox="1"/>
          <p:nvPr/>
        </p:nvSpPr>
        <p:spPr>
          <a:xfrm>
            <a:off x="4971458" y="3204586"/>
            <a:ext cx="31426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accent5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200" b="1" dirty="0">
                <a:solidFill>
                  <a:schemeClr val="accent5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、应许时代</a:t>
            </a:r>
            <a:r>
              <a:rPr lang="en-US" altLang="zh-CN" sz="1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0B2BD0A-CE37-4562-93E4-B03916BE0CAF}"/>
              </a:ext>
            </a:extLst>
          </p:cNvPr>
          <p:cNvSpPr txBox="1"/>
          <p:nvPr/>
        </p:nvSpPr>
        <p:spPr>
          <a:xfrm>
            <a:off x="4971458" y="4115760"/>
            <a:ext cx="3142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accent5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200" b="1" dirty="0">
                <a:solidFill>
                  <a:schemeClr val="accent5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、律法时代</a:t>
            </a:r>
            <a:r>
              <a:rPr lang="en-US" altLang="zh-CN" sz="1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245FE00-AF69-45EC-8E20-335DA7056908}"/>
              </a:ext>
            </a:extLst>
          </p:cNvPr>
          <p:cNvSpPr txBox="1"/>
          <p:nvPr/>
        </p:nvSpPr>
        <p:spPr>
          <a:xfrm>
            <a:off x="4949071" y="5057034"/>
            <a:ext cx="31689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accent5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3200" b="1" dirty="0">
                <a:solidFill>
                  <a:schemeClr val="accent5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、恩典时代</a:t>
            </a:r>
            <a:r>
              <a:rPr lang="en-US" altLang="zh-CN" sz="1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4C212D-9789-40D6-8DC4-229E3E655050}"/>
              </a:ext>
            </a:extLst>
          </p:cNvPr>
          <p:cNvSpPr txBox="1"/>
          <p:nvPr/>
        </p:nvSpPr>
        <p:spPr>
          <a:xfrm>
            <a:off x="4979313" y="5853745"/>
            <a:ext cx="3142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accent5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</a:t>
            </a:r>
            <a:r>
              <a:rPr lang="zh-CN" altLang="en-US" sz="3200" b="1" dirty="0">
                <a:solidFill>
                  <a:schemeClr val="accent5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、禧年时代</a:t>
            </a:r>
            <a:r>
              <a:rPr lang="en-US" altLang="zh-CN" sz="1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60F8B3-BA5B-44FA-80C9-0ECD94F1FC57}"/>
              </a:ext>
            </a:extLst>
          </p:cNvPr>
          <p:cNvSpPr txBox="1"/>
          <p:nvPr/>
        </p:nvSpPr>
        <p:spPr>
          <a:xfrm>
            <a:off x="8521831" y="18541"/>
            <a:ext cx="38649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人类是否会犯罪？</a:t>
            </a:r>
            <a:endParaRPr lang="en-US" altLang="zh-CN" sz="3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5036F-A7EB-4C93-B293-2CCE89C0F9AF}"/>
              </a:ext>
            </a:extLst>
          </p:cNvPr>
          <p:cNvSpPr txBox="1"/>
          <p:nvPr/>
        </p:nvSpPr>
        <p:spPr>
          <a:xfrm>
            <a:off x="9756741" y="446045"/>
            <a:ext cx="697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会！</a:t>
            </a:r>
            <a:endParaRPr lang="en-US" altLang="zh-CN" sz="3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CBA55F2-E51D-47E1-B475-57CEAD55B4FB}"/>
              </a:ext>
            </a:extLst>
          </p:cNvPr>
          <p:cNvSpPr txBox="1"/>
          <p:nvPr/>
        </p:nvSpPr>
        <p:spPr>
          <a:xfrm>
            <a:off x="9756740" y="1332596"/>
            <a:ext cx="697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会！</a:t>
            </a:r>
            <a:endParaRPr lang="en-US" altLang="zh-CN" sz="3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7764060-3EEA-4313-B832-B5551A956E6F}"/>
              </a:ext>
            </a:extLst>
          </p:cNvPr>
          <p:cNvSpPr txBox="1"/>
          <p:nvPr/>
        </p:nvSpPr>
        <p:spPr>
          <a:xfrm>
            <a:off x="9756741" y="2357102"/>
            <a:ext cx="697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会！</a:t>
            </a:r>
            <a:endParaRPr lang="en-US" altLang="zh-CN" sz="3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2B1A82E-37B7-4B7C-8412-692FC276E5D4}"/>
              </a:ext>
            </a:extLst>
          </p:cNvPr>
          <p:cNvSpPr txBox="1"/>
          <p:nvPr/>
        </p:nvSpPr>
        <p:spPr>
          <a:xfrm>
            <a:off x="9756739" y="3254576"/>
            <a:ext cx="697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会！</a:t>
            </a:r>
            <a:endParaRPr lang="en-US" altLang="zh-CN" sz="3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B60BCFF-2FA9-4035-B295-495A3D600080}"/>
              </a:ext>
            </a:extLst>
          </p:cNvPr>
          <p:cNvSpPr txBox="1"/>
          <p:nvPr/>
        </p:nvSpPr>
        <p:spPr>
          <a:xfrm>
            <a:off x="9756739" y="4115760"/>
            <a:ext cx="697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会！</a:t>
            </a:r>
            <a:endParaRPr lang="en-US" altLang="zh-CN" sz="3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FDF0DD5-83FB-4DF6-8E8E-A047F95F8306}"/>
              </a:ext>
            </a:extLst>
          </p:cNvPr>
          <p:cNvSpPr txBox="1"/>
          <p:nvPr/>
        </p:nvSpPr>
        <p:spPr>
          <a:xfrm>
            <a:off x="9756739" y="5061614"/>
            <a:ext cx="697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会！</a:t>
            </a:r>
            <a:endParaRPr lang="en-US" altLang="zh-CN" sz="3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4C59482-0B14-4D7E-8080-6F81F5D8D8B9}"/>
              </a:ext>
            </a:extLst>
          </p:cNvPr>
          <p:cNvSpPr txBox="1"/>
          <p:nvPr/>
        </p:nvSpPr>
        <p:spPr>
          <a:xfrm>
            <a:off x="9756738" y="5869613"/>
            <a:ext cx="697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会！</a:t>
            </a:r>
            <a:endParaRPr lang="en-US" altLang="zh-CN" sz="3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87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681" y="0"/>
            <a:ext cx="11828319" cy="6858000"/>
          </a:xfrm>
        </p:spPr>
        <p:txBody>
          <a:bodyPr>
            <a:noAutofit/>
          </a:bodyPr>
          <a:lstStyle/>
          <a:p>
            <a:pPr algn="l">
              <a:spcBef>
                <a:spcPts val="1800"/>
              </a:spcBef>
              <a:spcAft>
                <a:spcPts val="1800"/>
              </a:spcAft>
            </a:pP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思考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/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讨论题：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、对于到第六号后才“不再耽延了”，意味着今天信徒还在等待中；我是以怎样的心态来看待和等待的？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、对于那从无底坑里上来的兽与那两个见证人交战、得胜、把他们杀了，我是如何理解的？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、对于上帝的忿怒，我所信的上帝可以发怒吗？上帝的发怒是以怎样的原则来施行的？</a:t>
            </a:r>
          </a:p>
        </p:txBody>
      </p:sp>
    </p:spTree>
    <p:extLst>
      <p:ext uri="{BB962C8B-B14F-4D97-AF65-F5344CB8AC3E}">
        <p14:creationId xmlns:p14="http://schemas.microsoft.com/office/powerpoint/2010/main" val="2226330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244" y="307474"/>
            <a:ext cx="11965756" cy="6550526"/>
          </a:xfrm>
        </p:spPr>
        <p:txBody>
          <a:bodyPr>
            <a:no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通知：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、下次：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15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日周五，启示录的查经：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12-13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章。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、鼓励：将龙、从海中上来的兽、从地中上来的兽，经文对照观察，做一个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word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档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/excel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档。</a:t>
            </a:r>
            <a:endParaRPr lang="en-US" altLang="zh-CN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1666369413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29243</TotalTime>
  <Words>2652</Words>
  <Application>Microsoft Office PowerPoint</Application>
  <PresentationFormat>Widescreen</PresentationFormat>
  <Paragraphs>210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SimHei</vt:lpstr>
      <vt:lpstr>SimSun</vt:lpstr>
      <vt:lpstr>Arial</vt:lpstr>
      <vt:lpstr>Calibri</vt:lpstr>
      <vt:lpstr>Georgia</vt:lpstr>
      <vt:lpstr>Trebuchet MS</vt:lpstr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Chunping Xu</cp:lastModifiedBy>
  <cp:revision>3</cp:revision>
  <dcterms:created xsi:type="dcterms:W3CDTF">2020-11-05T21:27:14Z</dcterms:created>
  <dcterms:modified xsi:type="dcterms:W3CDTF">2020-12-25T23:19:19Z</dcterms:modified>
</cp:coreProperties>
</file>