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835" r:id="rId2"/>
    <p:sldId id="998" r:id="rId3"/>
    <p:sldId id="997" r:id="rId4"/>
    <p:sldId id="561" r:id="rId5"/>
    <p:sldId id="975" r:id="rId6"/>
    <p:sldId id="982" r:id="rId7"/>
    <p:sldId id="983" r:id="rId8"/>
    <p:sldId id="981" r:id="rId9"/>
    <p:sldId id="984" r:id="rId10"/>
    <p:sldId id="986" r:id="rId11"/>
    <p:sldId id="985" r:id="rId12"/>
    <p:sldId id="990" r:id="rId13"/>
    <p:sldId id="989" r:id="rId14"/>
    <p:sldId id="991" r:id="rId15"/>
    <p:sldId id="992" r:id="rId16"/>
    <p:sldId id="625" r:id="rId17"/>
    <p:sldId id="962" r:id="rId18"/>
    <p:sldId id="963" r:id="rId19"/>
    <p:sldId id="977" r:id="rId20"/>
    <p:sldId id="978" r:id="rId21"/>
    <p:sldId id="979" r:id="rId22"/>
    <p:sldId id="996" r:id="rId23"/>
    <p:sldId id="988" r:id="rId24"/>
    <p:sldId id="993" r:id="rId25"/>
    <p:sldId id="995" r:id="rId26"/>
    <p:sldId id="896" r:id="rId27"/>
    <p:sldId id="898" r:id="rId28"/>
    <p:sldId id="955" r:id="rId29"/>
    <p:sldId id="980" r:id="rId30"/>
    <p:sldId id="994" r:id="rId31"/>
    <p:sldId id="873" r:id="rId32"/>
    <p:sldId id="87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nping Xu" initials="CX" lastIdx="1" clrIdx="0">
    <p:extLst>
      <p:ext uri="{19B8F6BF-5375-455C-9EA6-DF929625EA0E}">
        <p15:presenceInfo xmlns:p15="http://schemas.microsoft.com/office/powerpoint/2012/main" userId="a5962ba47313b1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630A8-B4E7-4962-832C-51E14A66199B}" v="976" dt="2020-12-12T03:35:07.9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81" d="100"/>
          <a:sy n="81" d="100"/>
        </p:scale>
        <p:origin x="40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EC002035-3F30-4938-85AD-F3D88A94F053}"/>
    <pc:docChg chg="undo redo custSel addSld delSld modSld sldOrd">
      <pc:chgData name="Chunping Xu" userId="a5962ba47313b1f5" providerId="LiveId" clId="{EC002035-3F30-4938-85AD-F3D88A94F053}" dt="2020-12-05T03:45:57.774" v="1610" actId="20578"/>
      <pc:docMkLst>
        <pc:docMk/>
      </pc:docMkLst>
      <pc:sldChg chg="addSp delSp modSp add del mod modAnim">
        <pc:chgData name="Chunping Xu" userId="a5962ba47313b1f5" providerId="LiveId" clId="{EC002035-3F30-4938-85AD-F3D88A94F053}" dt="2020-12-04T23:24:34.237" v="1605" actId="20577"/>
        <pc:sldMkLst>
          <pc:docMk/>
          <pc:sldMk cId="0" sldId="283"/>
        </pc:sldMkLst>
        <pc:spChg chg="add del mod">
          <ac:chgData name="Chunping Xu" userId="a5962ba47313b1f5" providerId="LiveId" clId="{EC002035-3F30-4938-85AD-F3D88A94F053}" dt="2020-12-01T07:11:47.181" v="297" actId="21"/>
          <ac:spMkLst>
            <pc:docMk/>
            <pc:sldMk cId="0" sldId="283"/>
            <ac:spMk id="31" creationId="{4CCAE250-5988-4E25-AD33-9C58F613E9F8}"/>
          </ac:spMkLst>
        </pc:spChg>
        <pc:spChg chg="add mod">
          <ac:chgData name="Chunping Xu" userId="a5962ba47313b1f5" providerId="LiveId" clId="{EC002035-3F30-4938-85AD-F3D88A94F053}" dt="2020-12-01T07:13:29.054" v="341"/>
          <ac:spMkLst>
            <pc:docMk/>
            <pc:sldMk cId="0" sldId="283"/>
            <ac:spMk id="32" creationId="{0C150639-4C42-4C14-8990-C790B78AA28E}"/>
          </ac:spMkLst>
        </pc:spChg>
        <pc:spChg chg="add mod">
          <ac:chgData name="Chunping Xu" userId="a5962ba47313b1f5" providerId="LiveId" clId="{EC002035-3F30-4938-85AD-F3D88A94F053}" dt="2020-12-01T07:12:10.733" v="299" actId="1076"/>
          <ac:spMkLst>
            <pc:docMk/>
            <pc:sldMk cId="0" sldId="283"/>
            <ac:spMk id="33" creationId="{530F6236-7F8F-4C6A-A6CC-35FACD9A5C2F}"/>
          </ac:spMkLst>
        </pc:spChg>
        <pc:spChg chg="add mod">
          <ac:chgData name="Chunping Xu" userId="a5962ba47313b1f5" providerId="LiveId" clId="{EC002035-3F30-4938-85AD-F3D88A94F053}" dt="2020-12-01T07:14:22.750" v="347" actId="1076"/>
          <ac:spMkLst>
            <pc:docMk/>
            <pc:sldMk cId="0" sldId="283"/>
            <ac:spMk id="34" creationId="{E86B0644-0ACC-4AD8-99CE-1DB8B0C3D15C}"/>
          </ac:spMkLst>
        </pc:spChg>
        <pc:spChg chg="mod">
          <ac:chgData name="Chunping Xu" userId="a5962ba47313b1f5" providerId="LiveId" clId="{EC002035-3F30-4938-85AD-F3D88A94F053}" dt="2020-12-04T23:24:34.237" v="1605" actId="20577"/>
          <ac:spMkLst>
            <pc:docMk/>
            <pc:sldMk cId="0" sldId="283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18:58.302" v="391" actId="1076"/>
          <ac:spMkLst>
            <pc:docMk/>
            <pc:sldMk cId="0" sldId="283"/>
            <ac:spMk id="32797" creationId="{D8577ED2-3A71-4F44-A2CB-9565A42F312C}"/>
          </ac:spMkLst>
        </pc:spChg>
        <pc:spChg chg="mod">
          <ac:chgData name="Chunping Xu" userId="a5962ba47313b1f5" providerId="LiveId" clId="{EC002035-3F30-4938-85AD-F3D88A94F053}" dt="2020-12-01T07:15:51.159" v="354" actId="14100"/>
          <ac:spMkLst>
            <pc:docMk/>
            <pc:sldMk cId="0" sldId="283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1T07:19:45.375" v="394" actId="1076"/>
          <ac:spMkLst>
            <pc:docMk/>
            <pc:sldMk cId="0" sldId="283"/>
            <ac:spMk id="49159" creationId="{2616E462-6C4C-4E18-9F8F-6E3287A524A3}"/>
          </ac:spMkLst>
        </pc:spChg>
        <pc:spChg chg="mod">
          <ac:chgData name="Chunping Xu" userId="a5962ba47313b1f5" providerId="LiveId" clId="{EC002035-3F30-4938-85AD-F3D88A94F053}" dt="2020-12-01T07:08:38.014" v="266" actId="14100"/>
          <ac:spMkLst>
            <pc:docMk/>
            <pc:sldMk cId="0" sldId="283"/>
            <ac:spMk id="49167" creationId="{CBA875CE-1D78-4A76-AA41-57721B3EE9E7}"/>
          </ac:spMkLst>
        </pc:spChg>
        <pc:spChg chg="mod">
          <ac:chgData name="Chunping Xu" userId="a5962ba47313b1f5" providerId="LiveId" clId="{EC002035-3F30-4938-85AD-F3D88A94F053}" dt="2020-12-01T07:09:32.184" v="292" actId="1076"/>
          <ac:spMkLst>
            <pc:docMk/>
            <pc:sldMk cId="0" sldId="283"/>
            <ac:spMk id="49168" creationId="{72CCAE71-84F8-4E72-BF9A-C161A9D3F01A}"/>
          </ac:spMkLst>
        </pc:spChg>
        <pc:spChg chg="mod">
          <ac:chgData name="Chunping Xu" userId="a5962ba47313b1f5" providerId="LiveId" clId="{EC002035-3F30-4938-85AD-F3D88A94F053}" dt="2020-12-02T06:47:38.131" v="1052" actId="20578"/>
          <ac:spMkLst>
            <pc:docMk/>
            <pc:sldMk cId="0" sldId="283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1T07:02:58.684" v="210"/>
          <ac:spMkLst>
            <pc:docMk/>
            <pc:sldMk cId="0" sldId="283"/>
            <ac:spMk id="49170" creationId="{3E8B4311-69D4-4E24-A683-5C361F25A138}"/>
          </ac:spMkLst>
        </pc:spChg>
        <pc:spChg chg="del mod">
          <ac:chgData name="Chunping Xu" userId="a5962ba47313b1f5" providerId="LiveId" clId="{EC002035-3F30-4938-85AD-F3D88A94F053}" dt="2020-12-01T07:05:22.823" v="256" actId="21"/>
          <ac:spMkLst>
            <pc:docMk/>
            <pc:sldMk cId="0" sldId="283"/>
            <ac:spMk id="49175" creationId="{0FCF3060-10CD-40F1-A5BF-F5637BA60074}"/>
          </ac:spMkLst>
        </pc:spChg>
        <pc:spChg chg="mod">
          <ac:chgData name="Chunping Xu" userId="a5962ba47313b1f5" providerId="LiveId" clId="{EC002035-3F30-4938-85AD-F3D88A94F053}" dt="2020-12-01T07:19:28.055" v="392" actId="1076"/>
          <ac:spMkLst>
            <pc:docMk/>
            <pc:sldMk cId="0" sldId="283"/>
            <ac:spMk id="49180" creationId="{C5BD74AE-FCC7-4FD6-B21C-36AF2773323F}"/>
          </ac:spMkLst>
        </pc:spChg>
        <pc:spChg chg="mod">
          <ac:chgData name="Chunping Xu" userId="a5962ba47313b1f5" providerId="LiveId" clId="{EC002035-3F30-4938-85AD-F3D88A94F053}" dt="2020-12-01T07:19:37.958" v="393" actId="1076"/>
          <ac:spMkLst>
            <pc:docMk/>
            <pc:sldMk cId="0" sldId="283"/>
            <ac:spMk id="49181" creationId="{4E1A55EC-CE61-4FC8-857F-F271321BEBEC}"/>
          </ac:spMkLst>
        </pc:spChg>
        <pc:spChg chg="mod">
          <ac:chgData name="Chunping Xu" userId="a5962ba47313b1f5" providerId="LiveId" clId="{EC002035-3F30-4938-85AD-F3D88A94F053}" dt="2020-12-01T07:09:58.251" v="293" actId="20578"/>
          <ac:spMkLst>
            <pc:docMk/>
            <pc:sldMk cId="0" sldId="283"/>
            <ac:spMk id="49182" creationId="{B001225B-A917-4E50-8AAE-A5699E5BAEC0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1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9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1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07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410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1"/>
        </pc:sldMkLst>
      </pc:sldChg>
      <pc:sldChg chg="add del">
        <pc:chgData name="Chunping Xu" userId="a5962ba47313b1f5" providerId="LiveId" clId="{EC002035-3F30-4938-85AD-F3D88A94F053}" dt="2020-12-02T06:41:55.395" v="1035" actId="47"/>
        <pc:sldMkLst>
          <pc:docMk/>
          <pc:sldMk cId="0" sldId="412"/>
        </pc:sldMkLst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3"/>
        </pc:sldMkLst>
      </pc:sldChg>
      <pc:sldChg chg="modSp add del setBg modAnim">
        <pc:chgData name="Chunping Xu" userId="a5962ba47313b1f5" providerId="LiveId" clId="{EC002035-3F30-4938-85AD-F3D88A94F053}" dt="2020-12-02T06:25:55.315" v="1009"/>
        <pc:sldMkLst>
          <pc:docMk/>
          <pc:sldMk cId="0" sldId="414"/>
        </pc:sldMkLst>
        <pc:spChg chg="mod">
          <ac:chgData name="Chunping Xu" userId="a5962ba47313b1f5" providerId="LiveId" clId="{EC002035-3F30-4938-85AD-F3D88A94F053}" dt="2020-12-01T19:00:42.501" v="705" actId="113"/>
          <ac:spMkLst>
            <pc:docMk/>
            <pc:sldMk cId="0" sldId="414"/>
            <ac:spMk id="181350" creationId="{3C9E6D20-63D6-42DA-BD22-7732CA96801B}"/>
          </ac:spMkLst>
        </pc:spChg>
        <pc:spChg chg="mod">
          <ac:chgData name="Chunping Xu" userId="a5962ba47313b1f5" providerId="LiveId" clId="{EC002035-3F30-4938-85AD-F3D88A94F053}" dt="2020-12-01T18:59:48.233" v="700" actId="14100"/>
          <ac:spMkLst>
            <pc:docMk/>
            <pc:sldMk cId="0" sldId="414"/>
            <ac:spMk id="181441" creationId="{FE9858D7-6086-4C40-B33D-DB401ACD506F}"/>
          </ac:spMkLst>
        </pc:spChg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8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02"/>
        </pc:sldMkLst>
      </pc:sldChg>
      <pc:sldChg chg="add del">
        <pc:chgData name="Chunping Xu" userId="a5962ba47313b1f5" providerId="LiveId" clId="{EC002035-3F30-4938-85AD-F3D88A94F053}" dt="2020-12-01T07:46:22.404" v="486"/>
        <pc:sldMkLst>
          <pc:docMk/>
          <pc:sldMk cId="0" sldId="609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2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3"/>
        </pc:sldMkLst>
      </pc:sldChg>
      <pc:sldChg chg="modSp add del setBg modAnim">
        <pc:chgData name="Chunping Xu" userId="a5962ba47313b1f5" providerId="LiveId" clId="{EC002035-3F30-4938-85AD-F3D88A94F053}" dt="2020-12-02T06:26:04.825" v="1010"/>
        <pc:sldMkLst>
          <pc:docMk/>
          <pc:sldMk cId="0" sldId="614"/>
        </pc:sldMkLst>
        <pc:spChg chg="mod">
          <ac:chgData name="Chunping Xu" userId="a5962ba47313b1f5" providerId="LiveId" clId="{EC002035-3F30-4938-85AD-F3D88A94F053}" dt="2020-12-01T18:58:17.419" v="688" actId="20577"/>
          <ac:spMkLst>
            <pc:docMk/>
            <pc:sldMk cId="0" sldId="614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1T18:56:26.862" v="681" actId="14100"/>
          <ac:spMkLst>
            <pc:docMk/>
            <pc:sldMk cId="0" sldId="614"/>
            <ac:spMk id="392376" creationId="{94BE34CF-3012-4779-BD2D-DB75601C9DAF}"/>
          </ac:spMkLst>
        </pc:spChg>
        <pc:spChg chg="mod">
          <ac:chgData name="Chunping Xu" userId="a5962ba47313b1f5" providerId="LiveId" clId="{EC002035-3F30-4938-85AD-F3D88A94F053}" dt="2020-12-01T19:04:34.368" v="709" actId="207"/>
          <ac:spMkLst>
            <pc:docMk/>
            <pc:sldMk cId="0" sldId="614"/>
            <ac:spMk id="392408" creationId="{765657A7-2A31-42E6-A7B4-AFA7ED61CFDA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18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9"/>
        </pc:sldMkLst>
      </pc:sldChg>
      <pc:sldChg chg="addSp delSp modSp add del modAnim">
        <pc:chgData name="Chunping Xu" userId="a5962ba47313b1f5" providerId="LiveId" clId="{EC002035-3F30-4938-85AD-F3D88A94F053}" dt="2020-12-02T06:57:52.030" v="1079" actId="20577"/>
        <pc:sldMkLst>
          <pc:docMk/>
          <pc:sldMk cId="0" sldId="620"/>
        </pc:sldMkLst>
        <pc:spChg chg="add del mod">
          <ac:chgData name="Chunping Xu" userId="a5962ba47313b1f5" providerId="LiveId" clId="{EC002035-3F30-4938-85AD-F3D88A94F053}" dt="2020-12-02T06:29:09.677" v="1022"/>
          <ac:spMkLst>
            <pc:docMk/>
            <pc:sldMk cId="0" sldId="620"/>
            <ac:spMk id="17" creationId="{C85D79A5-D53F-4F9E-9154-46A86A13F71D}"/>
          </ac:spMkLst>
        </pc:spChg>
        <pc:spChg chg="add mod">
          <ac:chgData name="Chunping Xu" userId="a5962ba47313b1f5" providerId="LiveId" clId="{EC002035-3F30-4938-85AD-F3D88A94F053}" dt="2020-12-02T06:57:52.030" v="1079" actId="20577"/>
          <ac:spMkLst>
            <pc:docMk/>
            <pc:sldMk cId="0" sldId="620"/>
            <ac:spMk id="18" creationId="{9B9E3C46-8C4B-4C28-BF4C-2EFE18517038}"/>
          </ac:spMkLst>
        </pc:spChg>
        <pc:spChg chg="mod">
          <ac:chgData name="Chunping Xu" userId="a5962ba47313b1f5" providerId="LiveId" clId="{EC002035-3F30-4938-85AD-F3D88A94F053}" dt="2020-12-02T06:30:03.598" v="1025" actId="14100"/>
          <ac:spMkLst>
            <pc:docMk/>
            <pc:sldMk cId="0" sldId="620"/>
            <ac:spMk id="400386" creationId="{736E37DC-2208-4C53-9958-DFE9C16EBEFA}"/>
          </ac:spMkLst>
        </pc:spChg>
        <pc:spChg chg="add del">
          <ac:chgData name="Chunping Xu" userId="a5962ba47313b1f5" providerId="LiveId" clId="{EC002035-3F30-4938-85AD-F3D88A94F053}" dt="2020-12-02T06:29:04.441" v="1020" actId="21"/>
          <ac:spMkLst>
            <pc:docMk/>
            <pc:sldMk cId="0" sldId="620"/>
            <ac:spMk id="400387" creationId="{A9066D6D-DAF0-4BF4-A867-99A8D4096AFA}"/>
          </ac:spMkLst>
        </pc:spChg>
        <pc:spChg chg="mod">
          <ac:chgData name="Chunping Xu" userId="a5962ba47313b1f5" providerId="LiveId" clId="{EC002035-3F30-4938-85AD-F3D88A94F053}" dt="2020-12-01T19:50:18.609" v="1007" actId="20577"/>
          <ac:spMkLst>
            <pc:docMk/>
            <pc:sldMk cId="0" sldId="620"/>
            <ac:spMk id="400485" creationId="{3B606899-6A7E-40E3-94CB-154843F1221C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22"/>
        </pc:sldMkLst>
      </pc:sldChg>
      <pc:sldChg chg="add del ord">
        <pc:chgData name="Chunping Xu" userId="a5962ba47313b1f5" providerId="LiveId" clId="{EC002035-3F30-4938-85AD-F3D88A94F053}" dt="2020-12-02T06:42:15.646" v="1037"/>
        <pc:sldMkLst>
          <pc:docMk/>
          <pc:sldMk cId="0" sldId="624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3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3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5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6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8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9"/>
        </pc:sldMkLst>
      </pc:sldChg>
      <pc:sldChg chg="addSp delSp modSp add del modAnim">
        <pc:chgData name="Chunping Xu" userId="a5962ba47313b1f5" providerId="LiveId" clId="{EC002035-3F30-4938-85AD-F3D88A94F053}" dt="2020-12-02T06:27:59.897" v="1012" actId="47"/>
        <pc:sldMkLst>
          <pc:docMk/>
          <pc:sldMk cId="0" sldId="640"/>
        </pc:sldMkLst>
        <pc:spChg chg="add mod">
          <ac:chgData name="Chunping Xu" userId="a5962ba47313b1f5" providerId="LiveId" clId="{EC002035-3F30-4938-85AD-F3D88A94F053}" dt="2020-12-01T19:08:01.491" v="721" actId="1076"/>
          <ac:spMkLst>
            <pc:docMk/>
            <pc:sldMk cId="0" sldId="640"/>
            <ac:spMk id="18" creationId="{EA9242ED-F865-44D7-BD81-B333CA743FC2}"/>
          </ac:spMkLst>
        </pc:spChg>
        <pc:spChg chg="mod">
          <ac:chgData name="Chunping Xu" userId="a5962ba47313b1f5" providerId="LiveId" clId="{EC002035-3F30-4938-85AD-F3D88A94F053}" dt="2020-12-01T19:07:15.481" v="717" actId="14100"/>
          <ac:spMkLst>
            <pc:docMk/>
            <pc:sldMk cId="0" sldId="640"/>
            <ac:spMk id="432135" creationId="{E0458591-6616-4874-9B8F-79E2683F4186}"/>
          </ac:spMkLst>
        </pc:spChg>
        <pc:spChg chg="del">
          <ac:chgData name="Chunping Xu" userId="a5962ba47313b1f5" providerId="LiveId" clId="{EC002035-3F30-4938-85AD-F3D88A94F053}" dt="2020-12-01T19:07:54.703" v="720" actId="21"/>
          <ac:spMkLst>
            <pc:docMk/>
            <pc:sldMk cId="0" sldId="640"/>
            <ac:spMk id="432136" creationId="{E92FC5D1-95BD-4DAE-9872-5AED71706EE2}"/>
          </ac:spMkLst>
        </pc:spChg>
        <pc:spChg chg="mod">
          <ac:chgData name="Chunping Xu" userId="a5962ba47313b1f5" providerId="LiveId" clId="{EC002035-3F30-4938-85AD-F3D88A94F053}" dt="2020-12-01T19:49:37.519" v="1001"/>
          <ac:spMkLst>
            <pc:docMk/>
            <pc:sldMk cId="0" sldId="640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9:33.136" v="1000" actId="14100"/>
          <ac:spMkLst>
            <pc:docMk/>
            <pc:sldMk cId="0" sldId="640"/>
            <ac:spMk id="432149" creationId="{B9E55BAC-5EA3-41E4-9E5A-5AB35CD67569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41"/>
        </pc:sldMkLst>
      </pc:sldChg>
      <pc:sldChg chg="add del ord modAnim">
        <pc:chgData name="Chunping Xu" userId="a5962ba47313b1f5" providerId="LiveId" clId="{EC002035-3F30-4938-85AD-F3D88A94F053}" dt="2020-12-02T06:52:08.192" v="1055" actId="47"/>
        <pc:sldMkLst>
          <pc:docMk/>
          <pc:sldMk cId="0" sldId="64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3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6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7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8"/>
        </pc:sldMkLst>
      </pc:sldChg>
      <pc:sldChg chg="add del">
        <pc:chgData name="Chunping Xu" userId="a5962ba47313b1f5" providerId="LiveId" clId="{EC002035-3F30-4938-85AD-F3D88A94F053}" dt="2020-12-01T19:50:56.389" v="1008" actId="47"/>
        <pc:sldMkLst>
          <pc:docMk/>
          <pc:sldMk cId="0" sldId="664"/>
        </pc:sldMkLst>
      </pc:sldChg>
      <pc:sldChg chg="add del">
        <pc:chgData name="Chunping Xu" userId="a5962ba47313b1f5" providerId="LiveId" clId="{EC002035-3F30-4938-85AD-F3D88A94F053}" dt="2020-12-02T06:30:29.533" v="1027" actId="47"/>
        <pc:sldMkLst>
          <pc:docMk/>
          <pc:sldMk cId="0" sldId="665"/>
        </pc:sldMkLst>
      </pc:sldChg>
      <pc:sldChg chg="modSp mod">
        <pc:chgData name="Chunping Xu" userId="a5962ba47313b1f5" providerId="LiveId" clId="{EC002035-3F30-4938-85AD-F3D88A94F053}" dt="2020-11-28T18:09:43.363" v="12"/>
        <pc:sldMkLst>
          <pc:docMk/>
          <pc:sldMk cId="2574250617" sldId="835"/>
        </pc:sldMkLst>
        <pc:spChg chg="mod">
          <ac:chgData name="Chunping Xu" userId="a5962ba47313b1f5" providerId="LiveId" clId="{EC002035-3F30-4938-85AD-F3D88A94F053}" dt="2020-11-28T18:09:43.363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C002035-3F30-4938-85AD-F3D88A94F053}" dt="2020-11-30T17:10:09.698" v="80" actId="13926"/>
        <pc:sldMkLst>
          <pc:docMk/>
          <pc:sldMk cId="1921892509" sldId="853"/>
        </pc:sldMkLst>
        <pc:spChg chg="mod">
          <ac:chgData name="Chunping Xu" userId="a5962ba47313b1f5" providerId="LiveId" clId="{EC002035-3F30-4938-85AD-F3D88A94F053}" dt="2020-11-30T17:10:09.698" v="80" actId="13926"/>
          <ac:spMkLst>
            <pc:docMk/>
            <pc:sldMk cId="1921892509" sldId="853"/>
            <ac:spMk id="3" creationId="{00000000-0000-0000-0000-000000000000}"/>
          </ac:spMkLst>
        </pc:spChg>
      </pc:sldChg>
      <pc:sldChg chg="modSp">
        <pc:chgData name="Chunping Xu" userId="a5962ba47313b1f5" providerId="LiveId" clId="{EC002035-3F30-4938-85AD-F3D88A94F053}" dt="2020-12-02T07:23:24.784" v="1585"/>
        <pc:sldMkLst>
          <pc:docMk/>
          <pc:sldMk cId="2226330514" sldId="872"/>
        </pc:sldMkLst>
        <pc:spChg chg="mod">
          <ac:chgData name="Chunping Xu" userId="a5962ba47313b1f5" providerId="LiveId" clId="{EC002035-3F30-4938-85AD-F3D88A94F053}" dt="2020-12-02T07:23:24.784" v="158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C002035-3F30-4938-85AD-F3D88A94F053}" dt="2020-12-01T18:43:43.874" v="675" actId="14100"/>
        <pc:sldMkLst>
          <pc:docMk/>
          <pc:sldMk cId="1666369413" sldId="873"/>
        </pc:sldMkLst>
        <pc:spChg chg="mod">
          <ac:chgData name="Chunping Xu" userId="a5962ba47313b1f5" providerId="LiveId" clId="{EC002035-3F30-4938-85AD-F3D88A94F053}" dt="2020-12-01T18:43:43.874" v="675" actId="14100"/>
          <ac:spMkLst>
            <pc:docMk/>
            <pc:sldMk cId="1666369413" sldId="873"/>
            <ac:spMk id="3" creationId="{00000000-0000-0000-0000-000000000000}"/>
          </ac:spMkLst>
        </pc:spChg>
      </pc:sldChg>
      <pc:sldChg chg="modSp add del mod setBg">
        <pc:chgData name="Chunping Xu" userId="a5962ba47313b1f5" providerId="LiveId" clId="{EC002035-3F30-4938-85AD-F3D88A94F053}" dt="2020-12-01T19:40:43.726" v="898" actId="47"/>
        <pc:sldMkLst>
          <pc:docMk/>
          <pc:sldMk cId="3661810009" sldId="877"/>
        </pc:sldMkLst>
        <pc:spChg chg="mod">
          <ac:chgData name="Chunping Xu" userId="a5962ba47313b1f5" providerId="LiveId" clId="{EC002035-3F30-4938-85AD-F3D88A94F053}" dt="2020-12-01T06:48:11.940" v="110" actId="1076"/>
          <ac:spMkLst>
            <pc:docMk/>
            <pc:sldMk cId="3661810009" sldId="877"/>
            <ac:spMk id="2" creationId="{7BFEB718-A145-42CB-9EE0-F9E5CDB15A3D}"/>
          </ac:spMkLst>
        </pc:spChg>
        <pc:spChg chg="mod">
          <ac:chgData name="Chunping Xu" userId="a5962ba47313b1f5" providerId="LiveId" clId="{EC002035-3F30-4938-85AD-F3D88A94F053}" dt="2020-12-01T06:48:03.144" v="109" actId="1076"/>
          <ac:spMkLst>
            <pc:docMk/>
            <pc:sldMk cId="3661810009" sldId="877"/>
            <ac:spMk id="56" creationId="{868B0659-4FC8-468F-93CC-36C5DEC4F37D}"/>
          </ac:spMkLst>
        </pc:spChg>
        <pc:spChg chg="mod">
          <ac:chgData name="Chunping Xu" userId="a5962ba47313b1f5" providerId="LiveId" clId="{EC002035-3F30-4938-85AD-F3D88A94F053}" dt="2020-12-01T05:20:00.231" v="102"/>
          <ac:spMkLst>
            <pc:docMk/>
            <pc:sldMk cId="3661810009" sldId="877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06:48:32.871" v="111" actId="1076"/>
          <ac:spMkLst>
            <pc:docMk/>
            <pc:sldMk cId="3661810009" sldId="877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1-30T17:13:39.848" v="87" actId="13926"/>
          <ac:spMkLst>
            <pc:docMk/>
            <pc:sldMk cId="3661810009" sldId="877"/>
            <ac:spMk id="152580" creationId="{FF597A43-697B-4263-8540-81731EA03BF2}"/>
          </ac:spMkLst>
        </pc:spChg>
        <pc:spChg chg="mod">
          <ac:chgData name="Chunping Xu" userId="a5962ba47313b1f5" providerId="LiveId" clId="{EC002035-3F30-4938-85AD-F3D88A94F053}" dt="2020-11-30T17:13:46.939" v="88" actId="13926"/>
          <ac:spMkLst>
            <pc:docMk/>
            <pc:sldMk cId="3661810009" sldId="877"/>
            <ac:spMk id="152581" creationId="{E5D378F1-D4DC-4779-A014-506D38290E5A}"/>
          </ac:spMkLst>
        </pc:spChg>
        <pc:spChg chg="mod">
          <ac:chgData name="Chunping Xu" userId="a5962ba47313b1f5" providerId="LiveId" clId="{EC002035-3F30-4938-85AD-F3D88A94F053}" dt="2020-11-30T17:13:53.104" v="89" actId="13926"/>
          <ac:spMkLst>
            <pc:docMk/>
            <pc:sldMk cId="3661810009" sldId="877"/>
            <ac:spMk id="152582" creationId="{185C806B-D7C6-4099-9CBB-8125E5F5C223}"/>
          </ac:spMkLst>
        </pc:spChg>
        <pc:spChg chg="mod">
          <ac:chgData name="Chunping Xu" userId="a5962ba47313b1f5" providerId="LiveId" clId="{EC002035-3F30-4938-85AD-F3D88A94F053}" dt="2020-12-01T05:19:02.075" v="92" actId="1076"/>
          <ac:spMkLst>
            <pc:docMk/>
            <pc:sldMk cId="3661810009" sldId="877"/>
            <ac:spMk id="152624" creationId="{0E7F9FD9-262D-4ECD-8759-72B04B8E78E2}"/>
          </ac:spMkLst>
        </pc:spChg>
        <pc:spChg chg="mod">
          <ac:chgData name="Chunping Xu" userId="a5962ba47313b1f5" providerId="LiveId" clId="{EC002035-3F30-4938-85AD-F3D88A94F053}" dt="2020-11-30T17:11:30.556" v="85" actId="1076"/>
          <ac:spMkLst>
            <pc:docMk/>
            <pc:sldMk cId="3661810009" sldId="877"/>
            <ac:spMk id="152630" creationId="{C8AA0B3B-4669-4D4E-AA68-059F898C511C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1567268852" sldId="88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3014153246" sldId="88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89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62267733" sldId="895"/>
        </pc:sldMkLst>
      </pc:sldChg>
      <pc:sldChg chg="addSp delSp modSp mod">
        <pc:chgData name="Chunping Xu" userId="a5962ba47313b1f5" providerId="LiveId" clId="{EC002035-3F30-4938-85AD-F3D88A94F053}" dt="2020-12-01T06:55:04.412" v="135"/>
        <pc:sldMkLst>
          <pc:docMk/>
          <pc:sldMk cId="3838463345" sldId="896"/>
        </pc:sldMkLst>
        <pc:spChg chg="mod">
          <ac:chgData name="Chunping Xu" userId="a5962ba47313b1f5" providerId="LiveId" clId="{EC002035-3F30-4938-85AD-F3D88A94F053}" dt="2020-11-30T05:01:28.747" v="30"/>
          <ac:spMkLst>
            <pc:docMk/>
            <pc:sldMk cId="3838463345" sldId="896"/>
            <ac:spMk id="160782" creationId="{BDFD54D5-728E-4DE0-B8CD-BB0D37C84E5C}"/>
          </ac:spMkLst>
        </pc:spChg>
        <pc:picChg chg="add del">
          <ac:chgData name="Chunping Xu" userId="a5962ba47313b1f5" providerId="LiveId" clId="{EC002035-3F30-4938-85AD-F3D88A94F053}" dt="2020-12-01T06:55:04.412" v="135"/>
          <ac:picMkLst>
            <pc:docMk/>
            <pc:sldMk cId="3838463345" sldId="896"/>
            <ac:picMk id="2" creationId="{33CB0520-773E-4FB9-A922-82EC8201FBA8}"/>
          </ac:picMkLst>
        </pc:picChg>
      </pc:sldChg>
      <pc:sldChg chg="modSp mod">
        <pc:chgData name="Chunping Xu" userId="a5962ba47313b1f5" providerId="LiveId" clId="{EC002035-3F30-4938-85AD-F3D88A94F053}" dt="2020-12-02T06:56:03.475" v="1067" actId="20577"/>
        <pc:sldMkLst>
          <pc:docMk/>
          <pc:sldMk cId="2648719367" sldId="898"/>
        </pc:sldMkLst>
        <pc:spChg chg="mod">
          <ac:chgData name="Chunping Xu" userId="a5962ba47313b1f5" providerId="LiveId" clId="{EC002035-3F30-4938-85AD-F3D88A94F053}" dt="2020-12-02T06:56:03.475" v="1067" actId="20577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97210513" sldId="93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500963281" sldId="94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161037038" sldId="94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943831930" sldId="949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4292517708" sldId="95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11794200" sldId="95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390827567" sldId="954"/>
        </pc:sldMkLst>
      </pc:sldChg>
      <pc:sldChg chg="modSp add mod">
        <pc:chgData name="Chunping Xu" userId="a5962ba47313b1f5" providerId="LiveId" clId="{EC002035-3F30-4938-85AD-F3D88A94F053}" dt="2020-12-02T06:55:56.667" v="1065" actId="20577"/>
        <pc:sldMkLst>
          <pc:docMk/>
          <pc:sldMk cId="748231982" sldId="955"/>
        </pc:sldMkLst>
        <pc:spChg chg="mod">
          <ac:chgData name="Chunping Xu" userId="a5962ba47313b1f5" providerId="LiveId" clId="{EC002035-3F30-4938-85AD-F3D88A94F053}" dt="2020-12-02T06:55:56.667" v="1065" actId="20577"/>
          <ac:spMkLst>
            <pc:docMk/>
            <pc:sldMk cId="748231982" sldId="95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921382066" sldId="956"/>
        </pc:sldMkLst>
        <pc:spChg chg="mod">
          <ac:chgData name="Chunping Xu" userId="a5962ba47313b1f5" providerId="LiveId" clId="{EC002035-3F30-4938-85AD-F3D88A94F053}" dt="2020-11-30T05:04:15.268" v="50" actId="20577"/>
          <ac:spMkLst>
            <pc:docMk/>
            <pc:sldMk cId="3921382066" sldId="9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1922595393" sldId="957"/>
        </pc:sldMkLst>
        <pc:spChg chg="mod">
          <ac:chgData name="Chunping Xu" userId="a5962ba47313b1f5" providerId="LiveId" clId="{EC002035-3F30-4938-85AD-F3D88A94F053}" dt="2020-11-30T05:05:49.026" v="61" actId="20577"/>
          <ac:spMkLst>
            <pc:docMk/>
            <pc:sldMk cId="1922595393" sldId="95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863915130" sldId="958"/>
        </pc:sldMkLst>
        <pc:spChg chg="mod">
          <ac:chgData name="Chunping Xu" userId="a5962ba47313b1f5" providerId="LiveId" clId="{EC002035-3F30-4938-85AD-F3D88A94F053}" dt="2020-11-30T05:05:20.830" v="56"/>
          <ac:spMkLst>
            <pc:docMk/>
            <pc:sldMk cId="3863915130" sldId="95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626234851" sldId="959"/>
        </pc:sldMkLst>
        <pc:spChg chg="mod">
          <ac:chgData name="Chunping Xu" userId="a5962ba47313b1f5" providerId="LiveId" clId="{EC002035-3F30-4938-85AD-F3D88A94F053}" dt="2020-11-30T05:05:43.494" v="60"/>
          <ac:spMkLst>
            <pc:docMk/>
            <pc:sldMk cId="626234851" sldId="9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1T05:21:47.788" v="108" actId="13926"/>
        <pc:sldMkLst>
          <pc:docMk/>
          <pc:sldMk cId="2359765346" sldId="960"/>
        </pc:sldMkLst>
        <pc:spChg chg="mod">
          <ac:chgData name="Chunping Xu" userId="a5962ba47313b1f5" providerId="LiveId" clId="{EC002035-3F30-4938-85AD-F3D88A94F053}" dt="2020-12-01T05:21:47.788" v="108" actId="13926"/>
          <ac:spMkLst>
            <pc:docMk/>
            <pc:sldMk cId="2359765346" sldId="960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305670645" sldId="961"/>
        </pc:sldMkLst>
      </pc:sldChg>
      <pc:sldChg chg="add del">
        <pc:chgData name="Chunping Xu" userId="a5962ba47313b1f5" providerId="LiveId" clId="{EC002035-3F30-4938-85AD-F3D88A94F053}" dt="2020-12-01T06:50:13.645" v="118" actId="47"/>
        <pc:sldMkLst>
          <pc:docMk/>
          <pc:sldMk cId="3563943124" sldId="961"/>
        </pc:sldMkLst>
      </pc:sldChg>
      <pc:sldChg chg="modSp add mod">
        <pc:chgData name="Chunping Xu" userId="a5962ba47313b1f5" providerId="LiveId" clId="{EC002035-3F30-4938-85AD-F3D88A94F053}" dt="2020-12-01T06:51:36.138" v="130" actId="20577"/>
        <pc:sldMkLst>
          <pc:docMk/>
          <pc:sldMk cId="986370591" sldId="962"/>
        </pc:sldMkLst>
        <pc:spChg chg="mod">
          <ac:chgData name="Chunping Xu" userId="a5962ba47313b1f5" providerId="LiveId" clId="{EC002035-3F30-4938-85AD-F3D88A94F053}" dt="2020-12-01T06:51:36.138" v="130" actId="20577"/>
          <ac:spMkLst>
            <pc:docMk/>
            <pc:sldMk cId="986370591" sldId="96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183173773" sldId="962"/>
        </pc:sldMkLst>
      </pc:sldChg>
      <pc:sldChg chg="modSp add mod">
        <pc:chgData name="Chunping Xu" userId="a5962ba47313b1f5" providerId="LiveId" clId="{EC002035-3F30-4938-85AD-F3D88A94F053}" dt="2020-12-01T06:55:16.576" v="137" actId="20577"/>
        <pc:sldMkLst>
          <pc:docMk/>
          <pc:sldMk cId="2852969354" sldId="963"/>
        </pc:sldMkLst>
        <pc:spChg chg="mod">
          <ac:chgData name="Chunping Xu" userId="a5962ba47313b1f5" providerId="LiveId" clId="{EC002035-3F30-4938-85AD-F3D88A94F053}" dt="2020-12-01T06:55:16.576" v="137" actId="20577"/>
          <ac:spMkLst>
            <pc:docMk/>
            <pc:sldMk cId="2852969354" sldId="963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07:20:20.611" v="396"/>
        <pc:sldMkLst>
          <pc:docMk/>
          <pc:sldMk cId="2919270857" sldId="964"/>
        </pc:sldMkLst>
      </pc:sldChg>
      <pc:sldChg chg="modSp add mod">
        <pc:chgData name="Chunping Xu" userId="a5962ba47313b1f5" providerId="LiveId" clId="{EC002035-3F30-4938-85AD-F3D88A94F053}" dt="2020-12-02T06:47:31.899" v="1051" actId="20578"/>
        <pc:sldMkLst>
          <pc:docMk/>
          <pc:sldMk cId="3310854203" sldId="964"/>
        </pc:sldMkLst>
        <pc:spChg chg="mod">
          <ac:chgData name="Chunping Xu" userId="a5962ba47313b1f5" providerId="LiveId" clId="{EC002035-3F30-4938-85AD-F3D88A94F053}" dt="2020-12-01T07:22:58.438" v="411" actId="20577"/>
          <ac:spMkLst>
            <pc:docMk/>
            <pc:sldMk cId="3310854203" sldId="964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3:10.152" v="413" actId="14100"/>
          <ac:spMkLst>
            <pc:docMk/>
            <pc:sldMk cId="3310854203" sldId="964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31.899" v="1051" actId="20578"/>
          <ac:spMkLst>
            <pc:docMk/>
            <pc:sldMk cId="3310854203" sldId="964"/>
            <ac:spMk id="49169" creationId="{1B7526BA-27CA-4E26-9585-593AD356FA40}"/>
          </ac:spMkLst>
        </pc:spChg>
      </pc:sldChg>
      <pc:sldChg chg="add del">
        <pc:chgData name="Chunping Xu" userId="a5962ba47313b1f5" providerId="LiveId" clId="{EC002035-3F30-4938-85AD-F3D88A94F053}" dt="2020-12-01T07:20:26.099" v="399"/>
        <pc:sldMkLst>
          <pc:docMk/>
          <pc:sldMk cId="1344947306" sldId="965"/>
        </pc:sldMkLst>
      </pc:sldChg>
      <pc:sldChg chg="modSp add mod">
        <pc:chgData name="Chunping Xu" userId="a5962ba47313b1f5" providerId="LiveId" clId="{EC002035-3F30-4938-85AD-F3D88A94F053}" dt="2020-12-04T23:12:12.486" v="1600" actId="13926"/>
        <pc:sldMkLst>
          <pc:docMk/>
          <pc:sldMk cId="2872512275" sldId="965"/>
        </pc:sldMkLst>
        <pc:spChg chg="mod">
          <ac:chgData name="Chunping Xu" userId="a5962ba47313b1f5" providerId="LiveId" clId="{EC002035-3F30-4938-85AD-F3D88A94F053}" dt="2020-12-01T07:21:29.733" v="404" actId="20577"/>
          <ac:spMkLst>
            <pc:docMk/>
            <pc:sldMk cId="2872512275" sldId="965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1:47.397" v="405" actId="14100"/>
          <ac:spMkLst>
            <pc:docMk/>
            <pc:sldMk cId="2872512275" sldId="965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6:54.686" v="1050" actId="20578"/>
          <ac:spMkLst>
            <pc:docMk/>
            <pc:sldMk cId="2872512275" sldId="965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4T23:12:12.486" v="1600" actId="13926"/>
          <ac:spMkLst>
            <pc:docMk/>
            <pc:sldMk cId="2872512275" sldId="965"/>
            <ac:spMk id="49182" creationId="{B001225B-A917-4E50-8AAE-A5699E5BAEC0}"/>
          </ac:spMkLst>
        </pc:spChg>
      </pc:sldChg>
      <pc:sldChg chg="modSp add mod">
        <pc:chgData name="Chunping Xu" userId="a5962ba47313b1f5" providerId="LiveId" clId="{EC002035-3F30-4938-85AD-F3D88A94F053}" dt="2020-12-05T03:45:57.774" v="1610" actId="20578"/>
        <pc:sldMkLst>
          <pc:docMk/>
          <pc:sldMk cId="3827134803" sldId="966"/>
        </pc:sldMkLst>
        <pc:spChg chg="mod">
          <ac:chgData name="Chunping Xu" userId="a5962ba47313b1f5" providerId="LiveId" clId="{EC002035-3F30-4938-85AD-F3D88A94F053}" dt="2020-12-01T07:25:04.215" v="422"/>
          <ac:spMkLst>
            <pc:docMk/>
            <pc:sldMk cId="3827134803" sldId="966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5T03:45:57.774" v="1610" actId="20578"/>
          <ac:spMkLst>
            <pc:docMk/>
            <pc:sldMk cId="3827134803" sldId="966"/>
            <ac:spMk id="49169" creationId="{1B7526BA-27CA-4E26-9585-593AD356FA40}"/>
          </ac:spMkLst>
        </pc:spChg>
      </pc:sldChg>
      <pc:sldChg chg="addSp delSp modSp add mod">
        <pc:chgData name="Chunping Xu" userId="a5962ba47313b1f5" providerId="LiveId" clId="{EC002035-3F30-4938-85AD-F3D88A94F053}" dt="2020-12-02T06:47:44.148" v="1053" actId="20578"/>
        <pc:sldMkLst>
          <pc:docMk/>
          <pc:sldMk cId="897100237" sldId="967"/>
        </pc:sldMkLst>
        <pc:spChg chg="add del mod">
          <ac:chgData name="Chunping Xu" userId="a5962ba47313b1f5" providerId="LiveId" clId="{EC002035-3F30-4938-85AD-F3D88A94F053}" dt="2020-12-01T07:28:47.805" v="427" actId="21"/>
          <ac:spMkLst>
            <pc:docMk/>
            <pc:sldMk cId="897100237" sldId="967"/>
            <ac:spMk id="35" creationId="{C92D2B1A-3DE7-4DCE-9B22-EE1863F73494}"/>
          </ac:spMkLst>
        </pc:spChg>
        <pc:spChg chg="add mod">
          <ac:chgData name="Chunping Xu" userId="a5962ba47313b1f5" providerId="LiveId" clId="{EC002035-3F30-4938-85AD-F3D88A94F053}" dt="2020-12-01T07:32:12.255" v="441" actId="14100"/>
          <ac:spMkLst>
            <pc:docMk/>
            <pc:sldMk cId="897100237" sldId="967"/>
            <ac:spMk id="36" creationId="{DF9024CA-BF60-4EBF-9D48-8FA4D61547E8}"/>
          </ac:spMkLst>
        </pc:spChg>
        <pc:spChg chg="add mod">
          <ac:chgData name="Chunping Xu" userId="a5962ba47313b1f5" providerId="LiveId" clId="{EC002035-3F30-4938-85AD-F3D88A94F053}" dt="2020-12-01T07:31:58.683" v="440" actId="14100"/>
          <ac:spMkLst>
            <pc:docMk/>
            <pc:sldMk cId="897100237" sldId="967"/>
            <ac:spMk id="37" creationId="{67BD28DB-898C-4046-960F-84A7E71E7A30}"/>
          </ac:spMkLst>
        </pc:spChg>
        <pc:spChg chg="add mod">
          <ac:chgData name="Chunping Xu" userId="a5962ba47313b1f5" providerId="LiveId" clId="{EC002035-3F30-4938-85AD-F3D88A94F053}" dt="2020-12-01T07:34:56.463" v="480" actId="1076"/>
          <ac:spMkLst>
            <pc:docMk/>
            <pc:sldMk cId="897100237" sldId="967"/>
            <ac:spMk id="38" creationId="{88B87F3F-71F0-4B27-AD7A-3245FE5B1084}"/>
          </ac:spMkLst>
        </pc:spChg>
        <pc:spChg chg="add mod">
          <ac:chgData name="Chunping Xu" userId="a5962ba47313b1f5" providerId="LiveId" clId="{EC002035-3F30-4938-85AD-F3D88A94F053}" dt="2020-12-01T07:34:46.309" v="479"/>
          <ac:spMkLst>
            <pc:docMk/>
            <pc:sldMk cId="897100237" sldId="967"/>
            <ac:spMk id="39" creationId="{2BEF077C-077D-4659-875F-8D75FBF492F6}"/>
          </ac:spMkLst>
        </pc:spChg>
        <pc:spChg chg="del">
          <ac:chgData name="Chunping Xu" userId="a5962ba47313b1f5" providerId="LiveId" clId="{EC002035-3F30-4938-85AD-F3D88A94F053}" dt="2020-12-01T07:28:42.443" v="425" actId="21"/>
          <ac:spMkLst>
            <pc:docMk/>
            <pc:sldMk cId="897100237" sldId="967"/>
            <ac:spMk id="32773" creationId="{74A7C312-4F18-47CE-BE1F-D82EC62C37C2}"/>
          </ac:spMkLst>
        </pc:spChg>
        <pc:spChg chg="del">
          <ac:chgData name="Chunping Xu" userId="a5962ba47313b1f5" providerId="LiveId" clId="{EC002035-3F30-4938-85AD-F3D88A94F053}" dt="2020-12-01T07:28:15.880" v="424" actId="21"/>
          <ac:spMkLst>
            <pc:docMk/>
            <pc:sldMk cId="897100237" sldId="967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44.148" v="1053" actId="20578"/>
          <ac:spMkLst>
            <pc:docMk/>
            <pc:sldMk cId="897100237" sldId="967"/>
            <ac:spMk id="49169" creationId="{1B7526BA-27CA-4E26-9585-593AD356FA40}"/>
          </ac:spMkLst>
        </pc:spChg>
      </pc:sldChg>
      <pc:sldChg chg="addSp delSp modSp add mod ord setBg addCm delCm">
        <pc:chgData name="Chunping Xu" userId="a5962ba47313b1f5" providerId="LiveId" clId="{EC002035-3F30-4938-85AD-F3D88A94F053}" dt="2020-12-04T23:06:38.711" v="1592" actId="1076"/>
        <pc:sldMkLst>
          <pc:docMk/>
          <pc:sldMk cId="161317934" sldId="968"/>
        </pc:sldMkLst>
        <pc:spChg chg="mod">
          <ac:chgData name="Chunping Xu" userId="a5962ba47313b1f5" providerId="LiveId" clId="{EC002035-3F30-4938-85AD-F3D88A94F053}" dt="2020-12-01T19:24:25.560" v="819" actId="14100"/>
          <ac:spMkLst>
            <pc:docMk/>
            <pc:sldMk cId="161317934" sldId="968"/>
            <ac:spMk id="2" creationId="{7BFEB718-A145-42CB-9EE0-F9E5CDB15A3D}"/>
          </ac:spMkLst>
        </pc:spChg>
        <pc:spChg chg="del">
          <ac:chgData name="Chunping Xu" userId="a5962ba47313b1f5" providerId="LiveId" clId="{EC002035-3F30-4938-85AD-F3D88A94F053}" dt="2020-12-01T19:21:14.423" v="789" actId="21"/>
          <ac:spMkLst>
            <pc:docMk/>
            <pc:sldMk cId="161317934" sldId="968"/>
            <ac:spMk id="3" creationId="{87E11C26-1832-48E2-8731-6C0622AC0C6B}"/>
          </ac:spMkLst>
        </pc:spChg>
        <pc:spChg chg="mod">
          <ac:chgData name="Chunping Xu" userId="a5962ba47313b1f5" providerId="LiveId" clId="{EC002035-3F30-4938-85AD-F3D88A94F053}" dt="2020-12-01T19:34:45.132" v="878" actId="1076"/>
          <ac:spMkLst>
            <pc:docMk/>
            <pc:sldMk cId="161317934" sldId="968"/>
            <ac:spMk id="56" creationId="{868B0659-4FC8-468F-93CC-36C5DEC4F37D}"/>
          </ac:spMkLst>
        </pc:spChg>
        <pc:spChg chg="add del">
          <ac:chgData name="Chunping Xu" userId="a5962ba47313b1f5" providerId="LiveId" clId="{EC002035-3F30-4938-85AD-F3D88A94F053}" dt="2020-12-01T19:11:27.579" v="725" actId="22"/>
          <ac:spMkLst>
            <pc:docMk/>
            <pc:sldMk cId="161317934" sldId="968"/>
            <ac:spMk id="57" creationId="{F983E409-006D-4C35-8844-02110233E959}"/>
          </ac:spMkLst>
        </pc:spChg>
        <pc:spChg chg="add del mod">
          <ac:chgData name="Chunping Xu" userId="a5962ba47313b1f5" providerId="LiveId" clId="{EC002035-3F30-4938-85AD-F3D88A94F053}" dt="2020-12-01T19:21:07.168" v="787" actId="21"/>
          <ac:spMkLst>
            <pc:docMk/>
            <pc:sldMk cId="161317934" sldId="968"/>
            <ac:spMk id="59" creationId="{BD60EABF-461F-45AB-AEF5-7FEB7414D6DB}"/>
          </ac:spMkLst>
        </pc:spChg>
        <pc:spChg chg="add mod">
          <ac:chgData name="Chunping Xu" userId="a5962ba47313b1f5" providerId="LiveId" clId="{EC002035-3F30-4938-85AD-F3D88A94F053}" dt="2020-12-01T19:21:00.716" v="786" actId="14100"/>
          <ac:spMkLst>
            <pc:docMk/>
            <pc:sldMk cId="161317934" sldId="968"/>
            <ac:spMk id="60" creationId="{EC27636C-B443-4FAC-BB44-CB1F157C7262}"/>
          </ac:spMkLst>
        </pc:spChg>
        <pc:spChg chg="add mod">
          <ac:chgData name="Chunping Xu" userId="a5962ba47313b1f5" providerId="LiveId" clId="{EC002035-3F30-4938-85AD-F3D88A94F053}" dt="2020-12-01T19:15:35.209" v="747" actId="14100"/>
          <ac:spMkLst>
            <pc:docMk/>
            <pc:sldMk cId="161317934" sldId="968"/>
            <ac:spMk id="61" creationId="{13E9CA36-0AE4-40BB-A68B-B8DCB6A42FFE}"/>
          </ac:spMkLst>
        </pc:spChg>
        <pc:spChg chg="add mod">
          <ac:chgData name="Chunping Xu" userId="a5962ba47313b1f5" providerId="LiveId" clId="{EC002035-3F30-4938-85AD-F3D88A94F053}" dt="2020-12-01T19:22:59.289" v="802"/>
          <ac:spMkLst>
            <pc:docMk/>
            <pc:sldMk cId="161317934" sldId="968"/>
            <ac:spMk id="62" creationId="{5C9DAFB9-A35F-49E1-93DB-FB55302A322B}"/>
          </ac:spMkLst>
        </pc:spChg>
        <pc:spChg chg="add mod">
          <ac:chgData name="Chunping Xu" userId="a5962ba47313b1f5" providerId="LiveId" clId="{EC002035-3F30-4938-85AD-F3D88A94F053}" dt="2020-12-01T19:34:19.483" v="877" actId="1076"/>
          <ac:spMkLst>
            <pc:docMk/>
            <pc:sldMk cId="161317934" sldId="968"/>
            <ac:spMk id="63" creationId="{E6CE4144-07BB-4F66-B02E-FD0C6CAEBF06}"/>
          </ac:spMkLst>
        </pc:spChg>
        <pc:spChg chg="add mod">
          <ac:chgData name="Chunping Xu" userId="a5962ba47313b1f5" providerId="LiveId" clId="{EC002035-3F30-4938-85AD-F3D88A94F053}" dt="2020-12-01T19:32:51.759" v="871" actId="1076"/>
          <ac:spMkLst>
            <pc:docMk/>
            <pc:sldMk cId="161317934" sldId="968"/>
            <ac:spMk id="64" creationId="{8BEEA84B-6F55-4BA1-87E8-347C1C0E242D}"/>
          </ac:spMkLst>
        </pc:spChg>
        <pc:spChg chg="add mod">
          <ac:chgData name="Chunping Xu" userId="a5962ba47313b1f5" providerId="LiveId" clId="{EC002035-3F30-4938-85AD-F3D88A94F053}" dt="2020-12-01T19:34:04.554" v="875" actId="1076"/>
          <ac:spMkLst>
            <pc:docMk/>
            <pc:sldMk cId="161317934" sldId="968"/>
            <ac:spMk id="65" creationId="{843A1CA4-0414-47CB-9652-DA793A5A0D3B}"/>
          </ac:spMkLst>
        </pc:spChg>
        <pc:spChg chg="add mod">
          <ac:chgData name="Chunping Xu" userId="a5962ba47313b1f5" providerId="LiveId" clId="{EC002035-3F30-4938-85AD-F3D88A94F053}" dt="2020-12-01T19:25:07.754" v="824" actId="167"/>
          <ac:spMkLst>
            <pc:docMk/>
            <pc:sldMk cId="161317934" sldId="968"/>
            <ac:spMk id="66" creationId="{5E92D054-6572-4B3E-9A10-FF33A8A31681}"/>
          </ac:spMkLst>
        </pc:spChg>
        <pc:spChg chg="add del mod">
          <ac:chgData name="Chunping Xu" userId="a5962ba47313b1f5" providerId="LiveId" clId="{EC002035-3F30-4938-85AD-F3D88A94F053}" dt="2020-12-01T19:28:18.226" v="830"/>
          <ac:spMkLst>
            <pc:docMk/>
            <pc:sldMk cId="161317934" sldId="968"/>
            <ac:spMk id="67" creationId="{DD1185E8-B032-4D82-B331-624ACFEA7406}"/>
          </ac:spMkLst>
        </pc:spChg>
        <pc:spChg chg="add del mod">
          <ac:chgData name="Chunping Xu" userId="a5962ba47313b1f5" providerId="LiveId" clId="{EC002035-3F30-4938-85AD-F3D88A94F053}" dt="2020-12-01T19:28:37.077" v="836"/>
          <ac:spMkLst>
            <pc:docMk/>
            <pc:sldMk cId="161317934" sldId="968"/>
            <ac:spMk id="68" creationId="{65428CB5-A90A-4FBA-9B02-17B3E433F30F}"/>
          </ac:spMkLst>
        </pc:spChg>
        <pc:spChg chg="add del mod">
          <ac:chgData name="Chunping Xu" userId="a5962ba47313b1f5" providerId="LiveId" clId="{EC002035-3F30-4938-85AD-F3D88A94F053}" dt="2020-12-01T19:28:59.423" v="839"/>
          <ac:spMkLst>
            <pc:docMk/>
            <pc:sldMk cId="161317934" sldId="968"/>
            <ac:spMk id="69" creationId="{43F158B5-A4B7-4F99-8CCA-532BC1439233}"/>
          </ac:spMkLst>
        </pc:spChg>
        <pc:spChg chg="add mod">
          <ac:chgData name="Chunping Xu" userId="a5962ba47313b1f5" providerId="LiveId" clId="{EC002035-3F30-4938-85AD-F3D88A94F053}" dt="2020-12-01T19:32:22.240" v="869"/>
          <ac:spMkLst>
            <pc:docMk/>
            <pc:sldMk cId="161317934" sldId="968"/>
            <ac:spMk id="72" creationId="{B23B0B15-6690-4D46-9626-8DDB2FDEEEDE}"/>
          </ac:spMkLst>
        </pc:spChg>
        <pc:spChg chg="add mod">
          <ac:chgData name="Chunping Xu" userId="a5962ba47313b1f5" providerId="LiveId" clId="{EC002035-3F30-4938-85AD-F3D88A94F053}" dt="2020-12-01T19:32:07.576" v="862"/>
          <ac:spMkLst>
            <pc:docMk/>
            <pc:sldMk cId="161317934" sldId="968"/>
            <ac:spMk id="73" creationId="{01B40752-4CED-4471-88CA-4DB7DB6BB629}"/>
          </ac:spMkLst>
        </pc:spChg>
        <pc:spChg chg="add mod">
          <ac:chgData name="Chunping Xu" userId="a5962ba47313b1f5" providerId="LiveId" clId="{EC002035-3F30-4938-85AD-F3D88A94F053}" dt="2020-12-01T19:39:07.585" v="896"/>
          <ac:spMkLst>
            <pc:docMk/>
            <pc:sldMk cId="161317934" sldId="968"/>
            <ac:spMk id="74" creationId="{23F52D84-44D1-4A1C-A490-284955DF1511}"/>
          </ac:spMkLst>
        </pc:spChg>
        <pc:spChg chg="add mod">
          <ac:chgData name="Chunping Xu" userId="a5962ba47313b1f5" providerId="LiveId" clId="{EC002035-3F30-4938-85AD-F3D88A94F053}" dt="2020-12-01T19:38:59.914" v="893"/>
          <ac:spMkLst>
            <pc:docMk/>
            <pc:sldMk cId="161317934" sldId="968"/>
            <ac:spMk id="75" creationId="{03524008-55F4-47AF-BFFB-9D2AE5C99F87}"/>
          </ac:spMkLst>
        </pc:spChg>
        <pc:spChg chg="mod">
          <ac:chgData name="Chunping Xu" userId="a5962ba47313b1f5" providerId="LiveId" clId="{EC002035-3F30-4938-85AD-F3D88A94F053}" dt="2020-12-01T19:35:19.934" v="880" actId="14100"/>
          <ac:spMkLst>
            <pc:docMk/>
            <pc:sldMk cId="161317934" sldId="968"/>
            <ac:spMk id="68637" creationId="{FFC2BC23-BA93-422E-815C-4AC29D991F74}"/>
          </ac:spMkLst>
        </pc:spChg>
        <pc:spChg chg="mod">
          <ac:chgData name="Chunping Xu" userId="a5962ba47313b1f5" providerId="LiveId" clId="{EC002035-3F30-4938-85AD-F3D88A94F053}" dt="2020-12-01T19:35:43.667" v="882" actId="14100"/>
          <ac:spMkLst>
            <pc:docMk/>
            <pc:sldMk cId="161317934" sldId="968"/>
            <ac:spMk id="68638" creationId="{7A6DC489-7909-4E6C-90EA-FC0C22E87221}"/>
          </ac:spMkLst>
        </pc:spChg>
        <pc:spChg chg="mod">
          <ac:chgData name="Chunping Xu" userId="a5962ba47313b1f5" providerId="LiveId" clId="{EC002035-3F30-4938-85AD-F3D88A94F053}" dt="2020-12-01T19:26:43.799" v="827" actId="14100"/>
          <ac:spMkLst>
            <pc:docMk/>
            <pc:sldMk cId="161317934" sldId="968"/>
            <ac:spMk id="68639" creationId="{DCFD3F3E-725A-4C89-BDBC-55E03064EA63}"/>
          </ac:spMkLst>
        </pc:spChg>
        <pc:spChg chg="mod">
          <ac:chgData name="Chunping Xu" userId="a5962ba47313b1f5" providerId="LiveId" clId="{EC002035-3F30-4938-85AD-F3D88A94F053}" dt="2020-12-01T19:33:15.204" v="873" actId="14100"/>
          <ac:spMkLst>
            <pc:docMk/>
            <pc:sldMk cId="161317934" sldId="968"/>
            <ac:spMk id="68640" creationId="{2127FD12-0020-4262-AE3B-4DFCD0CE6BC1}"/>
          </ac:spMkLst>
        </pc:spChg>
        <pc:spChg chg="mod">
          <ac:chgData name="Chunping Xu" userId="a5962ba47313b1f5" providerId="LiveId" clId="{EC002035-3F30-4938-85AD-F3D88A94F053}" dt="2020-12-01T19:35:12.935" v="879" actId="1076"/>
          <ac:spMkLst>
            <pc:docMk/>
            <pc:sldMk cId="161317934" sldId="968"/>
            <ac:spMk id="68645" creationId="{165DC026-A9E9-4187-9D68-C1522E998423}"/>
          </ac:spMkLst>
        </pc:spChg>
        <pc:spChg chg="mod">
          <ac:chgData name="Chunping Xu" userId="a5962ba47313b1f5" providerId="LiveId" clId="{EC002035-3F30-4938-85AD-F3D88A94F053}" dt="2020-12-01T19:35:38.044" v="881" actId="1076"/>
          <ac:spMkLst>
            <pc:docMk/>
            <pc:sldMk cId="161317934" sldId="968"/>
            <ac:spMk id="68646" creationId="{2BB25040-2871-42CA-BA71-4D402B336040}"/>
          </ac:spMkLst>
        </pc:spChg>
        <pc:spChg chg="mod">
          <ac:chgData name="Chunping Xu" userId="a5962ba47313b1f5" providerId="LiveId" clId="{EC002035-3F30-4938-85AD-F3D88A94F053}" dt="2020-12-01T19:27:00.489" v="828" actId="1076"/>
          <ac:spMkLst>
            <pc:docMk/>
            <pc:sldMk cId="161317934" sldId="968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19:33:10.127" v="872" actId="1076"/>
          <ac:spMkLst>
            <pc:docMk/>
            <pc:sldMk cId="161317934" sldId="968"/>
            <ac:spMk id="68648" creationId="{05DC23D3-B05F-435A-B71E-E6AB89579722}"/>
          </ac:spMkLst>
        </pc:spChg>
        <pc:spChg chg="mod">
          <ac:chgData name="Chunping Xu" userId="a5962ba47313b1f5" providerId="LiveId" clId="{EC002035-3F30-4938-85AD-F3D88A94F053}" dt="2020-12-04T23:06:38.711" v="1592" actId="1076"/>
          <ac:spMkLst>
            <pc:docMk/>
            <pc:sldMk cId="161317934" sldId="968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6:20.606" v="1590" actId="1076"/>
          <ac:spMkLst>
            <pc:docMk/>
            <pc:sldMk cId="161317934" sldId="968"/>
            <ac:spMk id="68652" creationId="{7BF76554-C996-44B6-998E-51D81BB316C0}"/>
          </ac:spMkLst>
        </pc:spChg>
        <pc:spChg chg="del mod">
          <ac:chgData name="Chunping Xu" userId="a5962ba47313b1f5" providerId="LiveId" clId="{EC002035-3F30-4938-85AD-F3D88A94F053}" dt="2020-12-01T19:21:10.449" v="788" actId="21"/>
          <ac:spMkLst>
            <pc:docMk/>
            <pc:sldMk cId="161317934" sldId="968"/>
            <ac:spMk id="68656" creationId="{5F463B42-20FC-4A1F-B4EB-B6CF9AF077E9}"/>
          </ac:spMkLst>
        </pc:spChg>
        <pc:spChg chg="mod">
          <ac:chgData name="Chunping Xu" userId="a5962ba47313b1f5" providerId="LiveId" clId="{EC002035-3F30-4938-85AD-F3D88A94F053}" dt="2020-12-01T19:32:42.214" v="870" actId="1076"/>
          <ac:spMkLst>
            <pc:docMk/>
            <pc:sldMk cId="161317934" sldId="968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2-01T19:26:02.841" v="826" actId="1076"/>
          <ac:spMkLst>
            <pc:docMk/>
            <pc:sldMk cId="161317934" sldId="968"/>
            <ac:spMk id="152588" creationId="{F2CDF024-F425-411F-B94F-AB11FE409356}"/>
          </ac:spMkLst>
        </pc:spChg>
        <pc:spChg chg="mod">
          <ac:chgData name="Chunping Xu" userId="a5962ba47313b1f5" providerId="LiveId" clId="{EC002035-3F30-4938-85AD-F3D88A94F053}" dt="2020-12-01T19:15:16.373" v="745" actId="13926"/>
          <ac:spMkLst>
            <pc:docMk/>
            <pc:sldMk cId="161317934" sldId="968"/>
            <ac:spMk id="152589" creationId="{BE947D23-5AAF-4F88-817D-0A6330A0F0C4}"/>
          </ac:spMkLst>
        </pc:spChg>
        <pc:spChg chg="del">
          <ac:chgData name="Chunping Xu" userId="a5962ba47313b1f5" providerId="LiveId" clId="{EC002035-3F30-4938-85AD-F3D88A94F053}" dt="2020-12-01T19:37:59.034" v="885" actId="21"/>
          <ac:spMkLst>
            <pc:docMk/>
            <pc:sldMk cId="161317934" sldId="968"/>
            <ac:spMk id="152592" creationId="{050F5442-9783-4E3F-8D7C-0888FB60B152}"/>
          </ac:spMkLst>
        </pc:spChg>
        <pc:spChg chg="del">
          <ac:chgData name="Chunping Xu" userId="a5962ba47313b1f5" providerId="LiveId" clId="{EC002035-3F30-4938-85AD-F3D88A94F053}" dt="2020-12-01T19:38:02.198" v="886" actId="21"/>
          <ac:spMkLst>
            <pc:docMk/>
            <pc:sldMk cId="161317934" sldId="968"/>
            <ac:spMk id="152593" creationId="{1ADF3ADE-3672-4AEA-995E-87DC84B19293}"/>
          </ac:spMkLst>
        </pc:spChg>
        <pc:spChg chg="add del">
          <ac:chgData name="Chunping Xu" userId="a5962ba47313b1f5" providerId="LiveId" clId="{EC002035-3F30-4938-85AD-F3D88A94F053}" dt="2020-12-01T19:31:54.326" v="859" actId="21"/>
          <ac:spMkLst>
            <pc:docMk/>
            <pc:sldMk cId="161317934" sldId="968"/>
            <ac:spMk id="152596" creationId="{B47B7DA6-A60D-4F78-B931-1BD3724A3D47}"/>
          </ac:spMkLst>
        </pc:spChg>
        <pc:spChg chg="add del">
          <ac:chgData name="Chunping Xu" userId="a5962ba47313b1f5" providerId="LiveId" clId="{EC002035-3F30-4938-85AD-F3D88A94F053}" dt="2020-12-01T19:32:12.399" v="863" actId="21"/>
          <ac:spMkLst>
            <pc:docMk/>
            <pc:sldMk cId="161317934" sldId="968"/>
            <ac:spMk id="152597" creationId="{FEBC04ED-5B69-4C31-8F74-3DA02E272233}"/>
          </ac:spMkLst>
        </pc:spChg>
        <pc:picChg chg="del">
          <ac:chgData name="Chunping Xu" userId="a5962ba47313b1f5" providerId="LiveId" clId="{EC002035-3F30-4938-85AD-F3D88A94F053}" dt="2020-12-01T19:13:17.461" v="737" actId="21"/>
          <ac:picMkLst>
            <pc:docMk/>
            <pc:sldMk cId="161317934" sldId="968"/>
            <ac:picMk id="5" creationId="{A2EC286F-9324-4F2D-A436-3121AD89EA79}"/>
          </ac:picMkLst>
        </pc:picChg>
        <pc:picChg chg="add del mod">
          <ac:chgData name="Chunping Xu" userId="a5962ba47313b1f5" providerId="LiveId" clId="{EC002035-3F30-4938-85AD-F3D88A94F053}" dt="2020-12-01T19:31:21.682" v="856"/>
          <ac:picMkLst>
            <pc:docMk/>
            <pc:sldMk cId="161317934" sldId="968"/>
            <ac:picMk id="7" creationId="{C897B8E1-F7AB-403D-8E23-09E803C05DB8}"/>
          </ac:picMkLst>
        </pc:picChg>
        <pc:picChg chg="add del mod">
          <ac:chgData name="Chunping Xu" userId="a5962ba47313b1f5" providerId="LiveId" clId="{EC002035-3F30-4938-85AD-F3D88A94F053}" dt="2020-12-01T19:31:20.870" v="855"/>
          <ac:picMkLst>
            <pc:docMk/>
            <pc:sldMk cId="161317934" sldId="968"/>
            <ac:picMk id="8" creationId="{792B549D-0204-4CAE-893E-F9503E026600}"/>
          </ac:picMkLst>
        </pc:pic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65154489" sldId="969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3960081312" sldId="969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358806038" sldId="970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1732606055" sldId="970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1819685180" sldId="971"/>
        </pc:sldMkLst>
      </pc:sldChg>
      <pc:sldChg chg="modSp add mod">
        <pc:chgData name="Chunping Xu" userId="a5962ba47313b1f5" providerId="LiveId" clId="{EC002035-3F30-4938-85AD-F3D88A94F053}" dt="2020-12-02T06:44:36.210" v="1041" actId="6549"/>
        <pc:sldMkLst>
          <pc:docMk/>
          <pc:sldMk cId="2665975979" sldId="971"/>
        </pc:sldMkLst>
        <pc:spChg chg="mod">
          <ac:chgData name="Chunping Xu" userId="a5962ba47313b1f5" providerId="LiveId" clId="{EC002035-3F30-4938-85AD-F3D88A94F053}" dt="2020-12-02T06:44:36.210" v="1041" actId="6549"/>
          <ac:spMkLst>
            <pc:docMk/>
            <pc:sldMk cId="2665975979" sldId="9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2T06:45:30.642" v="1049" actId="20577"/>
        <pc:sldMkLst>
          <pc:docMk/>
          <pc:sldMk cId="1783108899" sldId="972"/>
        </pc:sldMkLst>
        <pc:spChg chg="mod">
          <ac:chgData name="Chunping Xu" userId="a5962ba47313b1f5" providerId="LiveId" clId="{EC002035-3F30-4938-85AD-F3D88A94F053}" dt="2020-12-02T06:45:30.642" v="1049" actId="20577"/>
          <ac:spMkLst>
            <pc:docMk/>
            <pc:sldMk cId="1783108899" sldId="97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24051222" sldId="972"/>
        </pc:sldMkLst>
      </pc:sldChg>
      <pc:sldChg chg="modSp add setBg modAnim">
        <pc:chgData name="Chunping Xu" userId="a5962ba47313b1f5" providerId="LiveId" clId="{EC002035-3F30-4938-85AD-F3D88A94F053}" dt="2020-12-04T23:26:53.149" v="1606" actId="1076"/>
        <pc:sldMkLst>
          <pc:docMk/>
          <pc:sldMk cId="1698453218" sldId="973"/>
        </pc:sldMkLst>
        <pc:spChg chg="mod">
          <ac:chgData name="Chunping Xu" userId="a5962ba47313b1f5" providerId="LiveId" clId="{EC002035-3F30-4938-85AD-F3D88A94F053}" dt="2020-12-02T06:58:04.259" v="1083" actId="20577"/>
          <ac:spMkLst>
            <pc:docMk/>
            <pc:sldMk cId="1698453218" sldId="973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4T23:26:53.149" v="1606" actId="1076"/>
          <ac:spMkLst>
            <pc:docMk/>
            <pc:sldMk cId="1698453218" sldId="973"/>
            <ac:spMk id="392378" creationId="{3A40F1DE-9FBA-48C5-B5C7-8313423F0693}"/>
          </ac:spMkLst>
        </pc:spChg>
      </pc:sldChg>
      <pc:sldChg chg="delSp modSp add mod">
        <pc:chgData name="Chunping Xu" userId="a5962ba47313b1f5" providerId="LiveId" clId="{EC002035-3F30-4938-85AD-F3D88A94F053}" dt="2020-12-02T06:57:57.657" v="1081" actId="20577"/>
        <pc:sldMkLst>
          <pc:docMk/>
          <pc:sldMk cId="980176556" sldId="974"/>
        </pc:sldMkLst>
        <pc:spChg chg="mod">
          <ac:chgData name="Chunping Xu" userId="a5962ba47313b1f5" providerId="LiveId" clId="{EC002035-3F30-4938-85AD-F3D88A94F053}" dt="2020-12-02T06:57:57.657" v="1081" actId="20577"/>
          <ac:spMkLst>
            <pc:docMk/>
            <pc:sldMk cId="980176556" sldId="974"/>
            <ac:spMk id="18" creationId="{EA9242ED-F865-44D7-BD81-B333CA743FC2}"/>
          </ac:spMkLst>
        </pc:spChg>
        <pc:spChg chg="del">
          <ac:chgData name="Chunping Xu" userId="a5962ba47313b1f5" providerId="LiveId" clId="{EC002035-3F30-4938-85AD-F3D88A94F053}" dt="2020-12-01T19:45:35.722" v="927" actId="21"/>
          <ac:spMkLst>
            <pc:docMk/>
            <pc:sldMk cId="980176556" sldId="974"/>
            <ac:spMk id="432137" creationId="{432A5A2C-B1A1-42A5-A17B-54315D5DF0F1}"/>
          </ac:spMkLst>
        </pc:spChg>
        <pc:spChg chg="del">
          <ac:chgData name="Chunping Xu" userId="a5962ba47313b1f5" providerId="LiveId" clId="{EC002035-3F30-4938-85AD-F3D88A94F053}" dt="2020-12-01T19:45:39.995" v="928" actId="21"/>
          <ac:spMkLst>
            <pc:docMk/>
            <pc:sldMk cId="980176556" sldId="974"/>
            <ac:spMk id="432138" creationId="{86EA5964-08EC-440F-B276-85D539494349}"/>
          </ac:spMkLst>
        </pc:spChg>
        <pc:spChg chg="del">
          <ac:chgData name="Chunping Xu" userId="a5962ba47313b1f5" providerId="LiveId" clId="{EC002035-3F30-4938-85AD-F3D88A94F053}" dt="2020-12-01T19:45:43.228" v="929" actId="21"/>
          <ac:spMkLst>
            <pc:docMk/>
            <pc:sldMk cId="980176556" sldId="974"/>
            <ac:spMk id="432139" creationId="{C95BE6F9-74C8-441C-AA97-6AED4281DBAC}"/>
          </ac:spMkLst>
        </pc:spChg>
        <pc:spChg chg="del">
          <ac:chgData name="Chunping Xu" userId="a5962ba47313b1f5" providerId="LiveId" clId="{EC002035-3F30-4938-85AD-F3D88A94F053}" dt="2020-12-01T19:45:46.632" v="930" actId="21"/>
          <ac:spMkLst>
            <pc:docMk/>
            <pc:sldMk cId="980176556" sldId="974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8:02.281" v="991" actId="1076"/>
          <ac:spMkLst>
            <pc:docMk/>
            <pc:sldMk cId="980176556" sldId="974"/>
            <ac:spMk id="432141" creationId="{1FB4B219-D758-4467-984F-72A21A8113F3}"/>
          </ac:spMkLst>
        </pc:spChg>
        <pc:spChg chg="mod">
          <ac:chgData name="Chunping Xu" userId="a5962ba47313b1f5" providerId="LiveId" clId="{EC002035-3F30-4938-85AD-F3D88A94F053}" dt="2020-12-01T19:48:54.927" v="998" actId="1076"/>
          <ac:spMkLst>
            <pc:docMk/>
            <pc:sldMk cId="980176556" sldId="974"/>
            <ac:spMk id="432142" creationId="{BBDA9576-B9F5-4A84-95DF-535B9504D726}"/>
          </ac:spMkLst>
        </pc:spChg>
        <pc:spChg chg="mod">
          <ac:chgData name="Chunping Xu" userId="a5962ba47313b1f5" providerId="LiveId" clId="{EC002035-3F30-4938-85AD-F3D88A94F053}" dt="2020-12-01T19:48:48.881" v="997" actId="1076"/>
          <ac:spMkLst>
            <pc:docMk/>
            <pc:sldMk cId="980176556" sldId="974"/>
            <ac:spMk id="432143" creationId="{F70401F6-A9BA-43E4-A641-78D63A7300EB}"/>
          </ac:spMkLst>
        </pc:spChg>
        <pc:spChg chg="mod">
          <ac:chgData name="Chunping Xu" userId="a5962ba47313b1f5" providerId="LiveId" clId="{EC002035-3F30-4938-85AD-F3D88A94F053}" dt="2020-12-01T19:48:41.602" v="996" actId="1076"/>
          <ac:spMkLst>
            <pc:docMk/>
            <pc:sldMk cId="980176556" sldId="974"/>
            <ac:spMk id="432144" creationId="{01282FAF-AA12-48FF-AFFE-EF16752A7CCB}"/>
          </ac:spMkLst>
        </pc:spChg>
        <pc:spChg chg="mod">
          <ac:chgData name="Chunping Xu" userId="a5962ba47313b1f5" providerId="LiveId" clId="{EC002035-3F30-4938-85AD-F3D88A94F053}" dt="2020-12-01T19:47:58.282" v="990" actId="14100"/>
          <ac:spMkLst>
            <pc:docMk/>
            <pc:sldMk cId="980176556" sldId="974"/>
            <ac:spMk id="432149" creationId="{B9E55BAC-5EA3-41E4-9E5A-5AB35CD67569}"/>
          </ac:spMkLst>
        </pc:spChg>
      </pc:sldChg>
      <pc:sldChg chg="modSp add mod">
        <pc:chgData name="Chunping Xu" userId="a5962ba47313b1f5" providerId="LiveId" clId="{EC002035-3F30-4938-85AD-F3D88A94F053}" dt="2020-12-05T03:31:29.308" v="1609" actId="14100"/>
        <pc:sldMkLst>
          <pc:docMk/>
          <pc:sldMk cId="1266089870" sldId="975"/>
        </pc:sldMkLst>
        <pc:spChg chg="mod">
          <ac:chgData name="Chunping Xu" userId="a5962ba47313b1f5" providerId="LiveId" clId="{EC002035-3F30-4938-85AD-F3D88A94F053}" dt="2020-12-04T23:08:01.568" v="1599" actId="1076"/>
          <ac:spMkLst>
            <pc:docMk/>
            <pc:sldMk cId="1266089870" sldId="975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7:45.145" v="1597" actId="1076"/>
          <ac:spMkLst>
            <pc:docMk/>
            <pc:sldMk cId="1266089870" sldId="975"/>
            <ac:spMk id="68652" creationId="{7BF76554-C996-44B6-998E-51D81BB316C0}"/>
          </ac:spMkLst>
        </pc:spChg>
        <pc:spChg chg="mod">
          <ac:chgData name="Chunping Xu" userId="a5962ba47313b1f5" providerId="LiveId" clId="{EC002035-3F30-4938-85AD-F3D88A94F053}" dt="2020-12-05T03:31:29.308" v="1609" actId="14100"/>
          <ac:spMkLst>
            <pc:docMk/>
            <pc:sldMk cId="1266089870" sldId="975"/>
            <ac:spMk id="152582" creationId="{185C806B-D7C6-4099-9CBB-8125E5F5C223}"/>
          </ac:spMkLst>
        </pc:spChg>
      </pc:sldChg>
      <pc:sldChg chg="modSp add mod">
        <pc:chgData name="Chunping Xu" userId="a5962ba47313b1f5" providerId="LiveId" clId="{EC002035-3F30-4938-85AD-F3D88A94F053}" dt="2020-12-02T06:57:46.239" v="1077" actId="20577"/>
        <pc:sldMkLst>
          <pc:docMk/>
          <pc:sldMk cId="765639982" sldId="976"/>
        </pc:sldMkLst>
        <pc:spChg chg="mod">
          <ac:chgData name="Chunping Xu" userId="a5962ba47313b1f5" providerId="LiveId" clId="{EC002035-3F30-4938-85AD-F3D88A94F053}" dt="2020-12-02T06:57:46.239" v="1077" actId="20577"/>
          <ac:spMkLst>
            <pc:docMk/>
            <pc:sldMk cId="765639982" sldId="976"/>
            <ac:spMk id="392285" creationId="{95315444-7830-4965-99A7-D02D9978D93D}"/>
          </ac:spMkLst>
        </pc:spChg>
      </pc:sldChg>
      <pc:sldChg chg="addSp delSp modSp add del">
        <pc:chgData name="Chunping Xu" userId="a5962ba47313b1f5" providerId="LiveId" clId="{EC002035-3F30-4938-85AD-F3D88A94F053}" dt="2020-12-02T06:54:50.870" v="1059" actId="47"/>
        <pc:sldMkLst>
          <pc:docMk/>
          <pc:sldMk cId="3390033957" sldId="977"/>
        </pc:sldMkLst>
        <pc:spChg chg="add mod">
          <ac:chgData name="Chunping Xu" userId="a5962ba47313b1f5" providerId="LiveId" clId="{EC002035-3F30-4938-85AD-F3D88A94F053}" dt="2020-12-02T06:52:23.674" v="1056"/>
          <ac:spMkLst>
            <pc:docMk/>
            <pc:sldMk cId="3390033957" sldId="977"/>
            <ac:spMk id="5" creationId="{7B4B7F30-C1A6-4CF9-9B52-BC4D4327EF9D}"/>
          </ac:spMkLst>
        </pc:spChg>
        <pc:spChg chg="del">
          <ac:chgData name="Chunping Xu" userId="a5962ba47313b1f5" providerId="LiveId" clId="{EC002035-3F30-4938-85AD-F3D88A94F053}" dt="2020-12-02T06:52:28.825" v="1057" actId="21"/>
          <ac:spMkLst>
            <pc:docMk/>
            <pc:sldMk cId="3390033957" sldId="977"/>
            <ac:spMk id="434183" creationId="{09BFA093-E3E3-4612-91DB-D9894FF2C38A}"/>
          </ac:spMkLst>
        </pc:spChg>
        <pc:picChg chg="mod">
          <ac:chgData name="Chunping Xu" userId="a5962ba47313b1f5" providerId="LiveId" clId="{EC002035-3F30-4938-85AD-F3D88A94F053}" dt="2020-12-02T06:52:37.414" v="1058" actId="1076"/>
          <ac:picMkLst>
            <pc:docMk/>
            <pc:sldMk cId="3390033957" sldId="977"/>
            <ac:picMk id="434179" creationId="{D26277D7-A6EC-4F72-BD52-87F2B674ADD1}"/>
          </ac:picMkLst>
        </pc:picChg>
      </pc:sldChg>
    </pc:docChg>
  </pc:docChgLst>
  <pc:docChgLst>
    <pc:chgData name="Chunping Xu" userId="a5962ba47313b1f5" providerId="LiveId" clId="{385630A8-B4E7-4962-832C-51E14A66199B}"/>
    <pc:docChg chg="undo redo custSel addSld delSld modSld sldOrd delMainMaster">
      <pc:chgData name="Chunping Xu" userId="a5962ba47313b1f5" providerId="LiveId" clId="{385630A8-B4E7-4962-832C-51E14A66199B}" dt="2020-12-12T05:26:30.427" v="1762" actId="47"/>
      <pc:docMkLst>
        <pc:docMk/>
      </pc:docMkLst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0" sldId="28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414"/>
        </pc:sldMkLst>
      </pc:sldChg>
      <pc:sldChg chg="modSp add mod modAnim">
        <pc:chgData name="Chunping Xu" userId="a5962ba47313b1f5" providerId="LiveId" clId="{385630A8-B4E7-4962-832C-51E14A66199B}" dt="2020-12-10T00:27:57.290" v="1726"/>
        <pc:sldMkLst>
          <pc:docMk/>
          <pc:sldMk cId="0" sldId="561"/>
        </pc:sldMkLst>
        <pc:spChg chg="mod">
          <ac:chgData name="Chunping Xu" userId="a5962ba47313b1f5" providerId="LiveId" clId="{385630A8-B4E7-4962-832C-51E14A66199B}" dt="2020-12-09T21:25:05.131" v="113"/>
          <ac:spMkLst>
            <pc:docMk/>
            <pc:sldMk cId="0" sldId="561"/>
            <ac:spMk id="3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0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14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4"/>
        </pc:sldMkLst>
      </pc:sldChg>
      <pc:sldChg chg="modSp add">
        <pc:chgData name="Chunping Xu" userId="a5962ba47313b1f5" providerId="LiveId" clId="{385630A8-B4E7-4962-832C-51E14A66199B}" dt="2020-12-09T22:39:44.326" v="580" actId="14100"/>
        <pc:sldMkLst>
          <pc:docMk/>
          <pc:sldMk cId="0" sldId="625"/>
        </pc:sldMkLst>
        <pc:spChg chg="mod">
          <ac:chgData name="Chunping Xu" userId="a5962ba47313b1f5" providerId="LiveId" clId="{385630A8-B4E7-4962-832C-51E14A66199B}" dt="2020-12-09T22:39:44.326" v="580" actId="14100"/>
          <ac:spMkLst>
            <pc:docMk/>
            <pc:sldMk cId="0" sldId="625"/>
            <ac:spMk id="407554" creationId="{8741E8D6-0A99-4BB6-8E83-0D9F0D742C0E}"/>
          </ac:spMkLst>
        </pc:spChg>
      </pc:sldChg>
      <pc:sldChg chg="modSp mod">
        <pc:chgData name="Chunping Xu" userId="a5962ba47313b1f5" providerId="LiveId" clId="{385630A8-B4E7-4962-832C-51E14A66199B}" dt="2020-12-07T18:31:13.145" v="18"/>
        <pc:sldMkLst>
          <pc:docMk/>
          <pc:sldMk cId="2574250617" sldId="835"/>
        </pc:sldMkLst>
        <pc:spChg chg="mod">
          <ac:chgData name="Chunping Xu" userId="a5962ba47313b1f5" providerId="LiveId" clId="{385630A8-B4E7-4962-832C-51E14A66199B}" dt="2020-12-07T18:31:13.145" v="18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1921892509" sldId="853"/>
        </pc:sldMkLst>
      </pc:sldChg>
      <pc:sldChg chg="modSp">
        <pc:chgData name="Chunping Xu" userId="a5962ba47313b1f5" providerId="LiveId" clId="{385630A8-B4E7-4962-832C-51E14A66199B}" dt="2020-12-10T00:26:21.247" v="1722"/>
        <pc:sldMkLst>
          <pc:docMk/>
          <pc:sldMk cId="2226330514" sldId="872"/>
        </pc:sldMkLst>
        <pc:spChg chg="mod">
          <ac:chgData name="Chunping Xu" userId="a5962ba47313b1f5" providerId="LiveId" clId="{385630A8-B4E7-4962-832C-51E14A66199B}" dt="2020-12-10T00:26:21.247" v="1722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9T23:39:00.009" v="940"/>
        <pc:sldMkLst>
          <pc:docMk/>
          <pc:sldMk cId="1666369413" sldId="873"/>
        </pc:sldMkLst>
        <pc:spChg chg="mod">
          <ac:chgData name="Chunping Xu" userId="a5962ba47313b1f5" providerId="LiveId" clId="{385630A8-B4E7-4962-832C-51E14A66199B}" dt="2020-12-09T23:39:00.009" v="940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7T18:38:16.411" v="56"/>
        <pc:sldMkLst>
          <pc:docMk/>
          <pc:sldMk cId="3838463345" sldId="896"/>
        </pc:sldMkLst>
        <pc:spChg chg="mod">
          <ac:chgData name="Chunping Xu" userId="a5962ba47313b1f5" providerId="LiveId" clId="{385630A8-B4E7-4962-832C-51E14A66199B}" dt="2020-12-07T18:38:16.411" v="56"/>
          <ac:spMkLst>
            <pc:docMk/>
            <pc:sldMk cId="3838463345" sldId="8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7T18:38:52.658" v="60" actId="948"/>
        <pc:sldMkLst>
          <pc:docMk/>
          <pc:sldMk cId="2648719367" sldId="898"/>
        </pc:sldMkLst>
        <pc:spChg chg="mod">
          <ac:chgData name="Chunping Xu" userId="a5962ba47313b1f5" providerId="LiveId" clId="{385630A8-B4E7-4962-832C-51E14A66199B}" dt="2020-12-07T18:38:52.658" v="60" actId="948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2T05:26:30.427" v="1762" actId="47"/>
        <pc:sldMkLst>
          <pc:docMk/>
          <pc:sldMk cId="4139108468" sldId="911"/>
        </pc:sldMkLst>
      </pc:sldChg>
      <pc:sldChg chg="modSp mod">
        <pc:chgData name="Chunping Xu" userId="a5962ba47313b1f5" providerId="LiveId" clId="{385630A8-B4E7-4962-832C-51E14A66199B}" dt="2020-12-07T18:39:20.883" v="63"/>
        <pc:sldMkLst>
          <pc:docMk/>
          <pc:sldMk cId="748231982" sldId="955"/>
        </pc:sldMkLst>
        <pc:spChg chg="mod">
          <ac:chgData name="Chunping Xu" userId="a5962ba47313b1f5" providerId="LiveId" clId="{385630A8-B4E7-4962-832C-51E14A66199B}" dt="2020-12-07T18:39:20.883" v="63"/>
          <ac:spMkLst>
            <pc:docMk/>
            <pc:sldMk cId="748231982" sldId="955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2359765346" sldId="960"/>
        </pc:sldMkLst>
      </pc:sldChg>
      <pc:sldChg chg="modSp mod">
        <pc:chgData name="Chunping Xu" userId="a5962ba47313b1f5" providerId="LiveId" clId="{385630A8-B4E7-4962-832C-51E14A66199B}" dt="2020-12-07T18:33:59.838" v="22"/>
        <pc:sldMkLst>
          <pc:docMk/>
          <pc:sldMk cId="986370591" sldId="962"/>
        </pc:sldMkLst>
        <pc:spChg chg="mod">
          <ac:chgData name="Chunping Xu" userId="a5962ba47313b1f5" providerId="LiveId" clId="{385630A8-B4E7-4962-832C-51E14A66199B}" dt="2020-12-07T18:33:59.838" v="22"/>
          <ac:spMkLst>
            <pc:docMk/>
            <pc:sldMk cId="986370591" sldId="9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9T22:50:15.981" v="581" actId="207"/>
        <pc:sldMkLst>
          <pc:docMk/>
          <pc:sldMk cId="2852969354" sldId="963"/>
        </pc:sldMkLst>
        <pc:spChg chg="mod">
          <ac:chgData name="Chunping Xu" userId="a5962ba47313b1f5" providerId="LiveId" clId="{385630A8-B4E7-4962-832C-51E14A66199B}" dt="2020-12-09T22:50:15.981" v="581" actId="207"/>
          <ac:spMkLst>
            <pc:docMk/>
            <pc:sldMk cId="2852969354" sldId="963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310854203" sldId="964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2872512275" sldId="965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827134803" sldId="966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897100237" sldId="967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161317934" sldId="968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3960081312" sldId="96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32606055" sldId="97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2665975979" sldId="971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83108899" sldId="972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698453218" sldId="97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980176556" sldId="974"/>
        </pc:sldMkLst>
      </pc:sldChg>
      <pc:sldChg chg="addSp delSp modSp mod">
        <pc:chgData name="Chunping Xu" userId="a5962ba47313b1f5" providerId="LiveId" clId="{385630A8-B4E7-4962-832C-51E14A66199B}" dt="2020-12-09T21:38:50.900" v="250" actId="1076"/>
        <pc:sldMkLst>
          <pc:docMk/>
          <pc:sldMk cId="1266089870" sldId="975"/>
        </pc:sldMkLst>
        <pc:spChg chg="add mod">
          <ac:chgData name="Chunping Xu" userId="a5962ba47313b1f5" providerId="LiveId" clId="{385630A8-B4E7-4962-832C-51E14A66199B}" dt="2020-12-09T21:38:50.900" v="250" actId="1076"/>
          <ac:spMkLst>
            <pc:docMk/>
            <pc:sldMk cId="1266089870" sldId="975"/>
            <ac:spMk id="3" creationId="{66D3C13D-66A3-4C75-9908-C7C7E5A2FA1F}"/>
          </ac:spMkLst>
        </pc:spChg>
        <pc:spChg chg="add del mod">
          <ac:chgData name="Chunping Xu" userId="a5962ba47313b1f5" providerId="LiveId" clId="{385630A8-B4E7-4962-832C-51E14A66199B}" dt="2020-12-09T21:36:49.738" v="239"/>
          <ac:spMkLst>
            <pc:docMk/>
            <pc:sldMk cId="1266089870" sldId="975"/>
            <ac:spMk id="4" creationId="{0ADBF4E6-992B-4146-9A9C-08E17F405230}"/>
          </ac:spMkLst>
        </pc:spChg>
        <pc:spChg chg="add mod">
          <ac:chgData name="Chunping Xu" userId="a5962ba47313b1f5" providerId="LiveId" clId="{385630A8-B4E7-4962-832C-51E14A66199B}" dt="2020-12-09T21:38:19.325" v="247" actId="1076"/>
          <ac:spMkLst>
            <pc:docMk/>
            <pc:sldMk cId="1266089870" sldId="975"/>
            <ac:spMk id="67" creationId="{04441CDF-D49F-4B67-AD6B-53016A4FDAC0}"/>
          </ac:spMkLst>
        </pc:spChg>
        <pc:spChg chg="mod">
          <ac:chgData name="Chunping Xu" userId="a5962ba47313b1f5" providerId="LiveId" clId="{385630A8-B4E7-4962-832C-51E14A66199B}" dt="2020-12-09T21:26:40.525" v="114" actId="1076"/>
          <ac:spMkLst>
            <pc:docMk/>
            <pc:sldMk cId="1266089870" sldId="975"/>
            <ac:spMk id="68646" creationId="{2BB25040-2871-42CA-BA71-4D402B33604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765639982" sldId="976"/>
        </pc:sldMkLst>
      </pc:sldChg>
      <pc:sldChg chg="modSp add mod">
        <pc:chgData name="Chunping Xu" userId="a5962ba47313b1f5" providerId="LiveId" clId="{385630A8-B4E7-4962-832C-51E14A66199B}" dt="2020-12-07T18:36:11.053" v="45"/>
        <pc:sldMkLst>
          <pc:docMk/>
          <pc:sldMk cId="3595749492" sldId="977"/>
        </pc:sldMkLst>
        <pc:spChg chg="mod">
          <ac:chgData name="Chunping Xu" userId="a5962ba47313b1f5" providerId="LiveId" clId="{385630A8-B4E7-4962-832C-51E14A66199B}" dt="2020-12-07T18:36:11.053" v="45"/>
          <ac:spMkLst>
            <pc:docMk/>
            <pc:sldMk cId="3595749492" sldId="97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7:12.280" v="50"/>
        <pc:sldMkLst>
          <pc:docMk/>
          <pc:sldMk cId="1550936449" sldId="978"/>
        </pc:sldMkLst>
        <pc:spChg chg="mod">
          <ac:chgData name="Chunping Xu" userId="a5962ba47313b1f5" providerId="LiveId" clId="{385630A8-B4E7-4962-832C-51E14A66199B}" dt="2020-12-07T18:37:12.280" v="50"/>
          <ac:spMkLst>
            <pc:docMk/>
            <pc:sldMk cId="1550936449" sldId="978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2:52:10.958" v="585" actId="22"/>
        <pc:sldMkLst>
          <pc:docMk/>
          <pc:sldMk cId="3648429088" sldId="979"/>
        </pc:sldMkLst>
        <pc:spChg chg="add del">
          <ac:chgData name="Chunping Xu" userId="a5962ba47313b1f5" providerId="LiveId" clId="{385630A8-B4E7-4962-832C-51E14A66199B}" dt="2020-12-09T22:52:05.881" v="583" actId="22"/>
          <ac:spMkLst>
            <pc:docMk/>
            <pc:sldMk cId="3648429088" sldId="979"/>
            <ac:spMk id="4" creationId="{90D2C3E2-3DB5-49CE-A44B-1A56577B072F}"/>
          </ac:spMkLst>
        </pc:spChg>
        <pc:spChg chg="add del">
          <ac:chgData name="Chunping Xu" userId="a5962ba47313b1f5" providerId="LiveId" clId="{385630A8-B4E7-4962-832C-51E14A66199B}" dt="2020-12-09T22:52:10.958" v="585" actId="22"/>
          <ac:spMkLst>
            <pc:docMk/>
            <pc:sldMk cId="3648429088" sldId="979"/>
            <ac:spMk id="6" creationId="{195CA1E3-65D2-40A1-8BF7-525F7FBECD8F}"/>
          </ac:spMkLst>
        </pc:spChg>
        <pc:spChg chg="mod">
          <ac:chgData name="Chunping Xu" userId="a5962ba47313b1f5" providerId="LiveId" clId="{385630A8-B4E7-4962-832C-51E14A66199B}" dt="2020-12-07T18:37:26.449" v="53"/>
          <ac:spMkLst>
            <pc:docMk/>
            <pc:sldMk cId="3648429088" sldId="97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9:58.064" v="68" actId="255"/>
        <pc:sldMkLst>
          <pc:docMk/>
          <pc:sldMk cId="190460946" sldId="980"/>
        </pc:sldMkLst>
        <pc:spChg chg="mod">
          <ac:chgData name="Chunping Xu" userId="a5962ba47313b1f5" providerId="LiveId" clId="{385630A8-B4E7-4962-832C-51E14A66199B}" dt="2020-12-07T18:39:58.064" v="68" actId="255"/>
          <ac:spMkLst>
            <pc:docMk/>
            <pc:sldMk cId="190460946" sldId="9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1:33:06.225" v="230" actId="20577"/>
        <pc:sldMkLst>
          <pc:docMk/>
          <pc:sldMk cId="1577725863" sldId="981"/>
        </pc:sldMkLst>
        <pc:spChg chg="mod">
          <ac:chgData name="Chunping Xu" userId="a5962ba47313b1f5" providerId="LiveId" clId="{385630A8-B4E7-4962-832C-51E14A66199B}" dt="2020-12-09T21:33:06.225" v="230" actId="20577"/>
          <ac:spMkLst>
            <pc:docMk/>
            <pc:sldMk cId="1577725863" sldId="98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385630A8-B4E7-4962-832C-51E14A66199B}" dt="2020-12-09T21:40:24.109" v="262"/>
        <pc:sldMkLst>
          <pc:docMk/>
          <pc:sldMk cId="37241328" sldId="982"/>
        </pc:sldMkLst>
        <pc:spChg chg="mod">
          <ac:chgData name="Chunping Xu" userId="a5962ba47313b1f5" providerId="LiveId" clId="{385630A8-B4E7-4962-832C-51E14A66199B}" dt="2020-12-09T21:39:46.005" v="253" actId="1076"/>
          <ac:spMkLst>
            <pc:docMk/>
            <pc:sldMk cId="37241328" sldId="982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0:24.109" v="262"/>
          <ac:spMkLst>
            <pc:docMk/>
            <pc:sldMk cId="37241328" sldId="982"/>
            <ac:spMk id="67" creationId="{04441CDF-D49F-4B67-AD6B-53016A4FDAC0}"/>
          </ac:spMkLst>
        </pc:spChg>
      </pc:sldChg>
      <pc:sldChg chg="modSp add mod">
        <pc:chgData name="Chunping Xu" userId="a5962ba47313b1f5" providerId="LiveId" clId="{385630A8-B4E7-4962-832C-51E14A66199B}" dt="2020-12-09T21:41:21.487" v="273"/>
        <pc:sldMkLst>
          <pc:docMk/>
          <pc:sldMk cId="2443844755" sldId="983"/>
        </pc:sldMkLst>
        <pc:spChg chg="mod">
          <ac:chgData name="Chunping Xu" userId="a5962ba47313b1f5" providerId="LiveId" clId="{385630A8-B4E7-4962-832C-51E14A66199B}" dt="2020-12-09T21:41:08.463" v="263" actId="1076"/>
          <ac:spMkLst>
            <pc:docMk/>
            <pc:sldMk cId="2443844755" sldId="983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1:21.487" v="273"/>
          <ac:spMkLst>
            <pc:docMk/>
            <pc:sldMk cId="2443844755" sldId="983"/>
            <ac:spMk id="67" creationId="{04441CDF-D49F-4B67-AD6B-53016A4FDAC0}"/>
          </ac:spMkLst>
        </pc:spChg>
      </pc:sldChg>
      <pc:sldChg chg="addSp modSp add mod">
        <pc:chgData name="Chunping Xu" userId="a5962ba47313b1f5" providerId="LiveId" clId="{385630A8-B4E7-4962-832C-51E14A66199B}" dt="2020-12-09T21:45:09.058" v="331" actId="1076"/>
        <pc:sldMkLst>
          <pc:docMk/>
          <pc:sldMk cId="3173378939" sldId="984"/>
        </pc:sldMkLst>
        <pc:spChg chg="add mod">
          <ac:chgData name="Chunping Xu" userId="a5962ba47313b1f5" providerId="LiveId" clId="{385630A8-B4E7-4962-832C-51E14A66199B}" dt="2020-12-09T21:43:10.249" v="279" actId="13822"/>
          <ac:spMkLst>
            <pc:docMk/>
            <pc:sldMk cId="3173378939" sldId="984"/>
            <ac:spMk id="4" creationId="{92B3A3A8-61B4-4ABF-A247-74FE9A4AA127}"/>
          </ac:spMkLst>
        </pc:spChg>
        <pc:spChg chg="mod">
          <ac:chgData name="Chunping Xu" userId="a5962ba47313b1f5" providerId="LiveId" clId="{385630A8-B4E7-4962-832C-51E14A66199B}" dt="2020-12-09T21:42:42.789" v="276" actId="1076"/>
          <ac:spMkLst>
            <pc:docMk/>
            <pc:sldMk cId="3173378939" sldId="984"/>
            <ac:spMk id="67" creationId="{04441CDF-D49F-4B67-AD6B-53016A4FDAC0}"/>
          </ac:spMkLst>
        </pc:spChg>
        <pc:spChg chg="add mod">
          <ac:chgData name="Chunping Xu" userId="a5962ba47313b1f5" providerId="LiveId" clId="{385630A8-B4E7-4962-832C-51E14A66199B}" dt="2020-12-09T21:43:37.031" v="299"/>
          <ac:spMkLst>
            <pc:docMk/>
            <pc:sldMk cId="3173378939" sldId="984"/>
            <ac:spMk id="68" creationId="{2040B93A-6567-4BF8-A749-016BD624AA53}"/>
          </ac:spMkLst>
        </pc:spChg>
        <pc:spChg chg="add mod">
          <ac:chgData name="Chunping Xu" userId="a5962ba47313b1f5" providerId="LiveId" clId="{385630A8-B4E7-4962-832C-51E14A66199B}" dt="2020-12-09T21:45:09.058" v="331" actId="1076"/>
          <ac:spMkLst>
            <pc:docMk/>
            <pc:sldMk cId="3173378939" sldId="984"/>
            <ac:spMk id="69" creationId="{0F7EC480-0C67-42D4-B1CB-9F7A235A8CEB}"/>
          </ac:spMkLst>
        </pc:spChg>
        <pc:spChg chg="add mod">
          <ac:chgData name="Chunping Xu" userId="a5962ba47313b1f5" providerId="LiveId" clId="{385630A8-B4E7-4962-832C-51E14A66199B}" dt="2020-12-09T21:44:25.178" v="303" actId="1076"/>
          <ac:spMkLst>
            <pc:docMk/>
            <pc:sldMk cId="3173378939" sldId="984"/>
            <ac:spMk id="70" creationId="{0599F513-74E5-4116-9533-E30B86E4505B}"/>
          </ac:spMkLst>
        </pc:spChg>
      </pc:sldChg>
      <pc:sldChg chg="addSp delSp modSp add mod">
        <pc:chgData name="Chunping Xu" userId="a5962ba47313b1f5" providerId="LiveId" clId="{385630A8-B4E7-4962-832C-51E14A66199B}" dt="2020-12-09T22:23:56.484" v="506" actId="1076"/>
        <pc:sldMkLst>
          <pc:docMk/>
          <pc:sldMk cId="733682373" sldId="985"/>
        </pc:sldMkLst>
        <pc:spChg chg="mod">
          <ac:chgData name="Chunping Xu" userId="a5962ba47313b1f5" providerId="LiveId" clId="{385630A8-B4E7-4962-832C-51E14A66199B}" dt="2020-12-09T22:23:56.484" v="506" actId="1076"/>
          <ac:spMkLst>
            <pc:docMk/>
            <pc:sldMk cId="733682373" sldId="985"/>
            <ac:spMk id="3" creationId="{00000000-0000-0000-0000-000000000000}"/>
          </ac:spMkLst>
        </pc:spChg>
        <pc:spChg chg="add mod">
          <ac:chgData name="Chunping Xu" userId="a5962ba47313b1f5" providerId="LiveId" clId="{385630A8-B4E7-4962-832C-51E14A66199B}" dt="2020-12-09T21:54:02.932" v="394" actId="1076"/>
          <ac:spMkLst>
            <pc:docMk/>
            <pc:sldMk cId="733682373" sldId="985"/>
            <ac:spMk id="10" creationId="{0DA91425-8836-4B02-9F73-4BBCAF49AD8E}"/>
          </ac:spMkLst>
        </pc:spChg>
        <pc:spChg chg="add mod">
          <ac:chgData name="Chunping Xu" userId="a5962ba47313b1f5" providerId="LiveId" clId="{385630A8-B4E7-4962-832C-51E14A66199B}" dt="2020-12-09T21:53:51.509" v="393"/>
          <ac:spMkLst>
            <pc:docMk/>
            <pc:sldMk cId="733682373" sldId="985"/>
            <ac:spMk id="11" creationId="{C446420B-D1A6-49A1-B781-BAF52B230ACC}"/>
          </ac:spMkLst>
        </pc:spChg>
        <pc:spChg chg="add mod">
          <ac:chgData name="Chunping Xu" userId="a5962ba47313b1f5" providerId="LiveId" clId="{385630A8-B4E7-4962-832C-51E14A66199B}" dt="2020-12-09T21:55:11.674" v="399" actId="14100"/>
          <ac:spMkLst>
            <pc:docMk/>
            <pc:sldMk cId="733682373" sldId="985"/>
            <ac:spMk id="12" creationId="{BD9C45CA-5D52-4C26-8E7C-9AD657C44BCE}"/>
          </ac:spMkLst>
        </pc:spChg>
        <pc:spChg chg="add mod">
          <ac:chgData name="Chunping Xu" userId="a5962ba47313b1f5" providerId="LiveId" clId="{385630A8-B4E7-4962-832C-51E14A66199B}" dt="2020-12-09T21:58:14.932" v="409" actId="14100"/>
          <ac:spMkLst>
            <pc:docMk/>
            <pc:sldMk cId="733682373" sldId="985"/>
            <ac:spMk id="13" creationId="{3BE27500-0D38-41F6-AF4A-9CBE62289124}"/>
          </ac:spMkLst>
        </pc:spChg>
        <pc:spChg chg="add mod">
          <ac:chgData name="Chunping Xu" userId="a5962ba47313b1f5" providerId="LiveId" clId="{385630A8-B4E7-4962-832C-51E14A66199B}" dt="2020-12-09T21:58:40.086" v="411" actId="14100"/>
          <ac:spMkLst>
            <pc:docMk/>
            <pc:sldMk cId="733682373" sldId="985"/>
            <ac:spMk id="14" creationId="{E54314A1-F883-4C78-A618-2BDCAEE3F764}"/>
          </ac:spMkLst>
        </pc:spChg>
        <pc:spChg chg="add mod">
          <ac:chgData name="Chunping Xu" userId="a5962ba47313b1f5" providerId="LiveId" clId="{385630A8-B4E7-4962-832C-51E14A66199B}" dt="2020-12-09T22:00:30.181" v="439" actId="1076"/>
          <ac:spMkLst>
            <pc:docMk/>
            <pc:sldMk cId="733682373" sldId="985"/>
            <ac:spMk id="20" creationId="{58F4EBAA-36F4-4BC9-8BBA-D059ABEBFA06}"/>
          </ac:spMkLst>
        </pc:spChg>
        <pc:spChg chg="add mod">
          <ac:chgData name="Chunping Xu" userId="a5962ba47313b1f5" providerId="LiveId" clId="{385630A8-B4E7-4962-832C-51E14A66199B}" dt="2020-12-09T22:00:21.865" v="438" actId="14100"/>
          <ac:spMkLst>
            <pc:docMk/>
            <pc:sldMk cId="733682373" sldId="985"/>
            <ac:spMk id="21" creationId="{8C079745-1D79-49FB-83C7-601878A539C8}"/>
          </ac:spMkLst>
        </pc:spChg>
        <pc:spChg chg="add mod">
          <ac:chgData name="Chunping Xu" userId="a5962ba47313b1f5" providerId="LiveId" clId="{385630A8-B4E7-4962-832C-51E14A66199B}" dt="2020-12-09T22:00:41.073" v="440" actId="1076"/>
          <ac:spMkLst>
            <pc:docMk/>
            <pc:sldMk cId="733682373" sldId="985"/>
            <ac:spMk id="22" creationId="{DE0EBF72-164D-4024-82A9-645DFE396E1B}"/>
          </ac:spMkLst>
        </pc:spChg>
        <pc:spChg chg="add mod">
          <ac:chgData name="Chunping Xu" userId="a5962ba47313b1f5" providerId="LiveId" clId="{385630A8-B4E7-4962-832C-51E14A66199B}" dt="2020-12-09T22:01:58.157" v="459" actId="207"/>
          <ac:spMkLst>
            <pc:docMk/>
            <pc:sldMk cId="733682373" sldId="985"/>
            <ac:spMk id="23" creationId="{7B1E3A8A-E3CA-4D57-9A11-67D3AFF2CFEA}"/>
          </ac:spMkLst>
        </pc:spChg>
        <pc:spChg chg="add del mod">
          <ac:chgData name="Chunping Xu" userId="a5962ba47313b1f5" providerId="LiveId" clId="{385630A8-B4E7-4962-832C-51E14A66199B}" dt="2020-12-09T22:02:14.443" v="463"/>
          <ac:spMkLst>
            <pc:docMk/>
            <pc:sldMk cId="733682373" sldId="985"/>
            <ac:spMk id="24" creationId="{ABC725E8-6348-42F4-BDCE-1403D4D04577}"/>
          </ac:spMkLst>
        </pc:spChg>
        <pc:spChg chg="add del mod">
          <ac:chgData name="Chunping Xu" userId="a5962ba47313b1f5" providerId="LiveId" clId="{385630A8-B4E7-4962-832C-51E14A66199B}" dt="2020-12-09T22:02:13.943" v="462"/>
          <ac:spMkLst>
            <pc:docMk/>
            <pc:sldMk cId="733682373" sldId="985"/>
            <ac:spMk id="25" creationId="{FD467C6E-6478-4B02-843C-974A8742AD6E}"/>
          </ac:spMkLst>
        </pc:spChg>
        <pc:spChg chg="add mod">
          <ac:chgData name="Chunping Xu" userId="a5962ba47313b1f5" providerId="LiveId" clId="{385630A8-B4E7-4962-832C-51E14A66199B}" dt="2020-12-09T22:03:04.943" v="481"/>
          <ac:spMkLst>
            <pc:docMk/>
            <pc:sldMk cId="733682373" sldId="985"/>
            <ac:spMk id="26" creationId="{D59E1E52-8D9C-46D6-ADFB-FF6F59FEB918}"/>
          </ac:spMkLst>
        </pc:spChg>
        <pc:spChg chg="add mod">
          <ac:chgData name="Chunping Xu" userId="a5962ba47313b1f5" providerId="LiveId" clId="{385630A8-B4E7-4962-832C-51E14A66199B}" dt="2020-12-09T22:02:58.978" v="475"/>
          <ac:spMkLst>
            <pc:docMk/>
            <pc:sldMk cId="733682373" sldId="985"/>
            <ac:spMk id="27" creationId="{3A3CA4C3-AFC7-45C9-89EA-DBC6C18C4AF9}"/>
          </ac:spMkLst>
        </pc:spChg>
        <pc:spChg chg="add mod">
          <ac:chgData name="Chunping Xu" userId="a5962ba47313b1f5" providerId="LiveId" clId="{385630A8-B4E7-4962-832C-51E14A66199B}" dt="2020-12-09T22:22:59.016" v="500" actId="1076"/>
          <ac:spMkLst>
            <pc:docMk/>
            <pc:sldMk cId="733682373" sldId="985"/>
            <ac:spMk id="28" creationId="{C95A48DB-1895-4A8E-B645-2455254EA328}"/>
          </ac:spMkLst>
        </pc:spChg>
        <pc:spChg chg="add mod">
          <ac:chgData name="Chunping Xu" userId="a5962ba47313b1f5" providerId="LiveId" clId="{385630A8-B4E7-4962-832C-51E14A66199B}" dt="2020-12-09T22:23:34.527" v="505" actId="207"/>
          <ac:spMkLst>
            <pc:docMk/>
            <pc:sldMk cId="733682373" sldId="985"/>
            <ac:spMk id="29" creationId="{CCF27527-35C9-4311-959B-F607479D0ECA}"/>
          </ac:spMkLst>
        </pc:spChg>
        <pc:cxnChg chg="add del mod">
          <ac:chgData name="Chunping Xu" userId="a5962ba47313b1f5" providerId="LiveId" clId="{385630A8-B4E7-4962-832C-51E14A66199B}" dt="2020-12-09T21:54:07.931" v="395" actId="21"/>
          <ac:cxnSpMkLst>
            <pc:docMk/>
            <pc:sldMk cId="733682373" sldId="985"/>
            <ac:cxnSpMk id="4" creationId="{ACF79CC2-E0A2-4E14-A127-2EEB32132874}"/>
          </ac:cxnSpMkLst>
        </pc:cxnChg>
        <pc:cxnChg chg="add del mod">
          <ac:chgData name="Chunping Xu" userId="a5962ba47313b1f5" providerId="LiveId" clId="{385630A8-B4E7-4962-832C-51E14A66199B}" dt="2020-12-09T21:54:11.527" v="396" actId="21"/>
          <ac:cxnSpMkLst>
            <pc:docMk/>
            <pc:sldMk cId="733682373" sldId="985"/>
            <ac:cxnSpMk id="6" creationId="{FFE20D7C-9CC1-4966-9F2C-DEDFB535E8F4}"/>
          </ac:cxnSpMkLst>
        </pc:cxnChg>
        <pc:cxnChg chg="add del mod">
          <ac:chgData name="Chunping Xu" userId="a5962ba47313b1f5" providerId="LiveId" clId="{385630A8-B4E7-4962-832C-51E14A66199B}" dt="2020-12-09T21:55:16.957" v="400" actId="21"/>
          <ac:cxnSpMkLst>
            <pc:docMk/>
            <pc:sldMk cId="733682373" sldId="985"/>
            <ac:cxnSpMk id="9" creationId="{634DAC26-A751-4666-991F-029D5C597735}"/>
          </ac:cxnSpMkLst>
        </pc:cxnChg>
        <pc:cxnChg chg="add mod">
          <ac:chgData name="Chunping Xu" userId="a5962ba47313b1f5" providerId="LiveId" clId="{385630A8-B4E7-4962-832C-51E14A66199B}" dt="2020-12-09T21:58:45.414" v="412" actId="14100"/>
          <ac:cxnSpMkLst>
            <pc:docMk/>
            <pc:sldMk cId="733682373" sldId="985"/>
            <ac:cxnSpMk id="16" creationId="{B8AF9C1F-DEB8-4B3D-B173-EFBB1221C0E2}"/>
          </ac:cxnSpMkLst>
        </pc:cxnChg>
        <pc:cxnChg chg="add mod">
          <ac:chgData name="Chunping Xu" userId="a5962ba47313b1f5" providerId="LiveId" clId="{385630A8-B4E7-4962-832C-51E14A66199B}" dt="2020-12-09T21:58:03.251" v="408" actId="14100"/>
          <ac:cxnSpMkLst>
            <pc:docMk/>
            <pc:sldMk cId="733682373" sldId="985"/>
            <ac:cxnSpMk id="17" creationId="{FF7F3744-F8D0-4734-BE76-491AC84E2983}"/>
          </ac:cxnSpMkLst>
        </pc:cxnChg>
      </pc:sldChg>
      <pc:sldChg chg="modSp add mod">
        <pc:chgData name="Chunping Xu" userId="a5962ba47313b1f5" providerId="LiveId" clId="{385630A8-B4E7-4962-832C-51E14A66199B}" dt="2020-12-09T22:21:46.546" v="497"/>
        <pc:sldMkLst>
          <pc:docMk/>
          <pc:sldMk cId="2884778565" sldId="986"/>
        </pc:sldMkLst>
        <pc:spChg chg="mod">
          <ac:chgData name="Chunping Xu" userId="a5962ba47313b1f5" providerId="LiveId" clId="{385630A8-B4E7-4962-832C-51E14A66199B}" dt="2020-12-09T22:21:46.546" v="497"/>
          <ac:spMkLst>
            <pc:docMk/>
            <pc:sldMk cId="2884778565" sldId="98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85630A8-B4E7-4962-832C-51E14A66199B}" dt="2020-12-09T23:10:40.816" v="630" actId="47"/>
        <pc:sldMkLst>
          <pc:docMk/>
          <pc:sldMk cId="2039337741" sldId="987"/>
        </pc:sldMkLst>
        <pc:spChg chg="mod">
          <ac:chgData name="Chunping Xu" userId="a5962ba47313b1f5" providerId="LiveId" clId="{385630A8-B4E7-4962-832C-51E14A66199B}" dt="2020-12-09T22:38:18.728" v="577"/>
          <ac:spMkLst>
            <pc:docMk/>
            <pc:sldMk cId="2039337741" sldId="9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2:55:34.067" v="617" actId="20577"/>
        <pc:sldMkLst>
          <pc:docMk/>
          <pc:sldMk cId="1678551957" sldId="988"/>
        </pc:sldMkLst>
        <pc:spChg chg="mod">
          <ac:chgData name="Chunping Xu" userId="a5962ba47313b1f5" providerId="LiveId" clId="{385630A8-B4E7-4962-832C-51E14A66199B}" dt="2020-12-09T22:55:34.067" v="617" actId="20577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2:51.676" v="635"/>
        <pc:sldMkLst>
          <pc:docMk/>
          <pc:sldMk cId="1258096364" sldId="989"/>
        </pc:sldMkLst>
        <pc:spChg chg="mod">
          <ac:chgData name="Chunping Xu" userId="a5962ba47313b1f5" providerId="LiveId" clId="{385630A8-B4E7-4962-832C-51E14A66199B}" dt="2020-12-09T23:12:51.676" v="635"/>
          <ac:spMkLst>
            <pc:docMk/>
            <pc:sldMk cId="1258096364" sldId="98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385630A8-B4E7-4962-832C-51E14A66199B}" dt="2020-12-09T23:12:30.396" v="632" actId="20577"/>
        <pc:sldMkLst>
          <pc:docMk/>
          <pc:sldMk cId="1796800164" sldId="990"/>
        </pc:sldMkLst>
        <pc:spChg chg="mod">
          <ac:chgData name="Chunping Xu" userId="a5962ba47313b1f5" providerId="LiveId" clId="{385630A8-B4E7-4962-832C-51E14A66199B}" dt="2020-12-09T23:12:30.396" v="632" actId="20577"/>
          <ac:spMkLst>
            <pc:docMk/>
            <pc:sldMk cId="1796800164" sldId="9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3:11.401" v="639"/>
        <pc:sldMkLst>
          <pc:docMk/>
          <pc:sldMk cId="3035838640" sldId="991"/>
        </pc:sldMkLst>
        <pc:spChg chg="mod">
          <ac:chgData name="Chunping Xu" userId="a5962ba47313b1f5" providerId="LiveId" clId="{385630A8-B4E7-4962-832C-51E14A66199B}" dt="2020-12-09T23:13:11.401" v="639"/>
          <ac:spMkLst>
            <pc:docMk/>
            <pc:sldMk cId="3035838640" sldId="991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3:20:03.281" v="728"/>
        <pc:sldMkLst>
          <pc:docMk/>
          <pc:sldMk cId="2873345604" sldId="992"/>
        </pc:sldMkLst>
        <pc:spChg chg="add mod">
          <ac:chgData name="Chunping Xu" userId="a5962ba47313b1f5" providerId="LiveId" clId="{385630A8-B4E7-4962-832C-51E14A66199B}" dt="2020-12-09T23:17:28.903" v="649" actId="1076"/>
          <ac:spMkLst>
            <pc:docMk/>
            <pc:sldMk cId="2873345604" sldId="992"/>
            <ac:spMk id="18" creationId="{974CB9BF-9F14-4880-A79C-994F5E5B2889}"/>
          </ac:spMkLst>
        </pc:spChg>
        <pc:spChg chg="add mod">
          <ac:chgData name="Chunping Xu" userId="a5962ba47313b1f5" providerId="LiveId" clId="{385630A8-B4E7-4962-832C-51E14A66199B}" dt="2020-12-09T23:19:20.740" v="687" actId="1076"/>
          <ac:spMkLst>
            <pc:docMk/>
            <pc:sldMk cId="2873345604" sldId="992"/>
            <ac:spMk id="19" creationId="{93A50C8A-1FE3-4282-9E5D-0434817405F2}"/>
          </ac:spMkLst>
        </pc:spChg>
        <pc:spChg chg="add del mod">
          <ac:chgData name="Chunping Xu" userId="a5962ba47313b1f5" providerId="LiveId" clId="{385630A8-B4E7-4962-832C-51E14A66199B}" dt="2020-12-09T23:19:02.554" v="684" actId="21"/>
          <ac:spMkLst>
            <pc:docMk/>
            <pc:sldMk cId="2873345604" sldId="992"/>
            <ac:spMk id="24" creationId="{5E6D7BD5-6AF9-445F-AA13-6F08C004275C}"/>
          </ac:spMkLst>
        </pc:spChg>
        <pc:spChg chg="add del mod">
          <ac:chgData name="Chunping Xu" userId="a5962ba47313b1f5" providerId="LiveId" clId="{385630A8-B4E7-4962-832C-51E14A66199B}" dt="2020-12-09T23:18:39.329" v="681"/>
          <ac:spMkLst>
            <pc:docMk/>
            <pc:sldMk cId="2873345604" sldId="992"/>
            <ac:spMk id="25" creationId="{E0BDF944-CB70-4DB6-841E-27394DE9E9F1}"/>
          </ac:spMkLst>
        </pc:spChg>
        <pc:spChg chg="add del mod">
          <ac:chgData name="Chunping Xu" userId="a5962ba47313b1f5" providerId="LiveId" clId="{385630A8-B4E7-4962-832C-51E14A66199B}" dt="2020-12-09T23:20:03.281" v="728"/>
          <ac:spMkLst>
            <pc:docMk/>
            <pc:sldMk cId="2873345604" sldId="992"/>
            <ac:spMk id="29" creationId="{CCF27527-35C9-4311-959B-F607479D0ECA}"/>
          </ac:spMkLst>
        </pc:spChg>
        <pc:spChg chg="add mod">
          <ac:chgData name="Chunping Xu" userId="a5962ba47313b1f5" providerId="LiveId" clId="{385630A8-B4E7-4962-832C-51E14A66199B}" dt="2020-12-09T23:19:43.168" v="708"/>
          <ac:spMkLst>
            <pc:docMk/>
            <pc:sldMk cId="2873345604" sldId="992"/>
            <ac:spMk id="30" creationId="{56D9FFBA-AD1C-4F12-93D0-712D4DE6C00F}"/>
          </ac:spMkLst>
        </pc:spChg>
      </pc:sldChg>
      <pc:sldChg chg="modSp add mod">
        <pc:chgData name="Chunping Xu" userId="a5962ba47313b1f5" providerId="LiveId" clId="{385630A8-B4E7-4962-832C-51E14A66199B}" dt="2020-12-10T00:10:03.099" v="978"/>
        <pc:sldMkLst>
          <pc:docMk/>
          <pc:sldMk cId="1532515551" sldId="993"/>
        </pc:sldMkLst>
        <pc:spChg chg="mod">
          <ac:chgData name="Chunping Xu" userId="a5962ba47313b1f5" providerId="LiveId" clId="{385630A8-B4E7-4962-832C-51E14A66199B}" dt="2020-12-10T00:10:03.099" v="978"/>
          <ac:spMkLst>
            <pc:docMk/>
            <pc:sldMk cId="1532515551" sldId="993"/>
            <ac:spMk id="407556" creationId="{338C7AEB-9E28-4C75-BE24-0682089C3A8E}"/>
          </ac:spMkLst>
        </pc:spChg>
      </pc:sldChg>
      <pc:sldChg chg="add">
        <pc:chgData name="Chunping Xu" userId="a5962ba47313b1f5" providerId="LiveId" clId="{385630A8-B4E7-4962-832C-51E14A66199B}" dt="2020-12-10T00:11:04.278" v="981"/>
        <pc:sldMkLst>
          <pc:docMk/>
          <pc:sldMk cId="2688646117" sldId="994"/>
        </pc:sldMkLst>
      </pc:sldChg>
      <pc:sldChg chg="add">
        <pc:chgData name="Chunping Xu" userId="a5962ba47313b1f5" providerId="LiveId" clId="{385630A8-B4E7-4962-832C-51E14A66199B}" dt="2020-12-10T00:11:25.563" v="982"/>
        <pc:sldMkLst>
          <pc:docMk/>
          <pc:sldMk cId="3614897379" sldId="995"/>
        </pc:sldMkLst>
      </pc:sldChg>
      <pc:sldChg chg="modSp add mod">
        <pc:chgData name="Chunping Xu" userId="a5962ba47313b1f5" providerId="LiveId" clId="{385630A8-B4E7-4962-832C-51E14A66199B}" dt="2020-12-12T03:15:10.336" v="1738"/>
        <pc:sldMkLst>
          <pc:docMk/>
          <pc:sldMk cId="3631077668" sldId="996"/>
        </pc:sldMkLst>
        <pc:spChg chg="mod">
          <ac:chgData name="Chunping Xu" userId="a5962ba47313b1f5" providerId="LiveId" clId="{385630A8-B4E7-4962-832C-51E14A66199B}" dt="2020-12-12T03:15:10.336" v="1738"/>
          <ac:spMkLst>
            <pc:docMk/>
            <pc:sldMk cId="3631077668" sldId="99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3:34.577" v="1743" actId="255"/>
        <pc:sldMkLst>
          <pc:docMk/>
          <pc:sldMk cId="2289029760" sldId="997"/>
        </pc:sldMkLst>
        <pc:spChg chg="mod">
          <ac:chgData name="Chunping Xu" userId="a5962ba47313b1f5" providerId="LiveId" clId="{385630A8-B4E7-4962-832C-51E14A66199B}" dt="2020-12-12T03:33:34.577" v="1743" actId="255"/>
          <ac:spMkLst>
            <pc:docMk/>
            <pc:sldMk cId="2289029760" sldId="99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5:07.948" v="1761" actId="14100"/>
        <pc:sldMkLst>
          <pc:docMk/>
          <pc:sldMk cId="1513658190" sldId="998"/>
        </pc:sldMkLst>
        <pc:spChg chg="mod">
          <ac:chgData name="Chunping Xu" userId="a5962ba47313b1f5" providerId="LiveId" clId="{385630A8-B4E7-4962-832C-51E14A66199B}" dt="2020-12-12T03:35:07.948" v="1761" actId="14100"/>
          <ac:spMkLst>
            <pc:docMk/>
            <pc:sldMk cId="1513658190" sldId="998"/>
            <ac:spMk id="160782" creationId="{BDFD54D5-728E-4DE0-B8CD-BB0D37C84E5C}"/>
          </ac:spMkLst>
        </pc:spChg>
      </pc:sldChg>
      <pc:sldMasterChg chg="del delSldLayout">
        <pc:chgData name="Chunping Xu" userId="a5962ba47313b1f5" providerId="LiveId" clId="{385630A8-B4E7-4962-832C-51E14A66199B}" dt="2020-12-10T00:10:20.254" v="979" actId="47"/>
        <pc:sldMasterMkLst>
          <pc:docMk/>
          <pc:sldMasterMk cId="3540827463" sldId="2147483672"/>
        </pc:sldMasterMkLst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416222713" sldId="2147483673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46113836" sldId="2147483674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857908901" sldId="2147483675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072133956" sldId="2147483676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31844013" sldId="2147483677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195947079" sldId="2147483678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279836743" sldId="2147483679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573728306" sldId="2147483680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388815956" sldId="2147483681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999167624" sldId="2147483682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951997770" sldId="2147483683"/>
          </pc:sldLayoutMkLst>
        </pc:sldLayoutChg>
      </pc:sldMasterChg>
      <pc:sldMasterChg chg="del delSldLayout">
        <pc:chgData name="Chunping Xu" userId="a5962ba47313b1f5" providerId="LiveId" clId="{385630A8-B4E7-4962-832C-51E14A66199B}" dt="2020-12-10T00:10:35.210" v="980" actId="47"/>
        <pc:sldMasterMkLst>
          <pc:docMk/>
          <pc:sldMasterMk cId="1258719488" sldId="2147483684"/>
        </pc:sldMasterMkLst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35094519" sldId="2147483685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505756424" sldId="2147483686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00203655" sldId="2147483687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228773563" sldId="2147483688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422326714" sldId="2147483689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544259664" sldId="2147483690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633022835" sldId="2147483691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4081027215" sldId="2147483692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228199324" sldId="2147483693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3366502614" sldId="2147483694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64737303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550719"/>
            <a:ext cx="12192000" cy="54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第六、七章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（部分图片、表格参考自圣经简报站，经修改。）</a:t>
            </a:r>
            <a:endParaRPr lang="en-US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326" y="0"/>
            <a:ext cx="10508673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基督徒被提：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帖撒罗尼迦前书 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4:13-17</a:t>
            </a: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65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6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论到睡了的人，我们不愿意弟兄们不知道，恐怕你们忧伤，像那些没有指望的人一样。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我们若信耶稣死而复活了，那已经在耶稣里睡了的人，上帝也必将他们与耶稣一同带来。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我们现在照主的话告诉你们一件事：我们这活着还存留到主降临的人，断不能在那已经睡了的人之先。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因为主必亲自从天降临，有呼叫的声音和天使长的声音，又有上帝的号吹响；那在基督里死了的人必先复活。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以后我们这活着还存留的人必和他们一同被提到云里，在空中与主相遇。这样，我们就要和主永远同在。</a:t>
            </a:r>
          </a:p>
        </p:txBody>
      </p:sp>
    </p:spTree>
    <p:extLst>
      <p:ext uri="{BB962C8B-B14F-4D97-AF65-F5344CB8AC3E}">
        <p14:creationId xmlns:p14="http://schemas.microsoft.com/office/powerpoint/2010/main" val="2289029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0"/>
            <a:ext cx="9144000" cy="68580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基督徒被提：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、灾前被提</a:t>
            </a:r>
          </a:p>
          <a:p>
            <a:pPr algn="l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、灾后被提</a:t>
            </a:r>
          </a:p>
          <a:p>
            <a:pPr algn="l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、灾中被提</a:t>
            </a:r>
          </a:p>
          <a:p>
            <a:pPr algn="l">
              <a:lnSpc>
                <a:spcPct val="150000"/>
              </a:lnSpc>
            </a:pPr>
            <a:r>
              <a:rPr lang="en-CA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	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一次被提；多次被提；</a:t>
            </a:r>
            <a:endParaRPr lang="en-CA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CA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	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部分被提；得胜者被提。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3491476" y="8513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4106469" y="8264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灾前被提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608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8591515" y="27607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9190832" y="88872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灾后被提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41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7711391" y="72714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384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0"/>
            <a:ext cx="9144000" cy="68580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我个人目前倾向的观点：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l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、将来派</a:t>
            </a:r>
          </a:p>
          <a:p>
            <a:pPr algn="l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、前千禧年</a:t>
            </a:r>
          </a:p>
          <a:p>
            <a:pPr algn="l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、灾中被提</a:t>
            </a:r>
          </a:p>
          <a:p>
            <a:pPr algn="l">
              <a:lnSpc>
                <a:spcPct val="150000"/>
              </a:lnSpc>
            </a:pPr>
            <a:r>
              <a:rPr lang="en-CA" altLang="zh-CN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	</a:t>
            </a: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得胜者被提</a:t>
            </a:r>
          </a:p>
        </p:txBody>
      </p:sp>
    </p:spTree>
    <p:extLst>
      <p:ext uri="{BB962C8B-B14F-4D97-AF65-F5344CB8AC3E}">
        <p14:creationId xmlns:p14="http://schemas.microsoft.com/office/powerpoint/2010/main" val="1577725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5892108" y="11891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2B3A3A8-61B4-4ABF-A247-74FE9A4AA127}"/>
              </a:ext>
            </a:extLst>
          </p:cNvPr>
          <p:cNvSpPr/>
          <p:nvPr/>
        </p:nvSpPr>
        <p:spPr>
          <a:xfrm>
            <a:off x="8706200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040B93A-6567-4BF8-A749-016BD624AA53}"/>
              </a:ext>
            </a:extLst>
          </p:cNvPr>
          <p:cNvSpPr txBox="1"/>
          <p:nvPr/>
        </p:nvSpPr>
        <p:spPr>
          <a:xfrm>
            <a:off x="9219309" y="66231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耶稣再来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7EC480-0C67-42D4-B1CB-9F7A235A8CEB}"/>
              </a:ext>
            </a:extLst>
          </p:cNvPr>
          <p:cNvSpPr txBox="1"/>
          <p:nvPr/>
        </p:nvSpPr>
        <p:spPr>
          <a:xfrm>
            <a:off x="2111067" y="129165"/>
            <a:ext cx="174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最后一七开始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0599F513-74E5-4116-9533-E30B86E4505B}"/>
              </a:ext>
            </a:extLst>
          </p:cNvPr>
          <p:cNvSpPr/>
          <p:nvPr/>
        </p:nvSpPr>
        <p:spPr>
          <a:xfrm>
            <a:off x="3775226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78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羔羊揭开第七印的时候，天上寂静约有二刻。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我看见那站在上帝面前的七位天使，有七枝号赐给他们。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第七位天使吹号，天上就有大声音说：“世上的国成了我主和主基督的国；他要作王，直到永永远远。”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我又看见在天上有异象，大而且奇，就是七位天使掌管末了的七灾，因为上帝的大怒在这七灾中发尽了。</a:t>
            </a:r>
          </a:p>
        </p:txBody>
      </p:sp>
    </p:spTree>
    <p:extLst>
      <p:ext uri="{BB962C8B-B14F-4D97-AF65-F5344CB8AC3E}">
        <p14:creationId xmlns:p14="http://schemas.microsoft.com/office/powerpoint/2010/main" val="2884778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771"/>
            <a:ext cx="5649682" cy="10668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七印、七号、七碗之灾：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91425-8836-4B02-9F73-4BBCAF49AD8E}"/>
              </a:ext>
            </a:extLst>
          </p:cNvPr>
          <p:cNvSpPr/>
          <p:nvPr/>
        </p:nvSpPr>
        <p:spPr>
          <a:xfrm>
            <a:off x="10112828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420B-D1A6-49A1-B781-BAF52B230ACC}"/>
              </a:ext>
            </a:extLst>
          </p:cNvPr>
          <p:cNvSpPr/>
          <p:nvPr/>
        </p:nvSpPr>
        <p:spPr>
          <a:xfrm>
            <a:off x="1284514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D9C45CA-5D52-4C26-8E7C-9AD657C44BCE}"/>
              </a:ext>
            </a:extLst>
          </p:cNvPr>
          <p:cNvSpPr/>
          <p:nvPr/>
        </p:nvSpPr>
        <p:spPr>
          <a:xfrm flipV="1">
            <a:off x="1360704" y="2449299"/>
            <a:ext cx="8752124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E27500-0D38-41F6-AF4A-9CBE62289124}"/>
              </a:ext>
            </a:extLst>
          </p:cNvPr>
          <p:cNvSpPr/>
          <p:nvPr/>
        </p:nvSpPr>
        <p:spPr>
          <a:xfrm flipV="1">
            <a:off x="3309251" y="3761014"/>
            <a:ext cx="676548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54314A1-F883-4C78-A618-2BDCAEE3F764}"/>
              </a:ext>
            </a:extLst>
          </p:cNvPr>
          <p:cNvSpPr/>
          <p:nvPr/>
        </p:nvSpPr>
        <p:spPr>
          <a:xfrm flipV="1">
            <a:off x="5698670" y="5203383"/>
            <a:ext cx="443046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AF9C1F-DEB8-4B3D-B173-EFBB1221C0E2}"/>
              </a:ext>
            </a:extLst>
          </p:cNvPr>
          <p:cNvCxnSpPr>
            <a:cxnSpLocks/>
          </p:cNvCxnSpPr>
          <p:nvPr/>
        </p:nvCxnSpPr>
        <p:spPr>
          <a:xfrm>
            <a:off x="5698671" y="3989602"/>
            <a:ext cx="0" cy="2106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7F3744-F8D0-4734-BE76-491AC84E2983}"/>
              </a:ext>
            </a:extLst>
          </p:cNvPr>
          <p:cNvCxnSpPr>
            <a:cxnSpLocks/>
          </p:cNvCxnSpPr>
          <p:nvPr/>
        </p:nvCxnSpPr>
        <p:spPr>
          <a:xfrm>
            <a:off x="3309252" y="2677887"/>
            <a:ext cx="0" cy="3388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58F4EBAA-36F4-4BC9-8BBA-D059ABEBFA06}"/>
              </a:ext>
            </a:extLst>
          </p:cNvPr>
          <p:cNvSpPr txBox="1">
            <a:spLocks/>
          </p:cNvSpPr>
          <p:nvPr/>
        </p:nvSpPr>
        <p:spPr>
          <a:xfrm>
            <a:off x="1719943" y="1382499"/>
            <a:ext cx="2449286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8C079745-1D79-49FB-83C7-601878A539C8}"/>
              </a:ext>
            </a:extLst>
          </p:cNvPr>
          <p:cNvSpPr txBox="1">
            <a:spLocks/>
          </p:cNvSpPr>
          <p:nvPr/>
        </p:nvSpPr>
        <p:spPr>
          <a:xfrm>
            <a:off x="3739342" y="2694214"/>
            <a:ext cx="235665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七号之灾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E0EBF72-164D-4024-82A9-645DFE396E1B}"/>
              </a:ext>
            </a:extLst>
          </p:cNvPr>
          <p:cNvSpPr txBox="1">
            <a:spLocks/>
          </p:cNvSpPr>
          <p:nvPr/>
        </p:nvSpPr>
        <p:spPr>
          <a:xfrm>
            <a:off x="6003368" y="4173308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七碗之灾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7B1E3A8A-E3CA-4D57-9A11-67D3AFF2CFEA}"/>
              </a:ext>
            </a:extLst>
          </p:cNvPr>
          <p:cNvSpPr txBox="1">
            <a:spLocks/>
          </p:cNvSpPr>
          <p:nvPr/>
        </p:nvSpPr>
        <p:spPr>
          <a:xfrm>
            <a:off x="4528356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一七之半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59E1E52-8D9C-46D6-ADFB-FF6F59FEB918}"/>
              </a:ext>
            </a:extLst>
          </p:cNvPr>
          <p:cNvSpPr txBox="1">
            <a:spLocks/>
          </p:cNvSpPr>
          <p:nvPr/>
        </p:nvSpPr>
        <p:spPr>
          <a:xfrm>
            <a:off x="8980609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一七之末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3A3CA4C3-AFC7-45C9-89EA-DBC6C18C4AF9}"/>
              </a:ext>
            </a:extLst>
          </p:cNvPr>
          <p:cNvSpPr txBox="1">
            <a:spLocks/>
          </p:cNvSpPr>
          <p:nvPr/>
        </p:nvSpPr>
        <p:spPr>
          <a:xfrm>
            <a:off x="190390" y="5905501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一七之始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C95A48DB-1895-4A8E-B645-2455254EA328}"/>
              </a:ext>
            </a:extLst>
          </p:cNvPr>
          <p:cNvSpPr/>
          <p:nvPr/>
        </p:nvSpPr>
        <p:spPr>
          <a:xfrm>
            <a:off x="5351217" y="1259021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F27527-35C9-4311-959B-F607479D0ECA}"/>
              </a:ext>
            </a:extLst>
          </p:cNvPr>
          <p:cNvSpPr txBox="1"/>
          <p:nvPr/>
        </p:nvSpPr>
        <p:spPr>
          <a:xfrm>
            <a:off x="6055398" y="1399158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368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帖撒罗尼迦后书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弟兄们，论到我们主耶稣基督降临和我们到他那里聚集，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我劝你们：无论有灵、有言语、有冒我名的书信，说主的日子现在（现在：或译就）到了，不要轻易动心，也不要惊慌。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人不拘用甚么法子，你们总不要被他诱惑；因为那日子以前，必有离道反教的事，并有那大罪人，就是沉沦之子，显露出来。</a:t>
            </a:r>
          </a:p>
        </p:txBody>
      </p:sp>
    </p:spTree>
    <p:extLst>
      <p:ext uri="{BB962C8B-B14F-4D97-AF65-F5344CB8AC3E}">
        <p14:creationId xmlns:p14="http://schemas.microsoft.com/office/powerpoint/2010/main" val="1796800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他是抵挡主，高抬自己，超过一切称为神的和一切受人敬拜的，甚至坐在上帝的殿里，自称是上帝。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我还在你们那里的时候，曾把这些事告诉你们，你们不记得吗？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现在你们也知道，那拦阻他的是甚么，是叫他到了的时候才可以显露。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因为那不法的隐意已经发动，只是现在有一个拦阻的，等到那拦阻的被除去，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096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那时这不法的人必显露出来。主耶稣要用口中的气灭绝他，用降临的荣光废掉他。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这不法的人来，是照撒但的运动，行各样的异能、神迹，和一切虚假的奇事，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并且在那沉沦的人身上行各样出于不义的诡诈；因他们不领受爱真理的心，使他们得救。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838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771"/>
            <a:ext cx="5649682" cy="10668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七印、七号、七碗之灾：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91425-8836-4B02-9F73-4BBCAF49AD8E}"/>
              </a:ext>
            </a:extLst>
          </p:cNvPr>
          <p:cNvSpPr/>
          <p:nvPr/>
        </p:nvSpPr>
        <p:spPr>
          <a:xfrm>
            <a:off x="10112828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420B-D1A6-49A1-B781-BAF52B230ACC}"/>
              </a:ext>
            </a:extLst>
          </p:cNvPr>
          <p:cNvSpPr/>
          <p:nvPr/>
        </p:nvSpPr>
        <p:spPr>
          <a:xfrm>
            <a:off x="1284514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D9C45CA-5D52-4C26-8E7C-9AD657C44BCE}"/>
              </a:ext>
            </a:extLst>
          </p:cNvPr>
          <p:cNvSpPr/>
          <p:nvPr/>
        </p:nvSpPr>
        <p:spPr>
          <a:xfrm flipV="1">
            <a:off x="1360704" y="2449299"/>
            <a:ext cx="8752124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E27500-0D38-41F6-AF4A-9CBE62289124}"/>
              </a:ext>
            </a:extLst>
          </p:cNvPr>
          <p:cNvSpPr/>
          <p:nvPr/>
        </p:nvSpPr>
        <p:spPr>
          <a:xfrm flipV="1">
            <a:off x="3309251" y="3761014"/>
            <a:ext cx="676548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54314A1-F883-4C78-A618-2BDCAEE3F764}"/>
              </a:ext>
            </a:extLst>
          </p:cNvPr>
          <p:cNvSpPr/>
          <p:nvPr/>
        </p:nvSpPr>
        <p:spPr>
          <a:xfrm flipV="1">
            <a:off x="5698670" y="5203383"/>
            <a:ext cx="443046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AF9C1F-DEB8-4B3D-B173-EFBB1221C0E2}"/>
              </a:ext>
            </a:extLst>
          </p:cNvPr>
          <p:cNvCxnSpPr>
            <a:cxnSpLocks/>
          </p:cNvCxnSpPr>
          <p:nvPr/>
        </p:nvCxnSpPr>
        <p:spPr>
          <a:xfrm>
            <a:off x="5698671" y="3989602"/>
            <a:ext cx="0" cy="2106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7F3744-F8D0-4734-BE76-491AC84E2983}"/>
              </a:ext>
            </a:extLst>
          </p:cNvPr>
          <p:cNvCxnSpPr>
            <a:cxnSpLocks/>
          </p:cNvCxnSpPr>
          <p:nvPr/>
        </p:nvCxnSpPr>
        <p:spPr>
          <a:xfrm>
            <a:off x="3309252" y="2677887"/>
            <a:ext cx="0" cy="3388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58F4EBAA-36F4-4BC9-8BBA-D059ABEBFA06}"/>
              </a:ext>
            </a:extLst>
          </p:cNvPr>
          <p:cNvSpPr txBox="1">
            <a:spLocks/>
          </p:cNvSpPr>
          <p:nvPr/>
        </p:nvSpPr>
        <p:spPr>
          <a:xfrm>
            <a:off x="1719943" y="1382499"/>
            <a:ext cx="2449286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8C079745-1D79-49FB-83C7-601878A539C8}"/>
              </a:ext>
            </a:extLst>
          </p:cNvPr>
          <p:cNvSpPr txBox="1">
            <a:spLocks/>
          </p:cNvSpPr>
          <p:nvPr/>
        </p:nvSpPr>
        <p:spPr>
          <a:xfrm>
            <a:off x="3739342" y="2694214"/>
            <a:ext cx="235665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七号之灾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E0EBF72-164D-4024-82A9-645DFE396E1B}"/>
              </a:ext>
            </a:extLst>
          </p:cNvPr>
          <p:cNvSpPr txBox="1">
            <a:spLocks/>
          </p:cNvSpPr>
          <p:nvPr/>
        </p:nvSpPr>
        <p:spPr>
          <a:xfrm>
            <a:off x="6003368" y="4173308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七碗之灾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7B1E3A8A-E3CA-4D57-9A11-67D3AFF2CFEA}"/>
              </a:ext>
            </a:extLst>
          </p:cNvPr>
          <p:cNvSpPr txBox="1">
            <a:spLocks/>
          </p:cNvSpPr>
          <p:nvPr/>
        </p:nvSpPr>
        <p:spPr>
          <a:xfrm>
            <a:off x="4528356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一七之半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59E1E52-8D9C-46D6-ADFB-FF6F59FEB918}"/>
              </a:ext>
            </a:extLst>
          </p:cNvPr>
          <p:cNvSpPr txBox="1">
            <a:spLocks/>
          </p:cNvSpPr>
          <p:nvPr/>
        </p:nvSpPr>
        <p:spPr>
          <a:xfrm>
            <a:off x="8980609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一七之末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3A3CA4C3-AFC7-45C9-89EA-DBC6C18C4AF9}"/>
              </a:ext>
            </a:extLst>
          </p:cNvPr>
          <p:cNvSpPr txBox="1">
            <a:spLocks/>
          </p:cNvSpPr>
          <p:nvPr/>
        </p:nvSpPr>
        <p:spPr>
          <a:xfrm>
            <a:off x="190390" y="5905501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一七之始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C95A48DB-1895-4A8E-B645-2455254EA328}"/>
              </a:ext>
            </a:extLst>
          </p:cNvPr>
          <p:cNvSpPr/>
          <p:nvPr/>
        </p:nvSpPr>
        <p:spPr>
          <a:xfrm>
            <a:off x="5351217" y="1259021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F27527-35C9-4311-959B-F607479D0ECA}"/>
              </a:ext>
            </a:extLst>
          </p:cNvPr>
          <p:cNvSpPr txBox="1"/>
          <p:nvPr/>
        </p:nvSpPr>
        <p:spPr>
          <a:xfrm>
            <a:off x="6055398" y="1399158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圣灵离开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4CB9BF-9F14-4880-A79C-994F5E5B2889}"/>
              </a:ext>
            </a:extLst>
          </p:cNvPr>
          <p:cNvSpPr txBox="1"/>
          <p:nvPr/>
        </p:nvSpPr>
        <p:spPr>
          <a:xfrm>
            <a:off x="6055398" y="904512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A50C8A-1FE3-4282-9E5D-0434817405F2}"/>
              </a:ext>
            </a:extLst>
          </p:cNvPr>
          <p:cNvSpPr txBox="1"/>
          <p:nvPr/>
        </p:nvSpPr>
        <p:spPr>
          <a:xfrm>
            <a:off x="-9421" y="2024984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开始发动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9FFBA-AD1C-4F12-93D0-712D4DE6C00F}"/>
              </a:ext>
            </a:extLst>
          </p:cNvPr>
          <p:cNvSpPr txBox="1"/>
          <p:nvPr/>
        </p:nvSpPr>
        <p:spPr>
          <a:xfrm>
            <a:off x="4715384" y="1983933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完全显露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3345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8741E8D6-0A99-4BB6-8E83-0D9F0D742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07555" name="Picture 3">
            <a:extLst>
              <a:ext uri="{FF2B5EF4-FFF2-40B4-BE49-F238E27FC236}">
                <a16:creationId xmlns:a16="http://schemas.microsoft.com/office/drawing/2014/main" id="{82B51094-BC24-4F14-9FC9-07070475A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7556" name="Text Box 4">
            <a:extLst>
              <a:ext uri="{FF2B5EF4-FFF2-40B4-BE49-F238E27FC236}">
                <a16:creationId xmlns:a16="http://schemas.microsoft.com/office/drawing/2014/main" id="{338C7AEB-9E28-4C75-BE24-0682089C3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9688" y="2852739"/>
            <a:ext cx="1962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4000">
                <a:latin typeface="SimHei" panose="02010609060101010101" pitchFamily="49" charset="-122"/>
                <a:ea typeface="SimHei" panose="02010609060101010101" pitchFamily="49" charset="-122"/>
              </a:rPr>
              <a:t>6. </a:t>
            </a:r>
            <a:r>
              <a:rPr lang="zh-TW" altLang="en-US" sz="4000">
                <a:latin typeface="SimHei" panose="02010609060101010101" pitchFamily="49" charset="-122"/>
                <a:ea typeface="SimHei" panose="02010609060101010101" pitchFamily="49" charset="-122"/>
              </a:rPr>
              <a:t>七印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我看见羔羊揭开七印中第一印的时候，就听见四活物中的一个活物，声音如雷，说：「你来！」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我就观看，见有一匹白马；骑在马上的，拿着弓，并有冠冕赐给他。他便出来，胜了又要胜。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揭开第二印的时候，我听见第二个活物说：「你来！」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就另有一匹马出来，是红的，有权柄给了那骑马的，可以从地上夺去太平，使人彼此相杀；又有一把大刀赐给他。</a:t>
            </a:r>
          </a:p>
        </p:txBody>
      </p:sp>
    </p:spTree>
    <p:extLst>
      <p:ext uri="{BB962C8B-B14F-4D97-AF65-F5344CB8AC3E}">
        <p14:creationId xmlns:p14="http://schemas.microsoft.com/office/powerpoint/2010/main" val="986370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揭开第三印的时候，我听见第三个活物说：「你来！」我就观看，见有一匹黑马；骑在马上的，手里拿着天平。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我听见在四活物中似乎有声音说：「一钱银子买一升麦子，一钱银子买三升大麦；油和酒不可糟蹋。」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揭开第四印的时候，我听见第四个活物说：「你来！」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我就观看，见有一匹灰色马；骑在马上的，名字叫作死，阴府也随着他；有权柄赐给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，可以用刀剑、饥荒、瘟疫、野兽，杀害地上四分之一的人。</a:t>
            </a:r>
          </a:p>
        </p:txBody>
      </p:sp>
    </p:spTree>
    <p:extLst>
      <p:ext uri="{BB962C8B-B14F-4D97-AF65-F5344CB8AC3E}">
        <p14:creationId xmlns:p14="http://schemas.microsoft.com/office/powerpoint/2010/main" val="2852969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揭开第五印的时候，我看见在祭坛底下，有为上帝的道、并为作见证被杀之人的灵魂，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大声喊着说：「圣洁真实的主啊，你不审判住在地上的人，给我们伸流血的冤，要等到几时呢？」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于是有白衣赐给他们各人；又有话对他们说，还要安息片时，等着一同作仆人的和他们的弟兄也像他们被杀，满足了数目。</a:t>
            </a:r>
          </a:p>
        </p:txBody>
      </p:sp>
    </p:spTree>
    <p:extLst>
      <p:ext uri="{BB962C8B-B14F-4D97-AF65-F5344CB8AC3E}">
        <p14:creationId xmlns:p14="http://schemas.microsoft.com/office/powerpoint/2010/main" val="3595749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揭开第六印的时候，我又看见地大震动，日头变黑像毛布，满月变红像血，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天上的星辰坠落于地，如同无花果树被大风摇动，落下未熟的果子一样。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天就挪移，好像书卷被卷起来；山岭海岛都被挪移离开本位。</a:t>
            </a:r>
          </a:p>
        </p:txBody>
      </p:sp>
    </p:spTree>
    <p:extLst>
      <p:ext uri="{BB962C8B-B14F-4D97-AF65-F5344CB8AC3E}">
        <p14:creationId xmlns:p14="http://schemas.microsoft.com/office/powerpoint/2010/main" val="1550936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地上的君王、臣宰、将军、富户、壮士，和一切为奴的、自主的，都藏在山洞和岩石穴里，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向山和岩石说：「倒在我们身上吧！把我们藏起来，躲避坐宝座者的面目和羔羊的忿怒；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因为他们忿怒的大日到了，谁能站得住呢？」</a:t>
            </a:r>
          </a:p>
        </p:txBody>
      </p:sp>
    </p:spTree>
    <p:extLst>
      <p:ext uri="{BB962C8B-B14F-4D97-AF65-F5344CB8AC3E}">
        <p14:creationId xmlns:p14="http://schemas.microsoft.com/office/powerpoint/2010/main" val="3648429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第一样灾祸过去了，还有两样灾祸要来。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第二样灾祸过去，第三样灾祸快到了。</a:t>
            </a:r>
          </a:p>
        </p:txBody>
      </p:sp>
    </p:spTree>
    <p:extLst>
      <p:ext uri="{BB962C8B-B14F-4D97-AF65-F5344CB8AC3E}">
        <p14:creationId xmlns:p14="http://schemas.microsoft.com/office/powerpoint/2010/main" val="3631077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第六章的重点：六印之灾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（多面镜的图像）：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在大型的地震、火山爆发的背景之下，饥荒、瘟疫横行，资源出现短缺；人间发生战争，四分之一人口死亡；敌基督趁机以和平者的面目显露，期间基督徒因信仰遭到迫害。 </a:t>
            </a:r>
          </a:p>
        </p:txBody>
      </p:sp>
    </p:spTree>
    <p:extLst>
      <p:ext uri="{BB962C8B-B14F-4D97-AF65-F5344CB8AC3E}">
        <p14:creationId xmlns:p14="http://schemas.microsoft.com/office/powerpoint/2010/main" val="16785519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8741E8D6-0A99-4BB6-8E83-0D9F0D742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07555" name="Picture 3">
            <a:extLst>
              <a:ext uri="{FF2B5EF4-FFF2-40B4-BE49-F238E27FC236}">
                <a16:creationId xmlns:a16="http://schemas.microsoft.com/office/drawing/2014/main" id="{82B51094-BC24-4F14-9FC9-07070475A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7556" name="Text Box 4">
            <a:extLst>
              <a:ext uri="{FF2B5EF4-FFF2-40B4-BE49-F238E27FC236}">
                <a16:creationId xmlns:a16="http://schemas.microsoft.com/office/drawing/2014/main" id="{338C7AEB-9E28-4C75-BE24-0682089C3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8351" y="2852739"/>
            <a:ext cx="454483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latin typeface="SimHei" panose="02010609060101010101" pitchFamily="49" charset="-122"/>
                <a:ea typeface="SimHei" panose="02010609060101010101" pitchFamily="49" charset="-122"/>
              </a:rPr>
              <a:t>7</a:t>
            </a:r>
            <a:r>
              <a:rPr lang="en-US" altLang="zh-TW" sz="4000" dirty="0">
                <a:latin typeface="SimHei" panose="02010609060101010101" pitchFamily="49" charset="-122"/>
                <a:ea typeface="SimHei" panose="02010609060101010101" pitchFamily="49" charset="-122"/>
              </a:rPr>
              <a:t>. </a:t>
            </a:r>
            <a:r>
              <a:rPr lang="zh-CN" altLang="en-US" sz="4000" dirty="0">
                <a:latin typeface="SimHei" panose="02010609060101010101" pitchFamily="49" charset="-122"/>
                <a:ea typeface="SimHei" panose="02010609060101010101" pitchFamily="49" charset="-122"/>
              </a:rPr>
              <a:t>得救之民的异象</a:t>
            </a:r>
            <a:endParaRPr lang="zh-TW" altLang="en-US" sz="4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2515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5892108" y="11891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2B3A3A8-61B4-4ABF-A247-74FE9A4AA127}"/>
              </a:ext>
            </a:extLst>
          </p:cNvPr>
          <p:cNvSpPr/>
          <p:nvPr/>
        </p:nvSpPr>
        <p:spPr>
          <a:xfrm>
            <a:off x="8706200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040B93A-6567-4BF8-A749-016BD624AA53}"/>
              </a:ext>
            </a:extLst>
          </p:cNvPr>
          <p:cNvSpPr txBox="1"/>
          <p:nvPr/>
        </p:nvSpPr>
        <p:spPr>
          <a:xfrm>
            <a:off x="9219309" y="66231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耶稣再来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7EC480-0C67-42D4-B1CB-9F7A235A8CEB}"/>
              </a:ext>
            </a:extLst>
          </p:cNvPr>
          <p:cNvSpPr txBox="1"/>
          <p:nvPr/>
        </p:nvSpPr>
        <p:spPr>
          <a:xfrm>
            <a:off x="2111067" y="129165"/>
            <a:ext cx="174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最后一七开始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0599F513-74E5-4116-9533-E30B86E4505B}"/>
              </a:ext>
            </a:extLst>
          </p:cNvPr>
          <p:cNvSpPr/>
          <p:nvPr/>
        </p:nvSpPr>
        <p:spPr>
          <a:xfrm>
            <a:off x="3775226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897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此后，我看见四位天使站在地的四角，执掌地上四方的风，叫风不吹在地上、海上，和树上。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我又看见另有一位天使，从日出之地上来，拿着永生上帝的印。他就向那得着权柄能伤害地和海的四位天使大声喊着说：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「地与海并树木，你们不可伤害，等我们印了我们上帝众仆人的额。」</a:t>
            </a:r>
          </a:p>
        </p:txBody>
      </p:sp>
    </p:spTree>
    <p:extLst>
      <p:ext uri="{BB962C8B-B14F-4D97-AF65-F5344CB8AC3E}">
        <p14:creationId xmlns:p14="http://schemas.microsoft.com/office/powerpoint/2010/main" val="3838463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6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我听见以色列人各支派中受印的数目有十四万四千。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犹大支派中受印的有一万二千；流便支派中有一万二千；迦得支派中有一万二千；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亚设支派中有一万二千；拿弗他利支派中有一万二千；玛拿西支派中有一万二千；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西缅支派中有一万二千；利未支派中有一万二千；以萨迦支派中有一万二千；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西布伦支派中有一万二千；约瑟支派中有一万二千；便雅悯支派中受印的有一万二千。</a:t>
            </a:r>
            <a:endParaRPr lang="zh-TW" altLang="en-CA" sz="4000" b="1" dirty="0">
              <a:highlight>
                <a:srgbClr val="00FF0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719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此后，我观看，见有许多的人，没有人能数过来，是从各国、各族、各民、各方来的，站在宝座和羔羊面前，身穿白衣，手拿棕树枝，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 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大声喊着说：「愿救恩归与坐在宝座上我们的上帝，也归与羔羊！」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众天使都站在宝座和众长老并四活物的周围，在宝座前，面伏于地，敬拜上帝，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说：阿们！颂赞、荣耀、智慧、感谢、尊贵、权柄、大力都归与我们的上帝，直到永永远远。阿们！</a:t>
            </a:r>
          </a:p>
        </p:txBody>
      </p:sp>
    </p:spTree>
    <p:extLst>
      <p:ext uri="{BB962C8B-B14F-4D97-AF65-F5344CB8AC3E}">
        <p14:creationId xmlns:p14="http://schemas.microsoft.com/office/powerpoint/2010/main" val="7482319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7:13 </a:t>
            </a:r>
            <a:r>
              <a:rPr lang="zh-CN" altLang="en-US" sz="3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长老中有一位问我说：「这些穿白衣的是谁？是从哪里来的？」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7:14 </a:t>
            </a:r>
            <a:r>
              <a:rPr lang="zh-CN" altLang="en-US" sz="3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我对他说：「我主，你知道。」他向我说：「这些人是从大患难中出来的，曾用羔羊的血把衣裳洗白净了。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7:15 </a:t>
            </a:r>
            <a:r>
              <a:rPr lang="zh-CN" altLang="en-US" sz="3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所以，他们在上帝宝座前，昼夜在他殿中事奉他。坐宝座的要用帐幕覆庇他们。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7:16 </a:t>
            </a:r>
            <a:r>
              <a:rPr lang="zh-CN" altLang="en-US" sz="3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他们不再饥，不再渴；日头和炎热也必不伤害他们。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7:17 </a:t>
            </a:r>
            <a:r>
              <a:rPr lang="zh-CN" altLang="en-US" sz="38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因为宝座中的羔羊必牧养他们，领他们到生命水的泉源；上帝也必擦去他们一切的眼泪。」</a:t>
            </a:r>
            <a:endParaRPr lang="zh-TW" altLang="en-CA" sz="3800" b="1" dirty="0">
              <a:highlight>
                <a:srgbClr val="00FF0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60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5892108" y="11891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2B3A3A8-61B4-4ABF-A247-74FE9A4AA127}"/>
              </a:ext>
            </a:extLst>
          </p:cNvPr>
          <p:cNvSpPr/>
          <p:nvPr/>
        </p:nvSpPr>
        <p:spPr>
          <a:xfrm>
            <a:off x="8706200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040B93A-6567-4BF8-A749-016BD624AA53}"/>
              </a:ext>
            </a:extLst>
          </p:cNvPr>
          <p:cNvSpPr txBox="1"/>
          <p:nvPr/>
        </p:nvSpPr>
        <p:spPr>
          <a:xfrm>
            <a:off x="9219309" y="66231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耶稣再来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7EC480-0C67-42D4-B1CB-9F7A235A8CEB}"/>
              </a:ext>
            </a:extLst>
          </p:cNvPr>
          <p:cNvSpPr txBox="1"/>
          <p:nvPr/>
        </p:nvSpPr>
        <p:spPr>
          <a:xfrm>
            <a:off x="2111067" y="129165"/>
            <a:ext cx="174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最后一七开始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0599F513-74E5-4116-9533-E30B86E4505B}"/>
              </a:ext>
            </a:extLst>
          </p:cNvPr>
          <p:cNvSpPr/>
          <p:nvPr/>
        </p:nvSpPr>
        <p:spPr>
          <a:xfrm>
            <a:off x="3775226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461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244" y="307474"/>
            <a:ext cx="11965756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通知：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、下周五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18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日，启示录的查经：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8-9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日、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日，两次暂停。提议：期间给自己一份特别的圣诞礼物：计划一天，一次性将启示录通读一遍。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81" y="0"/>
            <a:ext cx="11828319" cy="6858000"/>
          </a:xfrm>
        </p:spPr>
        <p:txBody>
          <a:bodyPr>
            <a:noAutofit/>
          </a:bodyPr>
          <a:lstStyle/>
          <a:p>
            <a:pPr algn="l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讨论题：</a:t>
            </a:r>
          </a:p>
          <a:p>
            <a:pPr algn="l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、我如何看待上帝允许基督徒经历苦难？对此我有心理预备吗？如果我今天（或者有一天会）面对苦难，我会有主里的平安吗？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、我对世界（人心）的未来是乐观？悲观？抑或其它？这如何影响了我对参与福音的态度？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、上帝得救的子民或额头受印、或身穿白衣，我凭什么可以相信自己是其中的一份子？在救恩之中我如何可以继续操练额头受印、身穿白衣？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21060</TotalTime>
  <Words>3267</Words>
  <Application>Microsoft Office PowerPoint</Application>
  <PresentationFormat>Widescreen</PresentationFormat>
  <Paragraphs>525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SimHei</vt:lpstr>
      <vt:lpstr>SimSun</vt:lpstr>
      <vt:lpstr>Arial</vt:lpstr>
      <vt:lpstr>Calibri</vt:lpstr>
      <vt:lpstr>Georgia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3</cp:revision>
  <dcterms:created xsi:type="dcterms:W3CDTF">2020-11-05T21:27:14Z</dcterms:created>
  <dcterms:modified xsi:type="dcterms:W3CDTF">2020-12-12T05:26:33Z</dcterms:modified>
</cp:coreProperties>
</file>