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4"/>
  </p:notesMasterIdLst>
  <p:sldIdLst>
    <p:sldId id="835" r:id="rId4"/>
    <p:sldId id="960" r:id="rId5"/>
    <p:sldId id="853" r:id="rId6"/>
    <p:sldId id="975" r:id="rId7"/>
    <p:sldId id="962" r:id="rId8"/>
    <p:sldId id="963" r:id="rId9"/>
    <p:sldId id="965" r:id="rId10"/>
    <p:sldId id="964" r:id="rId11"/>
    <p:sldId id="966" r:id="rId12"/>
    <p:sldId id="283" r:id="rId13"/>
    <p:sldId id="967" r:id="rId14"/>
    <p:sldId id="968" r:id="rId15"/>
    <p:sldId id="896" r:id="rId16"/>
    <p:sldId id="898" r:id="rId17"/>
    <p:sldId id="955" r:id="rId18"/>
    <p:sldId id="609" r:id="rId19"/>
    <p:sldId id="414" r:id="rId20"/>
    <p:sldId id="614" r:id="rId21"/>
    <p:sldId id="973" r:id="rId22"/>
    <p:sldId id="974" r:id="rId23"/>
    <p:sldId id="620" r:id="rId24"/>
    <p:sldId id="976" r:id="rId25"/>
    <p:sldId id="624" r:id="rId26"/>
    <p:sldId id="969" r:id="rId27"/>
    <p:sldId id="970" r:id="rId28"/>
    <p:sldId id="971" r:id="rId29"/>
    <p:sldId id="972" r:id="rId30"/>
    <p:sldId id="873" r:id="rId31"/>
    <p:sldId id="872" r:id="rId32"/>
    <p:sldId id="91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1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002035-3F30-4938-85AD-F3D88A94F053}" v="967" dt="2020-12-05T03:45:57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4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commentAuthors" Target="comment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1624-A94C-474A-848F-48B5571D3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07E78-B6C5-4FB3-97DA-B4C8012D4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02B20-5EA4-4442-8994-CEB7ABD5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46FBD-5600-4CE0-AE21-7C559895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5379-3615-432E-8938-591BB4EA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E6292-2346-4001-A5AC-8E2C5F0B01D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6222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67B9-2AAD-4CAE-96A5-D2F6AD45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F5041-15D3-445D-AACE-B0CF2D089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2C9D2-936A-4105-9437-86BCFCF7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D2934-D54A-4CE3-8A8A-287E5CAD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5B266-6CAD-45E0-BADC-FC32EB26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53727-95AD-4D53-ADD5-600F6648621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6113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84CA-F5D1-454C-ABC7-CFAECF30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9EC69-78E3-487A-9A62-1BB8397A7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95E77-0747-4309-A34A-75965FC3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F8356-F73D-4486-A1EE-C3A77073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2C260-967A-42C2-A990-E652001E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6DBEB-B336-460E-ACB0-26B550AE695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79089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DC405-4AFC-4939-8C3B-C8476542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417E4-073A-4802-B679-2FADE95ED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DCDA8-2364-45E6-B479-FED1539F3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082D9-B630-4AF0-8EC5-22AC17BF5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95D4C-51AA-42F9-B41A-B275D4434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73CE4-0D39-4FE9-A986-8370AC5CC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47E18-550D-44B9-BA32-2D4BBFF57B8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2133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E6075-4D87-472F-B644-337506066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21670-8311-4994-B022-F83EA84C7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2B1F6-80F8-4BBC-A6DD-69ACEE4A0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49982-C4F5-4A79-AB27-977FF8C24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8CA815-958B-4018-9F8C-C7A0A1D209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4A9789-65F6-43D0-BDA1-D2A85000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98DB0A-F6FE-4637-8DC5-E48D2549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4300E-64EF-42CB-B518-E0590D7E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EB9E2-E0E3-4F88-8566-7A5D4A9652F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1844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D5CB-8DF3-482F-8C1C-7FD1CACD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74387-076F-479F-9118-5461CE45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ACF496-11F7-4CC4-8B0F-E192ECEE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4FB55A-D90C-4E85-B3F4-EAF52A9B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81CF2-CDA8-419C-925A-11D3CFAFFA3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5947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BE4F91-3C50-488A-9694-BE8AECBCF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E56D0F-BFA8-42CB-A3F1-5B4B3CB36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14328-ED7F-450A-AB83-8B53DB63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A7C90-377F-4D93-A8AD-A66E4379D50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9836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0376-9EE5-4844-80E6-2E1425AAF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EB0B6-A202-4C08-A21E-C29616BC5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DCBA6-2E45-4446-8407-2530E2C06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5F79D-9D4B-494C-B7C9-302FB3475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9CDBD-E6F4-482F-AEAC-66A677A5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6CE2B-9263-4149-B592-32F5ABAE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C41D9-F39F-48A3-A887-7D18A5E27E0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3728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7B90C-78D9-4B77-A476-267F934D2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4B1532-A511-406F-9C26-77470CF6D1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58EB3-D903-481F-926A-42A48C7F2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F8FA9-A467-416F-8CA3-33BFA659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5D9B3-9950-4006-9B45-59B3D2399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99420-4849-4501-BF8D-90E19D9E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25AAE-9C5A-4207-A912-577369802AC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8815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9023-D2D1-4EDE-956E-112D56BC7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6C2E1-28B5-472A-88B5-88A391679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51F0A-A91D-4C5C-A6AE-DC65BDAAF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E00E6-21E1-4562-ACAB-05742D90A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A7795-8835-40C2-9445-A7DFFB2C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5D3BE-EFFF-4068-9EF7-B2ACA92A3A5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9167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F77E98-F841-4644-8100-8D3B8479A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DD2C7-015C-4135-AAB7-E3C89B835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B16F1-DEB3-4BB7-BC56-FC47258C4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44603-D2B5-4D86-A957-D814519D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869BB-F033-4FD5-9320-C3E12072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B3ECD-39B3-4998-9E44-0863D8ABD3E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19977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0CA8-364C-4EF7-9B4F-BFB8D1443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264E8-7564-4A24-8489-3E4D893D8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25520-F0BD-4361-9EBE-82DDD2E7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436DF-EF8B-4C9E-A0C5-DF06B8A2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CC4AC-2441-4572-AE25-7D3DC8E9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BAB59-8D0C-4E36-8241-F1459A11EB1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5094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F3BA7-4B09-4900-8FF0-EA1E457D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52B32-D629-44D3-8935-5DE0C826F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DFC6C-BA98-4B70-847D-2553B73E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47EC7-B28B-4629-8A2D-40140CDA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AF2C2-9C54-4DFE-AAB6-50121F50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1048C-FFE9-4BCA-B2FC-2E58EB92393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5756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8C98-2EFA-489D-B95A-75748189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4A915-431F-4BB5-B2A3-887381D3F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9F515-9044-4CA8-9375-13155601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D0A52-D762-4BED-A0D7-B54494F7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30CE2-6D0C-4F54-B0E1-B106F01F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CB822-32A4-4385-A425-B30E19D337D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0203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DFE7-2F4A-4F75-A029-067A89DD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697D4-E5F9-45B3-A917-326316F06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5A746-6F99-43E4-B395-46D8E3B6E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E0B70-F842-44DA-9A41-CE72D560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96745-1892-4939-B12F-12FF86105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230C3-5195-47A6-8EE5-7EA28291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35CCA-E248-44E4-958E-916B4A0D802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773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89D10-9230-419C-8247-950C860C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81A31-3E40-4745-AABF-7ABDDB154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F6064-ECAD-4506-ADB9-C98B8AA27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B2073-E182-4F67-B840-A67876DB7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6BC9E-51BB-43A7-9C5C-7941334F8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3A81E4-8B8B-4606-8803-E65FF715C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346C02-B255-4845-9517-89054B5B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CA92B8-F94A-429B-89A8-071BC3C4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F8D45-754D-44A0-89CF-179DA662D9E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2326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040F6-5B51-4632-8F0A-2BA3108F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B16CB0-7D72-4C59-906F-F808144D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6C013B-D0F5-4A61-963C-B1078ABC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9668F-3652-4D40-AE59-9A44FBE7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F53F1-E6C3-4C80-8BC5-6E1E58527BE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4259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F4D6D-A48E-415F-A6C5-135E9FF9F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D3E9FF-5E88-4156-9E2A-8B092AF1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5548E-BB90-4024-BB18-70E36EBB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A168A-7C69-4726-935A-AB86FB9FC2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3022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7B84-3471-47FE-B2DE-B0B4BDB92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B7CD7-C5C9-43BC-ADAA-96B36123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86D26-C808-4240-824B-21B0DF518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97CB5-A5CB-4DD5-B845-5892B2BB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D7DF2-9F49-4D8B-AE42-7C8B71EE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D7DFA-DA1D-4B51-92CC-ABB1C6F3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38C37-AD29-4728-BD7E-1D4182DFC3F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1027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D255E-E313-4623-BEB1-F0137A6F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FB8475-5C87-4A55-A145-A934DC677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42BC1-B12A-4B94-8ABF-C36CF1D7D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01EE6-68AB-485B-809E-0DFED29C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298EB-F962-4497-BD76-C327091A8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EF9C2-F342-4948-9B00-A3E60A27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974F3-AA2B-40F7-AAD1-2C98799D6FB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8199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F9BD-F443-4BFF-A702-324A0F84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1E83D-E6BD-4308-8F90-2EEA00AB9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A88D-F962-4852-B9AC-639E90B1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F83D5-CD8A-457B-AAC2-34669FBEF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8166-F11F-48EA-A31D-26440041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EC3A5-9394-4DCD-80A3-BA692BBBFB5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6502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4839A6-B31D-4752-9F55-E7A0DDCFA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295F0-5058-433A-BB9C-903474990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BB761-058C-4ED6-A327-DDADA2233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B3DFF-620F-4286-B0D3-64F06305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5DE04-D30C-40F1-B07D-41822A84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DBCB6-ACA1-4929-96DC-0E0EAF007D3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473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66095AB-06FB-4184-9C7E-A46B5BBF1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31997F5-EB34-4CC7-9D35-92555A35D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F0B23A2-FD92-4798-8340-9769B495B3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F2A5B2A-E712-40CB-BACE-6CFB9BC8C6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B292595-452D-43F8-A26B-860C3A2A3D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fld id="{54E297E4-8B09-4A4F-908F-35D095345B2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082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2A168D6-E572-4602-828C-B01D51CF6F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299DF13-2628-4E1D-8CC2-AB4C68E76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3691D6B-5844-4B96-8915-B73958812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B628D0-31C3-49A1-9A87-A22BEA90CC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A778125-900E-4C18-B644-1A6A4A56E0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fld id="{297A33F0-1E50-4EDC-BE15-5D69077C00A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871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第四、五章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所以你要把</a:t>
            </a:r>
            <a:r>
              <a:rPr lang="zh-CN" altLang="en-US" sz="40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所看见的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，和</a:t>
            </a:r>
            <a:r>
              <a:rPr lang="zh-CN" altLang="en-US" sz="4000" b="1" dirty="0"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现在的事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并将来必成的事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，都写出来。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此后，我观看，见天上有门开了。我初次听见好像吹号的声音，对我说：「你上到这里来，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我要将以后必成的事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指示你。」</a:t>
            </a:r>
          </a:p>
        </p:txBody>
      </p:sp>
    </p:spTree>
    <p:extLst>
      <p:ext uri="{BB962C8B-B14F-4D97-AF65-F5344CB8AC3E}">
        <p14:creationId xmlns:p14="http://schemas.microsoft.com/office/powerpoint/2010/main" val="235976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1:1-1:8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引言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1:9-22:17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主体部分（所看见的，全部异象）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C0C0C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1:9-1:20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C0C0C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异象的开始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2:1-3:22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现在的事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4:1-22:7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将来的事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zh-CN" altLang="en-US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4:1-19:21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现有天地将来会发生的事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20:1-20:15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千禧年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i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</a:t>
            </a:r>
            <a:r>
              <a:rPr lang="en-US" altLang="zh-CN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21:1-22:17	</a:t>
            </a:r>
            <a:r>
              <a:rPr lang="zh-CN" altLang="en-US" sz="2800" b="1" i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新天新地新圣城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22:18-22:21	</a:t>
            </a:r>
            <a:r>
              <a:rPr lang="zh-CN" altLang="en-US" sz="28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结语</a:t>
            </a:r>
          </a:p>
          <a:p>
            <a:pPr>
              <a:lnSpc>
                <a:spcPct val="150000"/>
              </a:lnSpc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921892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651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08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「为你本国之民和你圣城，已经定了七十个七。要止住罪过，除净罪恶，赎尽罪孽，引进（或译：彰显）永义，封住异象和预言，并膏至圣者。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你当知道，当明白，从出令重新建造耶路撒冷，直到有受膏君的时候，必有七个七和六十二个七。正在艰难的时候，耶路撒冷城连街带濠都必重新建造。</a:t>
            </a:r>
          </a:p>
        </p:txBody>
      </p:sp>
    </p:spTree>
    <p:extLst>
      <p:ext uri="{BB962C8B-B14F-4D97-AF65-F5344CB8AC3E}">
        <p14:creationId xmlns:p14="http://schemas.microsoft.com/office/powerpoint/2010/main" val="98637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过了六十二个七，那（或译：有）受膏者必被剪除，一无所有；必有一王的民来毁灭这城和圣所，至终必如洪水冲没。必有争战，一直到底，荒凉的事已经定了。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一七之内，他必与许多人坚定盟约；一七之半，他必使祭祀与供献止息。那行毁坏可憎的（或译：使地荒凉的）如飞而来，并且有忿怒倾在那行毁坏的身上（或译：倾在那荒凉之地），直到所定的结局。」</a:t>
            </a:r>
          </a:p>
        </p:txBody>
      </p:sp>
    </p:spTree>
    <p:extLst>
      <p:ext uri="{BB962C8B-B14F-4D97-AF65-F5344CB8AC3E}">
        <p14:creationId xmlns:p14="http://schemas.microsoft.com/office/powerpoint/2010/main" val="285296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>
            <a:extLst>
              <a:ext uri="{FF2B5EF4-FFF2-40B4-BE49-F238E27FC236}">
                <a16:creationId xmlns:a16="http://schemas.microsoft.com/office/drawing/2014/main" id="{E86B0644-0ACC-4AD8-99CE-1DB8B0C3D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530865"/>
            <a:ext cx="1569659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4" name="Rectangle 31">
            <a:extLst>
              <a:ext uri="{FF2B5EF4-FFF2-40B4-BE49-F238E27FC236}">
                <a16:creationId xmlns:a16="http://schemas.microsoft.com/office/drawing/2014/main" id="{B4198954-836B-4372-945F-67583E50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5532438"/>
            <a:ext cx="823912" cy="381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EB20471-4CC3-49EC-BFEE-095E27E16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3921126"/>
            <a:ext cx="2154238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FB0111-3A19-4951-8EB0-27ED8E7C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3902076"/>
            <a:ext cx="399573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29E45059-8ADA-477A-988D-80217BC1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"/>
            <a:ext cx="9144000" cy="1888802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74A7C312-4F18-47CE-BE1F-D82EC62C3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162296"/>
            <a:ext cx="8199437" cy="161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</a:t>
            </a: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9:25 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你当知道，当明白，从出令重新建造耶路撒冷，直到有受膏君的时候，必有七个七和六十二个七。正在艰难的时候，耶路撒冷城连街带濠都必重新建造。</a:t>
            </a: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2616E462-6C4C-4E18-9F8F-6E3287A5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340" y="2293951"/>
            <a:ext cx="1312188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DE197426-F034-4694-8659-523FC26DC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927600"/>
            <a:ext cx="795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F12FE2AE-B02E-44B6-9FD5-B0BC3E5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3851276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7603F3E-4D10-4D14-AA2E-1F7143B3C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4374CEA1-E0FD-4FA7-8E3B-0E9C23C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186238"/>
            <a:ext cx="39957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6A350763-6416-4BBB-BE92-3448F0BF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973513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六十九个七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799074F0-1001-4732-AC60-42D6B975F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2725" y="3852864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D13F547F-DBE0-441C-9D30-40D4A0941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438" y="38544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CBA875CE-1D78-4A76-AA41-57721B3EE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2293616"/>
            <a:ext cx="1143675" cy="82264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72CCAE71-84F8-4E72-BF9A-C161A9D3F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3124092"/>
            <a:ext cx="1107996" cy="72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有受膏君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被剪除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1B7526BA-27CA-4E26-9585-593AD356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76" y="2295204"/>
            <a:ext cx="1107996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约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</a:t>
            </a:r>
            <a:r>
              <a:rPr kumimoji="1" lang="en-US" altLang="zh-TW" dirty="0">
                <a:solidFill>
                  <a:srgbClr val="000000"/>
                </a:solidFill>
                <a:ea typeface="SimHei" panose="02010609060101010101" pitchFamily="49" charset="-122"/>
              </a:rPr>
              <a:t>3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0</a:t>
            </a:r>
            <a:endParaRPr kumimoji="1" lang="en-US" altLang="zh-TW" dirty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耶稣受难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3E8B4311-69D4-4E24-A683-5C361F25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39" y="2808288"/>
            <a:ext cx="2092325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483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B8135CCA-0CDE-44BB-B5E3-A76DEBA0F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BD95160E-2A42-4783-AE84-88A32A19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4025901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A395538D-6E99-4CED-8A93-B148FDF9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3200" y="4192588"/>
            <a:ext cx="21542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754F9CB7-25A3-47CA-9480-DF214A5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4008438"/>
            <a:ext cx="1098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最后一七</a:t>
            </a: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83B984C8-1215-4506-BF37-E5CC3CD41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374901"/>
            <a:ext cx="1555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敌基督与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犹太人缔约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（重建圣殿）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恢复献祭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984D7F7E-2DCE-456A-BA21-41B78D292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5" y="49323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64F0C12F-EE46-4F36-BEBA-F77AF335C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25" y="5476876"/>
            <a:ext cx="1784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一七之半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祭祀与供献止息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D8577ED2-3A71-4F44-A2CB-9565A42F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372" y="2754287"/>
            <a:ext cx="877163" cy="10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主耶稣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第二次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再来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C5BD74AE-FCC7-4FD6-B21C-36AF2773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3090862"/>
            <a:ext cx="10985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出令重建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4E1A55EC-CE61-4FC8-857F-F27132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743" y="2299807"/>
            <a:ext cx="1338828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BC44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亚达薛西王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B001225B-A917-4E50-8AAE-A5699E5B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5" y="5510214"/>
            <a:ext cx="22415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AD70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罗马太子提多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毁灭耶路撒冷和圣殿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0C150639-4C42-4C14-8990-C790B78A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484814"/>
            <a:ext cx="1569660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397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两约之间开始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530F6236-7F8F-4C6A-A6CC-35FACD9A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4864" y="492760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1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>
            <a:extLst>
              <a:ext uri="{FF2B5EF4-FFF2-40B4-BE49-F238E27FC236}">
                <a16:creationId xmlns:a16="http://schemas.microsoft.com/office/drawing/2014/main" id="{E86B0644-0ACC-4AD8-99CE-1DB8B0C3D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530865"/>
            <a:ext cx="1569659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4" name="Rectangle 31">
            <a:extLst>
              <a:ext uri="{FF2B5EF4-FFF2-40B4-BE49-F238E27FC236}">
                <a16:creationId xmlns:a16="http://schemas.microsoft.com/office/drawing/2014/main" id="{B4198954-836B-4372-945F-67583E50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5532438"/>
            <a:ext cx="823912" cy="381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EB20471-4CC3-49EC-BFEE-095E27E16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3921126"/>
            <a:ext cx="2154238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FB0111-3A19-4951-8EB0-27ED8E7C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3902076"/>
            <a:ext cx="399573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29E45059-8ADA-477A-988D-80217BC1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"/>
            <a:ext cx="9144000" cy="1888803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74A7C312-4F18-47CE-BE1F-D82EC62C3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162296"/>
            <a:ext cx="8199437" cy="161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</a:t>
            </a: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9:26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过了六十二个七，那（或译：有）受膏者必被剪除，一无所有；必有一王的民来毁灭这城和圣所，至终必如洪水冲没。必有争战，一直到底，荒凉的事已经定了。</a:t>
            </a:r>
            <a:endParaRPr kumimoji="1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2616E462-6C4C-4E18-9F8F-6E3287A5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340" y="2293951"/>
            <a:ext cx="1312188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DE197426-F034-4694-8659-523FC26DC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927600"/>
            <a:ext cx="795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F12FE2AE-B02E-44B6-9FD5-B0BC3E5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3851276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7603F3E-4D10-4D14-AA2E-1F7143B3C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4374CEA1-E0FD-4FA7-8E3B-0E9C23C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186238"/>
            <a:ext cx="39957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6A350763-6416-4BBB-BE92-3448F0BF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973513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六十九个七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799074F0-1001-4732-AC60-42D6B975F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2725" y="3852864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D13F547F-DBE0-441C-9D30-40D4A0941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438" y="38544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CBA875CE-1D78-4A76-AA41-57721B3EE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2293616"/>
            <a:ext cx="1143675" cy="82264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72CCAE71-84F8-4E72-BF9A-C161A9D3F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3124092"/>
            <a:ext cx="1107996" cy="72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有受膏君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被剪除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1B7526BA-27CA-4E26-9585-593AD356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76" y="2295204"/>
            <a:ext cx="1107996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约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</a:t>
            </a:r>
            <a:r>
              <a:rPr kumimoji="1" lang="en-US" altLang="zh-TW" dirty="0">
                <a:solidFill>
                  <a:srgbClr val="000000"/>
                </a:solidFill>
                <a:ea typeface="SimHei" panose="02010609060101010101" pitchFamily="49" charset="-122"/>
              </a:rPr>
              <a:t>3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0</a:t>
            </a:r>
            <a:endParaRPr kumimoji="1" lang="en-US" altLang="zh-TW" dirty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耶稣受难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3E8B4311-69D4-4E24-A683-5C361F25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39" y="2808288"/>
            <a:ext cx="2092325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483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B8135CCA-0CDE-44BB-B5E3-A76DEBA0F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BD95160E-2A42-4783-AE84-88A32A19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4025901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A395538D-6E99-4CED-8A93-B148FDF9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3200" y="4192588"/>
            <a:ext cx="21542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754F9CB7-25A3-47CA-9480-DF214A5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4008438"/>
            <a:ext cx="1098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最后一七</a:t>
            </a: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83B984C8-1215-4506-BF37-E5CC3CD41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374901"/>
            <a:ext cx="1555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敌基督与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犹太人缔约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（重建圣殿）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恢复献祭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984D7F7E-2DCE-456A-BA21-41B78D292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5" y="49323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64F0C12F-EE46-4F36-BEBA-F77AF335C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25" y="5476876"/>
            <a:ext cx="1784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一七之半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祭祀与供献止息</a:t>
            </a: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D8577ED2-3A71-4F44-A2CB-9565A42F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372" y="2754287"/>
            <a:ext cx="877163" cy="10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主耶稣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第二次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再来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C5BD74AE-FCC7-4FD6-B21C-36AF2773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3090862"/>
            <a:ext cx="10985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出令重建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4E1A55EC-CE61-4FC8-857F-F27132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743" y="2299807"/>
            <a:ext cx="1338828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BC44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亚达薛西王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B001225B-A917-4E50-8AAE-A5699E5B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5" y="5510214"/>
            <a:ext cx="22415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AD70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罗马太子提多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毁灭耶路撒冷和圣殿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0C150639-4C42-4C14-8990-C790B78A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484814"/>
            <a:ext cx="1569660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397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两约之间开始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530F6236-7F8F-4C6A-A6CC-35FACD9A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4864" y="492760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854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>
            <a:extLst>
              <a:ext uri="{FF2B5EF4-FFF2-40B4-BE49-F238E27FC236}">
                <a16:creationId xmlns:a16="http://schemas.microsoft.com/office/drawing/2014/main" id="{E86B0644-0ACC-4AD8-99CE-1DB8B0C3D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530865"/>
            <a:ext cx="1569659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4" name="Rectangle 31">
            <a:extLst>
              <a:ext uri="{FF2B5EF4-FFF2-40B4-BE49-F238E27FC236}">
                <a16:creationId xmlns:a16="http://schemas.microsoft.com/office/drawing/2014/main" id="{B4198954-836B-4372-945F-67583E50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5532438"/>
            <a:ext cx="823912" cy="381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EB20471-4CC3-49EC-BFEE-095E27E16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3921126"/>
            <a:ext cx="2154238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FB0111-3A19-4951-8EB0-27ED8E7C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3902076"/>
            <a:ext cx="399573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29E45059-8ADA-477A-988D-80217BC1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"/>
            <a:ext cx="9144000" cy="171259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74A7C312-4F18-47CE-BE1F-D82EC62C3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162296"/>
            <a:ext cx="8199437" cy="87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kumimoji="1" lang="zh-CN" altLang="en-US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r>
              <a:rPr kumimoji="1" lang="en-US" altLang="zh-CN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9:27a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一七之内，他必与许多人坚定盟约；一七之半，他必使祭祀与供献止息。</a:t>
            </a:r>
            <a:endParaRPr kumimoji="1" lang="zh-TW" altLang="en-US" sz="2000" b="1" dirty="0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2616E462-6C4C-4E18-9F8F-6E3287A5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340" y="2293951"/>
            <a:ext cx="1312188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DE197426-F034-4694-8659-523FC26DC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927600"/>
            <a:ext cx="795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F12FE2AE-B02E-44B6-9FD5-B0BC3E5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3851276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7603F3E-4D10-4D14-AA2E-1F7143B3C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4374CEA1-E0FD-4FA7-8E3B-0E9C23C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186238"/>
            <a:ext cx="39957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6A350763-6416-4BBB-BE92-3448F0BF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973513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>
              <a:solidFill>
                <a:srgbClr val="333399"/>
              </a:solidFill>
              <a:ea typeface="SimHei" panose="02010609060101010101" pitchFamily="49" charset="-122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799074F0-1001-4732-AC60-42D6B975F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2725" y="3852864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D13F547F-DBE0-441C-9D30-40D4A0941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438" y="38544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CBA875CE-1D78-4A76-AA41-57721B3EE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2293616"/>
            <a:ext cx="1143675" cy="82264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72CCAE71-84F8-4E72-BF9A-C161A9D3F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3124092"/>
            <a:ext cx="1107996" cy="72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  <a:endParaRPr kumimoji="1" lang="en-US" altLang="zh-TW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被剪除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1B7526BA-27CA-4E26-9585-593AD356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76" y="2295204"/>
            <a:ext cx="1107996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约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</a:t>
            </a:r>
            <a:r>
              <a:rPr kumimoji="1" lang="en-US" altLang="zh-TW" dirty="0">
                <a:solidFill>
                  <a:srgbClr val="000000"/>
                </a:solidFill>
                <a:ea typeface="SimHei" panose="02010609060101010101" pitchFamily="49" charset="-122"/>
              </a:rPr>
              <a:t>3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0</a:t>
            </a:r>
            <a:endParaRPr kumimoji="1" lang="en-US" altLang="zh-TW" dirty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耶稣受难</a:t>
            </a:r>
            <a:endParaRPr kumimoji="1" lang="en-US" altLang="zh-CN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3E8B4311-69D4-4E24-A683-5C361F25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39" y="2808288"/>
            <a:ext cx="2092325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483</a:t>
            </a: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年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B8135CCA-0CDE-44BB-B5E3-A76DEBA0F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BD95160E-2A42-4783-AE84-88A32A19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4025901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>
                <a:solidFill>
                  <a:srgbClr val="333399"/>
                </a:solidFill>
                <a:ea typeface="SimHei" panose="02010609060101010101" pitchFamily="49" charset="-122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A395538D-6E99-4CED-8A93-B148FDF9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3200" y="4192588"/>
            <a:ext cx="21542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754F9CB7-25A3-47CA-9480-DF214A5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4008438"/>
            <a:ext cx="1098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>
                <a:solidFill>
                  <a:srgbClr val="333399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83B984C8-1215-4506-BF37-E5CC3CD41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374901"/>
            <a:ext cx="1555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敌基督与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犹太人缔约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（重建圣殿）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恢复献祭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984D7F7E-2DCE-456A-BA21-41B78D292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5" y="49323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64F0C12F-EE46-4F36-BEBA-F77AF335C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25" y="5476876"/>
            <a:ext cx="1784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一七之半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祭祀与供献止息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D8577ED2-3A71-4F44-A2CB-9565A42F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372" y="2754287"/>
            <a:ext cx="877163" cy="10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主耶稣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第二次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再来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C5BD74AE-FCC7-4FD6-B21C-36AF2773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3090862"/>
            <a:ext cx="10985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4E1A55EC-CE61-4FC8-857F-F27132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743" y="2299807"/>
            <a:ext cx="1338828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BC44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亚达薛西王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B001225B-A917-4E50-8AAE-A5699E5B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5" y="5510214"/>
            <a:ext cx="22415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AD70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罗马太子提多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毁灭耶路撒冷和圣殿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0C150639-4C42-4C14-8990-C790B78A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484814"/>
            <a:ext cx="1569660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397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两约之间开始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530F6236-7F8F-4C6A-A6CC-35FACD9A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4864" y="492760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13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>
            <a:extLst>
              <a:ext uri="{FF2B5EF4-FFF2-40B4-BE49-F238E27FC236}">
                <a16:creationId xmlns:a16="http://schemas.microsoft.com/office/drawing/2014/main" id="{E86B0644-0ACC-4AD8-99CE-1DB8B0C3D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530865"/>
            <a:ext cx="1569659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4" name="Rectangle 31">
            <a:extLst>
              <a:ext uri="{FF2B5EF4-FFF2-40B4-BE49-F238E27FC236}">
                <a16:creationId xmlns:a16="http://schemas.microsoft.com/office/drawing/2014/main" id="{B4198954-836B-4372-945F-67583E50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5532438"/>
            <a:ext cx="823912" cy="381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EB20471-4CC3-49EC-BFEE-095E27E16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3921126"/>
            <a:ext cx="2154238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FB0111-3A19-4951-8EB0-27ED8E7C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3902076"/>
            <a:ext cx="399573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29E45059-8ADA-477A-988D-80217BC1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"/>
            <a:ext cx="9144000" cy="171259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74A7C312-4F18-47CE-BE1F-D82EC62C3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162296"/>
            <a:ext cx="8199437" cy="124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kumimoji="1" lang="zh-CN" altLang="en-US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r>
              <a:rPr kumimoji="1" lang="en-US" altLang="zh-CN" sz="2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9:27b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那行毁坏可憎（或译：使地荒凉的）的如飞而来，并且有忿怒倾在那行毁坏的身上（或作：倾在那荒凉之地），直到所定的结局。</a:t>
            </a:r>
            <a:endParaRPr kumimoji="1" lang="zh-TW" altLang="en-US" sz="2000" b="1" dirty="0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2616E462-6C4C-4E18-9F8F-6E3287A5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340" y="2293951"/>
            <a:ext cx="1312188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DE197426-F034-4694-8659-523FC26DC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927600"/>
            <a:ext cx="795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F12FE2AE-B02E-44B6-9FD5-B0BC3E5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3851276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7603F3E-4D10-4D14-AA2E-1F7143B3C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4374CEA1-E0FD-4FA7-8E3B-0E9C23C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186238"/>
            <a:ext cx="39957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6A350763-6416-4BBB-BE92-3448F0BF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973513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>
              <a:solidFill>
                <a:srgbClr val="333399"/>
              </a:solidFill>
              <a:ea typeface="SimHei" panose="02010609060101010101" pitchFamily="49" charset="-122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799074F0-1001-4732-AC60-42D6B975F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2725" y="3852864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D13F547F-DBE0-441C-9D30-40D4A0941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438" y="38544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CBA875CE-1D78-4A76-AA41-57721B3EE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2293616"/>
            <a:ext cx="1143675" cy="82264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72CCAE71-84F8-4E72-BF9A-C161A9D3F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3124092"/>
            <a:ext cx="1107996" cy="72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  <a:endParaRPr kumimoji="1" lang="en-US" altLang="zh-TW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被剪除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1B7526BA-27CA-4E26-9585-593AD356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76" y="2295204"/>
            <a:ext cx="1107996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约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</a:t>
            </a:r>
            <a:r>
              <a:rPr kumimoji="1" lang="en-US" altLang="zh-TW" dirty="0">
                <a:solidFill>
                  <a:srgbClr val="000000"/>
                </a:solidFill>
                <a:ea typeface="SimHei" panose="02010609060101010101" pitchFamily="49" charset="-122"/>
              </a:rPr>
              <a:t>3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0</a:t>
            </a:r>
            <a:endParaRPr kumimoji="1" lang="en-US" altLang="zh-TW" dirty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耶稣受难</a:t>
            </a:r>
            <a:endParaRPr kumimoji="1" lang="en-US" altLang="zh-CN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3E8B4311-69D4-4E24-A683-5C361F25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39" y="2808288"/>
            <a:ext cx="2092325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483</a:t>
            </a: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年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B8135CCA-0CDE-44BB-B5E3-A76DEBA0F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BD95160E-2A42-4783-AE84-88A32A19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4025901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>
                <a:solidFill>
                  <a:srgbClr val="333399"/>
                </a:solidFill>
                <a:ea typeface="SimHei" panose="02010609060101010101" pitchFamily="49" charset="-122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A395538D-6E99-4CED-8A93-B148FDF9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3200" y="4192588"/>
            <a:ext cx="21542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754F9CB7-25A3-47CA-9480-DF214A5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4008438"/>
            <a:ext cx="1098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>
                <a:solidFill>
                  <a:srgbClr val="333399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83B984C8-1215-4506-BF37-E5CC3CD41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374901"/>
            <a:ext cx="1555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敌基督与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犹太人缔约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（重建圣殿）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恢复献祭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984D7F7E-2DCE-456A-BA21-41B78D292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5" y="49323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64F0C12F-EE46-4F36-BEBA-F77AF335C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25" y="5476876"/>
            <a:ext cx="1784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一七之半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祭祀与供献止息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D8577ED2-3A71-4F44-A2CB-9565A42F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372" y="2754287"/>
            <a:ext cx="877163" cy="10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主耶稣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第二次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再来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C5BD74AE-FCC7-4FD6-B21C-36AF2773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3090862"/>
            <a:ext cx="10985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4E1A55EC-CE61-4FC8-857F-F27132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743" y="2299807"/>
            <a:ext cx="1338828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BC44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亚达薛西王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B001225B-A917-4E50-8AAE-A5699E5B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5" y="5510214"/>
            <a:ext cx="22415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AD70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罗马太子提多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毁灭耶路撒冷和圣殿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0C150639-4C42-4C14-8990-C790B78A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484814"/>
            <a:ext cx="1569660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397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两约之间开始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530F6236-7F8F-4C6A-A6CC-35FACD9A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4864" y="492760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>
            <a:extLst>
              <a:ext uri="{FF2B5EF4-FFF2-40B4-BE49-F238E27FC236}">
                <a16:creationId xmlns:a16="http://schemas.microsoft.com/office/drawing/2014/main" id="{E86B0644-0ACC-4AD8-99CE-1DB8B0C3D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530865"/>
            <a:ext cx="1569659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4" name="Rectangle 31">
            <a:extLst>
              <a:ext uri="{FF2B5EF4-FFF2-40B4-BE49-F238E27FC236}">
                <a16:creationId xmlns:a16="http://schemas.microsoft.com/office/drawing/2014/main" id="{B4198954-836B-4372-945F-67583E507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5532438"/>
            <a:ext cx="823912" cy="381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EB20471-4CC3-49EC-BFEE-095E27E16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3921126"/>
            <a:ext cx="2154238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FB0111-3A19-4951-8EB0-27ED8E7C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3902076"/>
            <a:ext cx="399573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2616E462-6C4C-4E18-9F8F-6E3287A5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340" y="2293951"/>
            <a:ext cx="1312188" cy="821059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DE197426-F034-4694-8659-523FC26DC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927600"/>
            <a:ext cx="795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F12FE2AE-B02E-44B6-9FD5-B0BC3E5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3851276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D7603F3E-4D10-4D14-AA2E-1F7143B3C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4374CEA1-E0FD-4FA7-8E3B-0E9C23C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186238"/>
            <a:ext cx="39957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6A350763-6416-4BBB-BE92-3448F0BF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973513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>
              <a:solidFill>
                <a:srgbClr val="333399"/>
              </a:solidFill>
              <a:ea typeface="SimHei" panose="02010609060101010101" pitchFamily="49" charset="-122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799074F0-1001-4732-AC60-42D6B975F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2725" y="3852864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D13F547F-DBE0-441C-9D30-40D4A0941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438" y="3854451"/>
            <a:ext cx="0" cy="1076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CBA875CE-1D78-4A76-AA41-57721B3EE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2293616"/>
            <a:ext cx="1143675" cy="82264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72CCAE71-84F8-4E72-BF9A-C161A9D3F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376" y="3124092"/>
            <a:ext cx="1107996" cy="72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  <a:endParaRPr kumimoji="1" lang="en-US" altLang="zh-TW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被剪除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1B7526BA-27CA-4E26-9585-593AD356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76" y="2295204"/>
            <a:ext cx="1107996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约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</a:t>
            </a:r>
            <a:r>
              <a:rPr kumimoji="1" lang="en-US" altLang="zh-TW" dirty="0">
                <a:solidFill>
                  <a:srgbClr val="000000"/>
                </a:solidFill>
                <a:ea typeface="SimHei" panose="02010609060101010101" pitchFamily="49" charset="-122"/>
              </a:rPr>
              <a:t>3</a:t>
            </a: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0</a:t>
            </a:r>
            <a:endParaRPr kumimoji="1" lang="en-US" altLang="zh-TW" dirty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40000"/>
              </a:lnSpc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耶稣受难</a:t>
            </a:r>
            <a:endParaRPr kumimoji="1" lang="en-US" altLang="zh-CN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3E8B4311-69D4-4E24-A683-5C361F25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39" y="2808288"/>
            <a:ext cx="2092325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483</a:t>
            </a: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年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B8135CCA-0CDE-44BB-B5E3-A76DEBA0F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BD95160E-2A42-4783-AE84-88A32A19B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4025901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>
                <a:solidFill>
                  <a:srgbClr val="333399"/>
                </a:solidFill>
                <a:ea typeface="SimHei" panose="02010609060101010101" pitchFamily="49" charset="-122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A395538D-6E99-4CED-8A93-B148FDF9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3200" y="4192588"/>
            <a:ext cx="21542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754F9CB7-25A3-47CA-9480-DF214A5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4008438"/>
            <a:ext cx="1098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333399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83B984C8-1215-4506-BF37-E5CC3CD41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374901"/>
            <a:ext cx="1555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敌基督与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犹太人缔约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（重建圣殿）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恢复献祭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984D7F7E-2DCE-456A-BA21-41B78D292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5" y="4932364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64F0C12F-EE46-4F36-BEBA-F77AF335C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25" y="5476876"/>
            <a:ext cx="1784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333399"/>
                </a:solidFill>
                <a:ea typeface="SimHei" panose="02010609060101010101" pitchFamily="49" charset="-122"/>
              </a:rPr>
              <a:t>一七之半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FF0000"/>
                </a:solidFill>
                <a:ea typeface="SimHei" panose="02010609060101010101" pitchFamily="49" charset="-122"/>
              </a:rPr>
              <a:t>祭祀与供献止息</a:t>
            </a:r>
            <a:endParaRPr kumimoji="1" lang="zh-TW" altLang="en-US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D8577ED2-3A71-4F44-A2CB-9565A42F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372" y="2754287"/>
            <a:ext cx="877163" cy="10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主耶稣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第二次</a:t>
            </a:r>
            <a:endParaRPr kumimoji="1" lang="en-US" altLang="zh-CN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再来</a:t>
            </a:r>
            <a:endParaRPr kumimoji="1" lang="zh-TW" altLang="en-US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C5BD74AE-FCC7-4FD6-B21C-36AF2773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3090862"/>
            <a:ext cx="10985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4E1A55EC-CE61-4FC8-857F-F27132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743" y="2299807"/>
            <a:ext cx="1338828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BC44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亚达薛西王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B001225B-A917-4E50-8AAE-A5699E5B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5" y="5510214"/>
            <a:ext cx="22415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dirty="0">
                <a:solidFill>
                  <a:srgbClr val="000000"/>
                </a:solidFill>
                <a:ea typeface="SimHei" panose="02010609060101010101" pitchFamily="49" charset="-122"/>
              </a:rPr>
              <a:t>AD70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罗马太子提多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ea typeface="SimHei" panose="02010609060101010101" pitchFamily="49" charset="-122"/>
              </a:rPr>
              <a:t>毁灭耶路撒冷和圣殿</a:t>
            </a:r>
            <a:endParaRPr kumimoji="1" lang="zh-TW" altLang="en-US" dirty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0C150639-4C42-4C14-8990-C790B78A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8" y="5484814"/>
            <a:ext cx="1569660" cy="82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约</a:t>
            </a:r>
            <a:r>
              <a:rPr kumimoji="1" lang="en-US" altLang="zh-TW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397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两约之间开始</a:t>
            </a:r>
            <a:endParaRPr kumimoji="1" lang="en-US" altLang="zh-TW" dirty="0">
              <a:solidFill>
                <a:srgbClr val="0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530F6236-7F8F-4C6A-A6CC-35FACD9A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4864" y="4927600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DF9024CA-BF60-4EBF-9D48-8FA4D6154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2" y="452117"/>
            <a:ext cx="1798638" cy="40011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prstClr val="black"/>
                </a:solidFill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</a:rPr>
              <a:t>现在的事</a:t>
            </a: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7BD28DB-898C-4046-960F-84A7E71E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9662" y="455352"/>
            <a:ext cx="4194928" cy="3968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prstClr val="black"/>
                </a:solidFill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</a:rPr>
              <a:t>将来必成的事</a:t>
            </a:r>
            <a:endParaRPr lang="zh-TW" altLang="en-US" sz="2000" dirty="0">
              <a:solidFill>
                <a:prstClr val="black"/>
              </a:solidFill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8" name="Text Box 24">
            <a:extLst>
              <a:ext uri="{FF2B5EF4-FFF2-40B4-BE49-F238E27FC236}">
                <a16:creationId xmlns:a16="http://schemas.microsoft.com/office/drawing/2014/main" id="{88B87F3F-71F0-4B27-AD7A-3245FE5B1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4736" y="4017291"/>
            <a:ext cx="877163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333399"/>
                </a:solidFill>
                <a:ea typeface="SimHei" panose="02010609060101010101" pitchFamily="49" charset="-122"/>
              </a:rPr>
              <a:t>千禧年</a:t>
            </a:r>
            <a:endParaRPr kumimoji="1" lang="zh-TW" altLang="en-US" dirty="0">
              <a:solidFill>
                <a:srgbClr val="333399"/>
              </a:solidFill>
              <a:ea typeface="SimHei" panose="02010609060101010101" pitchFamily="49" charset="-122"/>
            </a:endParaRPr>
          </a:p>
        </p:txBody>
      </p:sp>
      <p:sp>
        <p:nvSpPr>
          <p:cNvPr id="39" name="Text Box 24">
            <a:extLst>
              <a:ext uri="{FF2B5EF4-FFF2-40B4-BE49-F238E27FC236}">
                <a16:creationId xmlns:a16="http://schemas.microsoft.com/office/drawing/2014/main" id="{2BEF077C-077D-4659-875F-8D75FBF49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1319" y="4022726"/>
            <a:ext cx="1107996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rgbClr val="333399"/>
                </a:solidFill>
                <a:ea typeface="SimHei" panose="02010609060101010101" pitchFamily="49" charset="-122"/>
              </a:rPr>
              <a:t>新天新地</a:t>
            </a:r>
            <a:endParaRPr kumimoji="1" lang="zh-TW" altLang="en-US" dirty="0">
              <a:solidFill>
                <a:srgbClr val="333399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7100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25" y="3841751"/>
            <a:ext cx="1708150" cy="3968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651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0773" y="2125716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4138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17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此后，我观看，见天上有门开了。我初次听见好像吹号的声音，对我说：「你上到这里来，我要将以后必成的事指示你。」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我立刻被圣灵感动，见有一个宝座安置在天上，又有一位坐在宝座上。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看那坐着的，好像碧玉和红宝石；又有虹围着宝座，好像绿宝石。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宝座的周围又有二十四个座位；其上坐着二十四位长老，身穿白衣，头上戴着金冠冕。</a:t>
            </a:r>
          </a:p>
        </p:txBody>
      </p:sp>
    </p:spTree>
    <p:extLst>
      <p:ext uri="{BB962C8B-B14F-4D97-AF65-F5344CB8AC3E}">
        <p14:creationId xmlns:p14="http://schemas.microsoft.com/office/powerpoint/2010/main" val="3838463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有闪电、声音、雷轰从宝座中发出；又有七盏火灯在宝座前点着；这七灯就是上帝的七灵。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宝座前好像一个玻璃海，如同水晶。宝座中和宝座周围有四个活物，前后遍体都满了眼睛。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第一个活物像狮子，第二个像牛犊，第三个脸面像人，第四个像飞鹰。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四活物各有六个翅膀，遍体内外都满了眼睛。他们昼夜不住地说：「圣哉！圣哉！圣哉！主上帝是昔在、今在、以后永在的全能者。」</a:t>
            </a:r>
            <a:endParaRPr lang="zh-TW" altLang="en-CA" sz="40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19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每逢四活物将荣耀、尊贵、感谢归给那坐在宝座上、活到永永远远者的时候，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那二十四位长老就俯伏在坐宝座的面前敬拜那活到永永远远的，又把他们的冠冕放在宝座前，说：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「我们的主，我们的上帝，你是配得荣耀、尊贵、权柄的；因为你创造了万物，并且万物是因你的旨意被创造而有的。」</a:t>
            </a:r>
          </a:p>
        </p:txBody>
      </p:sp>
    </p:spTree>
    <p:extLst>
      <p:ext uri="{BB962C8B-B14F-4D97-AF65-F5344CB8AC3E}">
        <p14:creationId xmlns:p14="http://schemas.microsoft.com/office/powerpoint/2010/main" val="74823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>
            <a:extLst>
              <a:ext uri="{FF2B5EF4-FFF2-40B4-BE49-F238E27FC236}">
                <a16:creationId xmlns:a16="http://schemas.microsoft.com/office/drawing/2014/main" id="{429E5350-9122-4506-A05A-1CE15239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7074" name="Picture 2">
            <a:extLst>
              <a:ext uri="{FF2B5EF4-FFF2-40B4-BE49-F238E27FC236}">
                <a16:creationId xmlns:a16="http://schemas.microsoft.com/office/drawing/2014/main" id="{AD12EA9F-6683-4054-BFA3-258A2B50A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75" name="Text Box 3">
            <a:extLst>
              <a:ext uri="{FF2B5EF4-FFF2-40B4-BE49-F238E27FC236}">
                <a16:creationId xmlns:a16="http://schemas.microsoft.com/office/drawing/2014/main" id="{0F1611A3-398F-439F-9448-F507E7A55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100" y="2852739"/>
            <a:ext cx="196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zh-TW" altLang="en-US" sz="40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41" name="Rectangle 193">
            <a:extLst>
              <a:ext uri="{FF2B5EF4-FFF2-40B4-BE49-F238E27FC236}">
                <a16:creationId xmlns:a16="http://schemas.microsoft.com/office/drawing/2014/main" id="{FE9858D7-6086-4C40-B33D-DB401ACD5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60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350" name="Rectangle 102">
            <a:extLst>
              <a:ext uri="{FF2B5EF4-FFF2-40B4-BE49-F238E27FC236}">
                <a16:creationId xmlns:a16="http://schemas.microsoft.com/office/drawing/2014/main" id="{3C9E6D20-63D6-42DA-BD22-7732CA96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2368"/>
            <a:ext cx="12191999" cy="91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此后，我观看，见天上有门开了。我初次听见好像吹号的声音，对我说：「你上到这里来，我要将以后必成的事指示你。」</a:t>
            </a:r>
          </a:p>
        </p:txBody>
      </p:sp>
      <p:sp>
        <p:nvSpPr>
          <p:cNvPr id="181442" name="AutoShape 194">
            <a:extLst>
              <a:ext uri="{FF2B5EF4-FFF2-40B4-BE49-F238E27FC236}">
                <a16:creationId xmlns:a16="http://schemas.microsoft.com/office/drawing/2014/main" id="{C212EEFD-BC72-48C2-A832-DCDE9C922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789" y="3978276"/>
            <a:ext cx="2816225" cy="950913"/>
          </a:xfrm>
          <a:prstGeom prst="cloudCallout">
            <a:avLst>
              <a:gd name="adj1" fmla="val -12963"/>
              <a:gd name="adj2" fmla="val -58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1443" name="AutoShape 195">
            <a:extLst>
              <a:ext uri="{FF2B5EF4-FFF2-40B4-BE49-F238E27FC236}">
                <a16:creationId xmlns:a16="http://schemas.microsoft.com/office/drawing/2014/main" id="{A9CA3CB7-4D1D-4B6F-9D27-5406F1037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4150" y="3246438"/>
            <a:ext cx="2414588" cy="804862"/>
          </a:xfrm>
          <a:prstGeom prst="cloudCallout">
            <a:avLst>
              <a:gd name="adj1" fmla="val -6806"/>
              <a:gd name="adj2" fmla="val 8384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1444" name="AutoShape 196">
            <a:extLst>
              <a:ext uri="{FF2B5EF4-FFF2-40B4-BE49-F238E27FC236}">
                <a16:creationId xmlns:a16="http://schemas.microsoft.com/office/drawing/2014/main" id="{4058E4BF-9DF2-4ED4-8365-BDEF86934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675" y="4929189"/>
            <a:ext cx="3475038" cy="1316037"/>
          </a:xfrm>
          <a:prstGeom prst="cloudCallout">
            <a:avLst>
              <a:gd name="adj1" fmla="val -19986"/>
              <a:gd name="adj2" fmla="val -14296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76" name="Rectangle 184">
            <a:extLst>
              <a:ext uri="{FF2B5EF4-FFF2-40B4-BE49-F238E27FC236}">
                <a16:creationId xmlns:a16="http://schemas.microsoft.com/office/drawing/2014/main" id="{94BE34CF-3012-4779-BD2D-DB75601C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60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285" name="Rectangle 93">
            <a:extLst>
              <a:ext uri="{FF2B5EF4-FFF2-40B4-BE49-F238E27FC236}">
                <a16:creationId xmlns:a16="http://schemas.microsoft.com/office/drawing/2014/main" id="{95315444-7830-4965-99A7-D02D9978D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1999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我立刻被圣灵感动，见有一个宝座安置在天上，又有一位坐在宝座上。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看那坐着的，好像碧玉和红宝石；又有虹围着宝座，好像绿宝石。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宝座的周围又有二十四个座位；其上坐着二十四位长老，身穿白衣，头上戴着金冠冕。</a:t>
            </a:r>
            <a:endParaRPr lang="en-US" altLang="zh-CN" sz="24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有闪电、声音、雷轰从宝座中发出；又有七盏火灯在宝座前点着；这七灯就是上帝的七灵。</a:t>
            </a:r>
          </a:p>
        </p:txBody>
      </p:sp>
      <p:sp>
        <p:nvSpPr>
          <p:cNvPr id="392377" name="Oval 185">
            <a:extLst>
              <a:ext uri="{FF2B5EF4-FFF2-40B4-BE49-F238E27FC236}">
                <a16:creationId xmlns:a16="http://schemas.microsoft.com/office/drawing/2014/main" id="{8759D788-3D4C-4DE5-A5FA-7E1E79FCB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0" y="4456114"/>
            <a:ext cx="19804063" cy="2695575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solidFill>
              <a:srgbClr val="99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8" name="Oval 186">
            <a:extLst>
              <a:ext uri="{FF2B5EF4-FFF2-40B4-BE49-F238E27FC236}">
                <a16:creationId xmlns:a16="http://schemas.microsoft.com/office/drawing/2014/main" id="{3A40F1DE-9FBA-48C5-B5C7-8313423F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1" y="3108325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3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9" name="Rectangle 187">
            <a:extLst>
              <a:ext uri="{FF2B5EF4-FFF2-40B4-BE49-F238E27FC236}">
                <a16:creationId xmlns:a16="http://schemas.microsoft.com/office/drawing/2014/main" id="{C5F5625E-1987-490C-92B1-9C02AE089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6" y="4640263"/>
            <a:ext cx="3954463" cy="17573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0" name="AutoShape 188">
            <a:extLst>
              <a:ext uri="{FF2B5EF4-FFF2-40B4-BE49-F238E27FC236}">
                <a16:creationId xmlns:a16="http://schemas.microsoft.com/office/drawing/2014/main" id="{B671E75B-ECA2-4C3E-9AD4-713871D134C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818189" y="4649788"/>
            <a:ext cx="547687" cy="658812"/>
          </a:xfrm>
          <a:prstGeom prst="pentagon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1" name="AutoShape 189">
            <a:extLst>
              <a:ext uri="{FF2B5EF4-FFF2-40B4-BE49-F238E27FC236}">
                <a16:creationId xmlns:a16="http://schemas.microsoft.com/office/drawing/2014/main" id="{E83B0183-9A00-4700-819E-9D52FFAB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527551"/>
            <a:ext cx="111125" cy="220663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2" name="AutoShape 190">
            <a:extLst>
              <a:ext uri="{FF2B5EF4-FFF2-40B4-BE49-F238E27FC236}">
                <a16:creationId xmlns:a16="http://schemas.microsoft.com/office/drawing/2014/main" id="{930D5CE1-D694-4AAC-8F45-FD61336A6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3" name="AutoShape 191">
            <a:extLst>
              <a:ext uri="{FF2B5EF4-FFF2-40B4-BE49-F238E27FC236}">
                <a16:creationId xmlns:a16="http://schemas.microsoft.com/office/drawing/2014/main" id="{C2B16250-B193-4804-9AD8-4F664949D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525964"/>
            <a:ext cx="111125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4" name="AutoShape 192">
            <a:extLst>
              <a:ext uri="{FF2B5EF4-FFF2-40B4-BE49-F238E27FC236}">
                <a16:creationId xmlns:a16="http://schemas.microsoft.com/office/drawing/2014/main" id="{FF6FD531-4F0B-43A7-A853-F6D7D67E3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5" name="AutoShape 193">
            <a:extLst>
              <a:ext uri="{FF2B5EF4-FFF2-40B4-BE49-F238E27FC236}">
                <a16:creationId xmlns:a16="http://schemas.microsoft.com/office/drawing/2014/main" id="{0F085E5F-977E-4E2B-8F88-361E49934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6" name="AutoShape 194">
            <a:extLst>
              <a:ext uri="{FF2B5EF4-FFF2-40B4-BE49-F238E27FC236}">
                <a16:creationId xmlns:a16="http://schemas.microsoft.com/office/drawing/2014/main" id="{37C9F94C-9582-4C93-A37F-F1D690A83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743451"/>
            <a:ext cx="111125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7" name="AutoShape 195">
            <a:extLst>
              <a:ext uri="{FF2B5EF4-FFF2-40B4-BE49-F238E27FC236}">
                <a16:creationId xmlns:a16="http://schemas.microsoft.com/office/drawing/2014/main" id="{327ECC9A-303B-466B-B03B-0F390810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752976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8" name="AutoShape 196">
            <a:extLst>
              <a:ext uri="{FF2B5EF4-FFF2-40B4-BE49-F238E27FC236}">
                <a16:creationId xmlns:a16="http://schemas.microsoft.com/office/drawing/2014/main" id="{AEFC149E-0E03-4041-9EA7-C2A430291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757739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9" name="AutoShape 197">
            <a:extLst>
              <a:ext uri="{FF2B5EF4-FFF2-40B4-BE49-F238E27FC236}">
                <a16:creationId xmlns:a16="http://schemas.microsoft.com/office/drawing/2014/main" id="{552CE37F-6530-45F4-A9E3-0900623AB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754563"/>
            <a:ext cx="109537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0" name="AutoShape 198">
            <a:extLst>
              <a:ext uri="{FF2B5EF4-FFF2-40B4-BE49-F238E27FC236}">
                <a16:creationId xmlns:a16="http://schemas.microsoft.com/office/drawing/2014/main" id="{0265E1A3-19B9-4E36-ACC6-841B66948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745038"/>
            <a:ext cx="111125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1" name="AutoShape 199">
            <a:extLst>
              <a:ext uri="{FF2B5EF4-FFF2-40B4-BE49-F238E27FC236}">
                <a16:creationId xmlns:a16="http://schemas.microsoft.com/office/drawing/2014/main" id="{67758D37-4301-4661-81C4-B95B74BC7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2" name="Rectangle 200">
            <a:extLst>
              <a:ext uri="{FF2B5EF4-FFF2-40B4-BE49-F238E27FC236}">
                <a16:creationId xmlns:a16="http://schemas.microsoft.com/office/drawing/2014/main" id="{B19009AF-B4A5-4989-90CD-BFF6B76D8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49609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3" name="Rectangle 201">
            <a:extLst>
              <a:ext uri="{FF2B5EF4-FFF2-40B4-BE49-F238E27FC236}">
                <a16:creationId xmlns:a16="http://schemas.microsoft.com/office/drawing/2014/main" id="{7D673220-BA77-4515-9E38-61F047E47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9513" y="4943475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4" name="Oval 202">
            <a:extLst>
              <a:ext uri="{FF2B5EF4-FFF2-40B4-BE49-F238E27FC236}">
                <a16:creationId xmlns:a16="http://schemas.microsoft.com/office/drawing/2014/main" id="{09D83993-81EB-4C11-BB05-3B4304189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1" y="3952876"/>
            <a:ext cx="6342063" cy="152717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5" name="Oval 203">
            <a:extLst>
              <a:ext uri="{FF2B5EF4-FFF2-40B4-BE49-F238E27FC236}">
                <a16:creationId xmlns:a16="http://schemas.microsoft.com/office/drawing/2014/main" id="{2B17701F-7312-4CE1-834D-27EDEEDA5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6" name="Oval 204">
            <a:extLst>
              <a:ext uri="{FF2B5EF4-FFF2-40B4-BE49-F238E27FC236}">
                <a16:creationId xmlns:a16="http://schemas.microsoft.com/office/drawing/2014/main" id="{C218DA7A-B2FA-48EE-9F31-9D9552D73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868864"/>
            <a:ext cx="133350" cy="293687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7" name="Oval 205">
            <a:extLst>
              <a:ext uri="{FF2B5EF4-FFF2-40B4-BE49-F238E27FC236}">
                <a16:creationId xmlns:a16="http://schemas.microsoft.com/office/drawing/2014/main" id="{B4FBE020-F62A-4C1E-AE66-D1A6BB9D6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13" y="486410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8" name="Oval 206">
            <a:extLst>
              <a:ext uri="{FF2B5EF4-FFF2-40B4-BE49-F238E27FC236}">
                <a16:creationId xmlns:a16="http://schemas.microsoft.com/office/drawing/2014/main" id="{981A6FC0-D6E9-4D4A-8BDA-C434F0029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9" name="Oval 207">
            <a:extLst>
              <a:ext uri="{FF2B5EF4-FFF2-40B4-BE49-F238E27FC236}">
                <a16:creationId xmlns:a16="http://schemas.microsoft.com/office/drawing/2014/main" id="{E50B9DB5-7E8F-4FE2-B783-A87E4115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9" y="4483100"/>
            <a:ext cx="1703387" cy="274638"/>
          </a:xfrm>
          <a:prstGeom prst="ellipse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0" name="AutoShape 208">
            <a:extLst>
              <a:ext uri="{FF2B5EF4-FFF2-40B4-BE49-F238E27FC236}">
                <a16:creationId xmlns:a16="http://schemas.microsoft.com/office/drawing/2014/main" id="{CEEAAF8A-AD2E-4A10-80C8-65BCB395A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189" y="3933826"/>
            <a:ext cx="547687" cy="658813"/>
          </a:xfrm>
          <a:prstGeom prst="pentag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1" name="AutoShape 209">
            <a:extLst>
              <a:ext uri="{FF2B5EF4-FFF2-40B4-BE49-F238E27FC236}">
                <a16:creationId xmlns:a16="http://schemas.microsoft.com/office/drawing/2014/main" id="{D8B0B11E-F406-4203-BE1C-3DBE3E7AD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532313"/>
            <a:ext cx="109537" cy="220662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2" name="AutoShape 210">
            <a:extLst>
              <a:ext uri="{FF2B5EF4-FFF2-40B4-BE49-F238E27FC236}">
                <a16:creationId xmlns:a16="http://schemas.microsoft.com/office/drawing/2014/main" id="{D4DDF803-6518-45F6-8C06-02A54092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3" name="AutoShape 211">
            <a:extLst>
              <a:ext uri="{FF2B5EF4-FFF2-40B4-BE49-F238E27FC236}">
                <a16:creationId xmlns:a16="http://schemas.microsoft.com/office/drawing/2014/main" id="{3B38FADE-2484-4A41-840A-420572A00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4" name="Oval 212">
            <a:extLst>
              <a:ext uri="{FF2B5EF4-FFF2-40B4-BE49-F238E27FC236}">
                <a16:creationId xmlns:a16="http://schemas.microsoft.com/office/drawing/2014/main" id="{B2DD95D8-7E02-4ED9-A8B5-AC493762E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456882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5" name="Oval 213">
            <a:extLst>
              <a:ext uri="{FF2B5EF4-FFF2-40B4-BE49-F238E27FC236}">
                <a16:creationId xmlns:a16="http://schemas.microsoft.com/office/drawing/2014/main" id="{1EF6B625-AC79-4C9C-B343-504FC40B3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570414"/>
            <a:ext cx="133350" cy="293687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6" name="Oval 214">
            <a:extLst>
              <a:ext uri="{FF2B5EF4-FFF2-40B4-BE49-F238E27FC236}">
                <a16:creationId xmlns:a16="http://schemas.microsoft.com/office/drawing/2014/main" id="{6E93BC39-7E96-4477-ACAE-B06F1590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427037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7" name="Oval 215">
            <a:extLst>
              <a:ext uri="{FF2B5EF4-FFF2-40B4-BE49-F238E27FC236}">
                <a16:creationId xmlns:a16="http://schemas.microsoft.com/office/drawing/2014/main" id="{FB59613D-E3FE-442B-BBE7-4ED45BAA7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038" y="4267200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8" name="Oval 216">
            <a:extLst>
              <a:ext uri="{FF2B5EF4-FFF2-40B4-BE49-F238E27FC236}">
                <a16:creationId xmlns:a16="http://schemas.microsoft.com/office/drawing/2014/main" id="{765657A7-2A31-42E6-A7B4-AFA7ED61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675" y="3127408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0000"/>
              </a:solidFill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9" name="Rectangle 217">
            <a:extLst>
              <a:ext uri="{FF2B5EF4-FFF2-40B4-BE49-F238E27FC236}">
                <a16:creationId xmlns:a16="http://schemas.microsoft.com/office/drawing/2014/main" id="{FB7028E8-B9A7-48B0-9D5C-5A22BA8E6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5043488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0" name="Rectangle 218">
            <a:extLst>
              <a:ext uri="{FF2B5EF4-FFF2-40B4-BE49-F238E27FC236}">
                <a16:creationId xmlns:a16="http://schemas.microsoft.com/office/drawing/2014/main" id="{74242274-3077-4ECE-BFF3-CA617904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5124450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1" name="Rectangle 219">
            <a:extLst>
              <a:ext uri="{FF2B5EF4-FFF2-40B4-BE49-F238E27FC236}">
                <a16:creationId xmlns:a16="http://schemas.microsoft.com/office/drawing/2014/main" id="{DEFE3019-DA32-4E93-BD90-6D49DEE1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0" y="5175251"/>
            <a:ext cx="192088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2" name="Rectangle 220">
            <a:extLst>
              <a:ext uri="{FF2B5EF4-FFF2-40B4-BE49-F238E27FC236}">
                <a16:creationId xmlns:a16="http://schemas.microsoft.com/office/drawing/2014/main" id="{E1EC87F2-A797-4152-BEB5-2FC7216CF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4" y="52276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3" name="Rectangle 221">
            <a:extLst>
              <a:ext uri="{FF2B5EF4-FFF2-40B4-BE49-F238E27FC236}">
                <a16:creationId xmlns:a16="http://schemas.microsoft.com/office/drawing/2014/main" id="{CF8338D5-76C2-44DE-A64A-AD1C6912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4" y="525938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4" name="Rectangle 222">
            <a:extLst>
              <a:ext uri="{FF2B5EF4-FFF2-40B4-BE49-F238E27FC236}">
                <a16:creationId xmlns:a16="http://schemas.microsoft.com/office/drawing/2014/main" id="{27009833-EE01-4FCE-A8D8-13097C64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52879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5" name="Rectangle 223">
            <a:extLst>
              <a:ext uri="{FF2B5EF4-FFF2-40B4-BE49-F238E27FC236}">
                <a16:creationId xmlns:a16="http://schemas.microsoft.com/office/drawing/2014/main" id="{A1164691-EFC0-4593-A5ED-6537AE4A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4" y="5307013"/>
            <a:ext cx="192087" cy="25241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6" name="Rectangle 224">
            <a:extLst>
              <a:ext uri="{FF2B5EF4-FFF2-40B4-BE49-F238E27FC236}">
                <a16:creationId xmlns:a16="http://schemas.microsoft.com/office/drawing/2014/main" id="{8BA35A10-3CFC-4E7A-BCA6-EAA5C17AC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438" y="533082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7" name="Rectangle 225">
            <a:extLst>
              <a:ext uri="{FF2B5EF4-FFF2-40B4-BE49-F238E27FC236}">
                <a16:creationId xmlns:a16="http://schemas.microsoft.com/office/drawing/2014/main" id="{455B8D8C-108E-4FBF-A1D0-FC45F5BC5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534511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8" name="Rectangle 226">
            <a:extLst>
              <a:ext uri="{FF2B5EF4-FFF2-40B4-BE49-F238E27FC236}">
                <a16:creationId xmlns:a16="http://schemas.microsoft.com/office/drawing/2014/main" id="{B3A65E05-0CD0-42CC-B7E2-C95F4B175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9" name="Rectangle 227">
            <a:extLst>
              <a:ext uri="{FF2B5EF4-FFF2-40B4-BE49-F238E27FC236}">
                <a16:creationId xmlns:a16="http://schemas.microsoft.com/office/drawing/2014/main" id="{CB1D14C5-2610-4983-A671-4BD3CC27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638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0" name="Rectangle 228">
            <a:extLst>
              <a:ext uri="{FF2B5EF4-FFF2-40B4-BE49-F238E27FC236}">
                <a16:creationId xmlns:a16="http://schemas.microsoft.com/office/drawing/2014/main" id="{0F051A04-CB5E-4503-84BD-5856C82DE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1" name="Rectangle 229">
            <a:extLst>
              <a:ext uri="{FF2B5EF4-FFF2-40B4-BE49-F238E27FC236}">
                <a16:creationId xmlns:a16="http://schemas.microsoft.com/office/drawing/2014/main" id="{6A515149-7D06-41E8-99C2-D8CAB094D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3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2" name="Rectangle 230">
            <a:extLst>
              <a:ext uri="{FF2B5EF4-FFF2-40B4-BE49-F238E27FC236}">
                <a16:creationId xmlns:a16="http://schemas.microsoft.com/office/drawing/2014/main" id="{EB8D8D2A-9370-4A2E-B4CE-201BFA914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9" y="5340351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3" name="Rectangle 231">
            <a:extLst>
              <a:ext uri="{FF2B5EF4-FFF2-40B4-BE49-F238E27FC236}">
                <a16:creationId xmlns:a16="http://schemas.microsoft.com/office/drawing/2014/main" id="{36B9EAB2-F428-49B9-A115-FE3BB98C0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600" y="53260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4" name="Rectangle 232">
            <a:extLst>
              <a:ext uri="{FF2B5EF4-FFF2-40B4-BE49-F238E27FC236}">
                <a16:creationId xmlns:a16="http://schemas.microsoft.com/office/drawing/2014/main" id="{62C2A361-E3FF-4A37-B2AE-990F146A9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53165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5" name="Rectangle 233">
            <a:extLst>
              <a:ext uri="{FF2B5EF4-FFF2-40B4-BE49-F238E27FC236}">
                <a16:creationId xmlns:a16="http://schemas.microsoft.com/office/drawing/2014/main" id="{9F46727A-7F21-4C57-BCE1-7AEFBC7B7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25" y="50419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6" name="Rectangle 234">
            <a:extLst>
              <a:ext uri="{FF2B5EF4-FFF2-40B4-BE49-F238E27FC236}">
                <a16:creationId xmlns:a16="http://schemas.microsoft.com/office/drawing/2014/main" id="{2C9FA888-7080-4814-A145-31B6CB743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7389" y="51133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7" name="Rectangle 235">
            <a:extLst>
              <a:ext uri="{FF2B5EF4-FFF2-40B4-BE49-F238E27FC236}">
                <a16:creationId xmlns:a16="http://schemas.microsoft.com/office/drawing/2014/main" id="{610E557B-F626-483A-B2D3-0456A6E67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5" y="51752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8" name="Rectangle 236">
            <a:extLst>
              <a:ext uri="{FF2B5EF4-FFF2-40B4-BE49-F238E27FC236}">
                <a16:creationId xmlns:a16="http://schemas.microsoft.com/office/drawing/2014/main" id="{FC6CECAD-D785-458A-8043-40623DD4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4" y="5216526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9" name="Rectangle 237">
            <a:extLst>
              <a:ext uri="{FF2B5EF4-FFF2-40B4-BE49-F238E27FC236}">
                <a16:creationId xmlns:a16="http://schemas.microsoft.com/office/drawing/2014/main" id="{717C9E4C-2EF2-44F6-9915-3CEE5B38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513" y="52641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0" name="Rectangle 238">
            <a:extLst>
              <a:ext uri="{FF2B5EF4-FFF2-40B4-BE49-F238E27FC236}">
                <a16:creationId xmlns:a16="http://schemas.microsoft.com/office/drawing/2014/main" id="{DD69DBDB-0571-40A7-B7E0-5AB3CCD2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52832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1" name="Rectangle 239">
            <a:extLst>
              <a:ext uri="{FF2B5EF4-FFF2-40B4-BE49-F238E27FC236}">
                <a16:creationId xmlns:a16="http://schemas.microsoft.com/office/drawing/2014/main" id="{87E1F2F7-78C6-4E3B-A27B-CAA1A9B22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675" y="52181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2" name="Rectangle 240">
            <a:extLst>
              <a:ext uri="{FF2B5EF4-FFF2-40B4-BE49-F238E27FC236}">
                <a16:creationId xmlns:a16="http://schemas.microsoft.com/office/drawing/2014/main" id="{30D8F6AF-F5FF-481B-BD73-22113F5A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5302251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3" name="Rectangle 241">
            <a:extLst>
              <a:ext uri="{FF2B5EF4-FFF2-40B4-BE49-F238E27FC236}">
                <a16:creationId xmlns:a16="http://schemas.microsoft.com/office/drawing/2014/main" id="{2A94089D-A4FF-40D9-A27C-3B2EC41E1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53832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4" name="Rectangle 242">
            <a:extLst>
              <a:ext uri="{FF2B5EF4-FFF2-40B4-BE49-F238E27FC236}">
                <a16:creationId xmlns:a16="http://schemas.microsoft.com/office/drawing/2014/main" id="{A00DD9BC-459A-4945-A8C3-E0D3408A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514" y="5432425"/>
            <a:ext cx="192087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5" name="Rectangle 243">
            <a:extLst>
              <a:ext uri="{FF2B5EF4-FFF2-40B4-BE49-F238E27FC236}">
                <a16:creationId xmlns:a16="http://schemas.microsoft.com/office/drawing/2014/main" id="{CA6203AF-CB2B-4AB9-BFB9-21495A8B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75" y="54864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6" name="Rectangle 244">
            <a:extLst>
              <a:ext uri="{FF2B5EF4-FFF2-40B4-BE49-F238E27FC236}">
                <a16:creationId xmlns:a16="http://schemas.microsoft.com/office/drawing/2014/main" id="{D4C65D45-8089-4A66-9749-0C47CEA57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75" y="5516563"/>
            <a:ext cx="192088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7" name="Rectangle 245">
            <a:extLst>
              <a:ext uri="{FF2B5EF4-FFF2-40B4-BE49-F238E27FC236}">
                <a16:creationId xmlns:a16="http://schemas.microsoft.com/office/drawing/2014/main" id="{3D64E773-B474-4E5F-931B-57852FF0E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55451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8" name="Rectangle 246">
            <a:extLst>
              <a:ext uri="{FF2B5EF4-FFF2-40B4-BE49-F238E27FC236}">
                <a16:creationId xmlns:a16="http://schemas.microsoft.com/office/drawing/2014/main" id="{ED44551E-AC1C-491F-B4F5-BCEC43866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725" y="5564188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9" name="Rectangle 247">
            <a:extLst>
              <a:ext uri="{FF2B5EF4-FFF2-40B4-BE49-F238E27FC236}">
                <a16:creationId xmlns:a16="http://schemas.microsoft.com/office/drawing/2014/main" id="{EE3B42D8-BFF9-49C0-A064-2D0974D1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558800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0" name="Rectangle 248">
            <a:extLst>
              <a:ext uri="{FF2B5EF4-FFF2-40B4-BE49-F238E27FC236}">
                <a16:creationId xmlns:a16="http://schemas.microsoft.com/office/drawing/2014/main" id="{136607B2-4A73-4A99-B0C7-B068F107D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2263" y="560228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1" name="Rectangle 249">
            <a:extLst>
              <a:ext uri="{FF2B5EF4-FFF2-40B4-BE49-F238E27FC236}">
                <a16:creationId xmlns:a16="http://schemas.microsoft.com/office/drawing/2014/main" id="{8206CF50-02CF-4C94-AD8F-1AB61D863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2" name="Rectangle 250">
            <a:extLst>
              <a:ext uri="{FF2B5EF4-FFF2-40B4-BE49-F238E27FC236}">
                <a16:creationId xmlns:a16="http://schemas.microsoft.com/office/drawing/2014/main" id="{8A8568A7-4856-4E13-9F90-15B04B6BE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3" name="Rectangle 251">
            <a:extLst>
              <a:ext uri="{FF2B5EF4-FFF2-40B4-BE49-F238E27FC236}">
                <a16:creationId xmlns:a16="http://schemas.microsoft.com/office/drawing/2014/main" id="{A844CE14-1454-4531-ADE0-23EC65613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638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4" name="Rectangle 252">
            <a:extLst>
              <a:ext uri="{FF2B5EF4-FFF2-40B4-BE49-F238E27FC236}">
                <a16:creationId xmlns:a16="http://schemas.microsoft.com/office/drawing/2014/main" id="{5B11D7CD-9E12-49DB-9211-5E929C4D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525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5" name="Rectangle 253">
            <a:extLst>
              <a:ext uri="{FF2B5EF4-FFF2-40B4-BE49-F238E27FC236}">
                <a16:creationId xmlns:a16="http://schemas.microsoft.com/office/drawing/2014/main" id="{D5A5A081-A0B9-43AA-B801-E815453EA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7650" y="5597525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6" name="Rectangle 254">
            <a:extLst>
              <a:ext uri="{FF2B5EF4-FFF2-40B4-BE49-F238E27FC236}">
                <a16:creationId xmlns:a16="http://schemas.microsoft.com/office/drawing/2014/main" id="{A34A317D-C614-44AA-AA4B-D1D9038A8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7363" y="55832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7" name="Rectangle 255">
            <a:extLst>
              <a:ext uri="{FF2B5EF4-FFF2-40B4-BE49-F238E27FC236}">
                <a16:creationId xmlns:a16="http://schemas.microsoft.com/office/drawing/2014/main" id="{90449958-062E-40BB-ACF7-0EC63F7B4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55737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8" name="Rectangle 256">
            <a:extLst>
              <a:ext uri="{FF2B5EF4-FFF2-40B4-BE49-F238E27FC236}">
                <a16:creationId xmlns:a16="http://schemas.microsoft.com/office/drawing/2014/main" id="{40DD7EA7-474C-4561-8C82-5B8AB7787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4275" y="5202238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9" name="Rectangle 257">
            <a:extLst>
              <a:ext uri="{FF2B5EF4-FFF2-40B4-BE49-F238E27FC236}">
                <a16:creationId xmlns:a16="http://schemas.microsoft.com/office/drawing/2014/main" id="{727AA5BB-9C52-4A77-9DC6-E87A88F2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52990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0" name="Rectangle 258">
            <a:extLst>
              <a:ext uri="{FF2B5EF4-FFF2-40B4-BE49-F238E27FC236}">
                <a16:creationId xmlns:a16="http://schemas.microsoft.com/office/drawing/2014/main" id="{BCF1427B-8861-41DA-94F7-B0A4EB8EE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2150" y="5370513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1" name="Rectangle 259">
            <a:extLst>
              <a:ext uri="{FF2B5EF4-FFF2-40B4-BE49-F238E27FC236}">
                <a16:creationId xmlns:a16="http://schemas.microsoft.com/office/drawing/2014/main" id="{8342469D-38DB-4394-982A-DE4CE46EA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9738" y="543242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2" name="Rectangle 260">
            <a:extLst>
              <a:ext uri="{FF2B5EF4-FFF2-40B4-BE49-F238E27FC236}">
                <a16:creationId xmlns:a16="http://schemas.microsoft.com/office/drawing/2014/main" id="{CA4BD774-E6CD-41C0-BCDA-FC252B1FD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975" y="54737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3" name="Rectangle 261">
            <a:extLst>
              <a:ext uri="{FF2B5EF4-FFF2-40B4-BE49-F238E27FC236}">
                <a16:creationId xmlns:a16="http://schemas.microsoft.com/office/drawing/2014/main" id="{B4D64A03-55DD-4397-9611-C9C2A171D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4275" y="5521326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4" name="Rectangle 262">
            <a:extLst>
              <a:ext uri="{FF2B5EF4-FFF2-40B4-BE49-F238E27FC236}">
                <a16:creationId xmlns:a16="http://schemas.microsoft.com/office/drawing/2014/main" id="{D90DCA7C-D27E-4697-B317-32EC1558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8213" y="55403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5" name="Text Box 263">
            <a:extLst>
              <a:ext uri="{FF2B5EF4-FFF2-40B4-BE49-F238E27FC236}">
                <a16:creationId xmlns:a16="http://schemas.microsoft.com/office/drawing/2014/main" id="{80F7DA70-C34E-4A77-B392-381725CC9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3425" y="2879725"/>
            <a:ext cx="7429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</a:t>
            </a:r>
          </a:p>
        </p:txBody>
      </p:sp>
      <p:sp>
        <p:nvSpPr>
          <p:cNvPr id="392456" name="Text Box 264">
            <a:extLst>
              <a:ext uri="{FF2B5EF4-FFF2-40B4-BE49-F238E27FC236}">
                <a16:creationId xmlns:a16="http://schemas.microsoft.com/office/drawing/2014/main" id="{5DD1C8EF-F2B8-49B8-AC93-6C8C225D2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5" y="3367089"/>
            <a:ext cx="4635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虹</a:t>
            </a:r>
          </a:p>
        </p:txBody>
      </p:sp>
      <p:sp>
        <p:nvSpPr>
          <p:cNvPr id="392457" name="Text Box 265">
            <a:extLst>
              <a:ext uri="{FF2B5EF4-FFF2-40B4-BE49-F238E27FC236}">
                <a16:creationId xmlns:a16="http://schemas.microsoft.com/office/drawing/2014/main" id="{6689246F-76B3-4EAF-9718-875A20D3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0" y="3914775"/>
            <a:ext cx="18605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二十四位长老</a:t>
            </a:r>
            <a:endParaRPr lang="zh-TW" altLang="en-US" sz="220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2458" name="Line 266">
            <a:extLst>
              <a:ext uri="{FF2B5EF4-FFF2-40B4-BE49-F238E27FC236}">
                <a16:creationId xmlns:a16="http://schemas.microsoft.com/office/drawing/2014/main" id="{562E2E1E-1F8E-489B-9C79-81B301C809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8564" y="3282951"/>
            <a:ext cx="877887" cy="80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9" name="Line 267">
            <a:extLst>
              <a:ext uri="{FF2B5EF4-FFF2-40B4-BE49-F238E27FC236}">
                <a16:creationId xmlns:a16="http://schemas.microsoft.com/office/drawing/2014/main" id="{FC3B2007-F37B-4DD2-859B-2075B90D81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12050" y="3686175"/>
            <a:ext cx="439738" cy="306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0" name="Line 268">
            <a:extLst>
              <a:ext uri="{FF2B5EF4-FFF2-40B4-BE49-F238E27FC236}">
                <a16:creationId xmlns:a16="http://schemas.microsoft.com/office/drawing/2014/main" id="{D909E14C-656C-4400-9FA7-17DD2D9775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37625" y="4392614"/>
            <a:ext cx="325438" cy="554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1" name="Text Box 269">
            <a:extLst>
              <a:ext uri="{FF2B5EF4-FFF2-40B4-BE49-F238E27FC236}">
                <a16:creationId xmlns:a16="http://schemas.microsoft.com/office/drawing/2014/main" id="{A4B93135-EAE4-4A4C-AC65-9529FF30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35337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玻璃海</a:t>
            </a:r>
          </a:p>
        </p:txBody>
      </p:sp>
      <p:sp>
        <p:nvSpPr>
          <p:cNvPr id="392462" name="Line 270">
            <a:extLst>
              <a:ext uri="{FF2B5EF4-FFF2-40B4-BE49-F238E27FC236}">
                <a16:creationId xmlns:a16="http://schemas.microsoft.com/office/drawing/2014/main" id="{30C1CDE4-2AAF-41C1-90C8-340577F56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9339" y="4017964"/>
            <a:ext cx="166687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3" name="Text Box 271">
            <a:extLst>
              <a:ext uri="{FF2B5EF4-FFF2-40B4-BE49-F238E27FC236}">
                <a16:creationId xmlns:a16="http://schemas.microsoft.com/office/drawing/2014/main" id="{D05B0458-4D74-4BEC-9DDC-F975609B7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39782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四活物</a:t>
            </a:r>
          </a:p>
        </p:txBody>
      </p:sp>
      <p:sp>
        <p:nvSpPr>
          <p:cNvPr id="392464" name="Line 272">
            <a:extLst>
              <a:ext uri="{FF2B5EF4-FFF2-40B4-BE49-F238E27FC236}">
                <a16:creationId xmlns:a16="http://schemas.microsoft.com/office/drawing/2014/main" id="{D595EBE1-D96B-48D4-9D5F-716356A0D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4" y="4233864"/>
            <a:ext cx="809625" cy="14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5" name="Text Box 273">
            <a:extLst>
              <a:ext uri="{FF2B5EF4-FFF2-40B4-BE49-F238E27FC236}">
                <a16:creationId xmlns:a16="http://schemas.microsoft.com/office/drawing/2014/main" id="{161DF02F-2C62-40D4-9AA9-7A33DC756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2989264"/>
            <a:ext cx="13017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七盏火灯</a:t>
            </a:r>
          </a:p>
        </p:txBody>
      </p:sp>
      <p:sp>
        <p:nvSpPr>
          <p:cNvPr id="392466" name="Line 274">
            <a:extLst>
              <a:ext uri="{FF2B5EF4-FFF2-40B4-BE49-F238E27FC236}">
                <a16:creationId xmlns:a16="http://schemas.microsoft.com/office/drawing/2014/main" id="{953F923E-7D22-4DB5-B446-B61DCBECB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9813" y="3429000"/>
            <a:ext cx="893762" cy="1125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76" name="Rectangle 184">
            <a:extLst>
              <a:ext uri="{FF2B5EF4-FFF2-40B4-BE49-F238E27FC236}">
                <a16:creationId xmlns:a16="http://schemas.microsoft.com/office/drawing/2014/main" id="{94BE34CF-3012-4779-BD2D-DB75601C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60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285" name="Rectangle 93">
            <a:extLst>
              <a:ext uri="{FF2B5EF4-FFF2-40B4-BE49-F238E27FC236}">
                <a16:creationId xmlns:a16="http://schemas.microsoft.com/office/drawing/2014/main" id="{95315444-7830-4965-99A7-D02D9978D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199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宝座前好像一个玻璃海，如同水晶。宝座中和宝座周围有四个活物，前后遍体都满了眼睛。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第一个活物像狮子，第二个像牛犊，第三个脸面像人，第四个像飞鹰。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四活物各有六个翅膀，遍体内外都满了眼睛。他们昼夜不住地说：</a:t>
            </a:r>
            <a:r>
              <a:rPr lang="zh-CN" altLang="en-US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圣哉！圣哉！圣哉！主上帝是昔在、今在、以后永在的全能者。」</a:t>
            </a:r>
          </a:p>
        </p:txBody>
      </p:sp>
      <p:sp>
        <p:nvSpPr>
          <p:cNvPr id="392377" name="Oval 185">
            <a:extLst>
              <a:ext uri="{FF2B5EF4-FFF2-40B4-BE49-F238E27FC236}">
                <a16:creationId xmlns:a16="http://schemas.microsoft.com/office/drawing/2014/main" id="{8759D788-3D4C-4DE5-A5FA-7E1E79FCB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0" y="4456114"/>
            <a:ext cx="19804063" cy="2695575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solidFill>
              <a:srgbClr val="99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8" name="Oval 186">
            <a:extLst>
              <a:ext uri="{FF2B5EF4-FFF2-40B4-BE49-F238E27FC236}">
                <a16:creationId xmlns:a16="http://schemas.microsoft.com/office/drawing/2014/main" id="{3A40F1DE-9FBA-48C5-B5C7-8313423F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0991" y="3108325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3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9" name="Rectangle 187">
            <a:extLst>
              <a:ext uri="{FF2B5EF4-FFF2-40B4-BE49-F238E27FC236}">
                <a16:creationId xmlns:a16="http://schemas.microsoft.com/office/drawing/2014/main" id="{C5F5625E-1987-490C-92B1-9C02AE089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6" y="4640263"/>
            <a:ext cx="3954463" cy="17573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0" name="AutoShape 188">
            <a:extLst>
              <a:ext uri="{FF2B5EF4-FFF2-40B4-BE49-F238E27FC236}">
                <a16:creationId xmlns:a16="http://schemas.microsoft.com/office/drawing/2014/main" id="{B671E75B-ECA2-4C3E-9AD4-713871D134C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818189" y="4649788"/>
            <a:ext cx="547687" cy="658812"/>
          </a:xfrm>
          <a:prstGeom prst="pentagon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1" name="AutoShape 189">
            <a:extLst>
              <a:ext uri="{FF2B5EF4-FFF2-40B4-BE49-F238E27FC236}">
                <a16:creationId xmlns:a16="http://schemas.microsoft.com/office/drawing/2014/main" id="{E83B0183-9A00-4700-819E-9D52FFAB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527551"/>
            <a:ext cx="111125" cy="220663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2" name="AutoShape 190">
            <a:extLst>
              <a:ext uri="{FF2B5EF4-FFF2-40B4-BE49-F238E27FC236}">
                <a16:creationId xmlns:a16="http://schemas.microsoft.com/office/drawing/2014/main" id="{930D5CE1-D694-4AAC-8F45-FD61336A6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3" name="AutoShape 191">
            <a:extLst>
              <a:ext uri="{FF2B5EF4-FFF2-40B4-BE49-F238E27FC236}">
                <a16:creationId xmlns:a16="http://schemas.microsoft.com/office/drawing/2014/main" id="{C2B16250-B193-4804-9AD8-4F664949D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525964"/>
            <a:ext cx="111125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4" name="AutoShape 192">
            <a:extLst>
              <a:ext uri="{FF2B5EF4-FFF2-40B4-BE49-F238E27FC236}">
                <a16:creationId xmlns:a16="http://schemas.microsoft.com/office/drawing/2014/main" id="{FF6FD531-4F0B-43A7-A853-F6D7D67E3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5" name="AutoShape 193">
            <a:extLst>
              <a:ext uri="{FF2B5EF4-FFF2-40B4-BE49-F238E27FC236}">
                <a16:creationId xmlns:a16="http://schemas.microsoft.com/office/drawing/2014/main" id="{0F085E5F-977E-4E2B-8F88-361E49934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6" name="AutoShape 194">
            <a:extLst>
              <a:ext uri="{FF2B5EF4-FFF2-40B4-BE49-F238E27FC236}">
                <a16:creationId xmlns:a16="http://schemas.microsoft.com/office/drawing/2014/main" id="{37C9F94C-9582-4C93-A37F-F1D690A83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743451"/>
            <a:ext cx="111125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7" name="AutoShape 195">
            <a:extLst>
              <a:ext uri="{FF2B5EF4-FFF2-40B4-BE49-F238E27FC236}">
                <a16:creationId xmlns:a16="http://schemas.microsoft.com/office/drawing/2014/main" id="{327ECC9A-303B-466B-B03B-0F390810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752976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8" name="AutoShape 196">
            <a:extLst>
              <a:ext uri="{FF2B5EF4-FFF2-40B4-BE49-F238E27FC236}">
                <a16:creationId xmlns:a16="http://schemas.microsoft.com/office/drawing/2014/main" id="{AEFC149E-0E03-4041-9EA7-C2A430291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757739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9" name="AutoShape 197">
            <a:extLst>
              <a:ext uri="{FF2B5EF4-FFF2-40B4-BE49-F238E27FC236}">
                <a16:creationId xmlns:a16="http://schemas.microsoft.com/office/drawing/2014/main" id="{552CE37F-6530-45F4-A9E3-0900623AB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754563"/>
            <a:ext cx="109537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0" name="AutoShape 198">
            <a:extLst>
              <a:ext uri="{FF2B5EF4-FFF2-40B4-BE49-F238E27FC236}">
                <a16:creationId xmlns:a16="http://schemas.microsoft.com/office/drawing/2014/main" id="{0265E1A3-19B9-4E36-ACC6-841B66948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745038"/>
            <a:ext cx="111125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1" name="AutoShape 199">
            <a:extLst>
              <a:ext uri="{FF2B5EF4-FFF2-40B4-BE49-F238E27FC236}">
                <a16:creationId xmlns:a16="http://schemas.microsoft.com/office/drawing/2014/main" id="{67758D37-4301-4661-81C4-B95B74BC7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2" name="Rectangle 200">
            <a:extLst>
              <a:ext uri="{FF2B5EF4-FFF2-40B4-BE49-F238E27FC236}">
                <a16:creationId xmlns:a16="http://schemas.microsoft.com/office/drawing/2014/main" id="{B19009AF-B4A5-4989-90CD-BFF6B76D8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49609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3" name="Rectangle 201">
            <a:extLst>
              <a:ext uri="{FF2B5EF4-FFF2-40B4-BE49-F238E27FC236}">
                <a16:creationId xmlns:a16="http://schemas.microsoft.com/office/drawing/2014/main" id="{7D673220-BA77-4515-9E38-61F047E47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9513" y="4943475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4" name="Oval 202">
            <a:extLst>
              <a:ext uri="{FF2B5EF4-FFF2-40B4-BE49-F238E27FC236}">
                <a16:creationId xmlns:a16="http://schemas.microsoft.com/office/drawing/2014/main" id="{09D83993-81EB-4C11-BB05-3B4304189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1" y="3952876"/>
            <a:ext cx="6342063" cy="152717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5" name="Oval 203">
            <a:extLst>
              <a:ext uri="{FF2B5EF4-FFF2-40B4-BE49-F238E27FC236}">
                <a16:creationId xmlns:a16="http://schemas.microsoft.com/office/drawing/2014/main" id="{2B17701F-7312-4CE1-834D-27EDEEDA5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6" name="Oval 204">
            <a:extLst>
              <a:ext uri="{FF2B5EF4-FFF2-40B4-BE49-F238E27FC236}">
                <a16:creationId xmlns:a16="http://schemas.microsoft.com/office/drawing/2014/main" id="{C218DA7A-B2FA-48EE-9F31-9D9552D73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868864"/>
            <a:ext cx="133350" cy="293687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7" name="Oval 205">
            <a:extLst>
              <a:ext uri="{FF2B5EF4-FFF2-40B4-BE49-F238E27FC236}">
                <a16:creationId xmlns:a16="http://schemas.microsoft.com/office/drawing/2014/main" id="{B4FBE020-F62A-4C1E-AE66-D1A6BB9D6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13" y="486410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8" name="Oval 206">
            <a:extLst>
              <a:ext uri="{FF2B5EF4-FFF2-40B4-BE49-F238E27FC236}">
                <a16:creationId xmlns:a16="http://schemas.microsoft.com/office/drawing/2014/main" id="{981A6FC0-D6E9-4D4A-8BDA-C434F0029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9" name="Oval 207">
            <a:extLst>
              <a:ext uri="{FF2B5EF4-FFF2-40B4-BE49-F238E27FC236}">
                <a16:creationId xmlns:a16="http://schemas.microsoft.com/office/drawing/2014/main" id="{E50B9DB5-7E8F-4FE2-B783-A87E4115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9" y="4483100"/>
            <a:ext cx="1703387" cy="274638"/>
          </a:xfrm>
          <a:prstGeom prst="ellipse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0" name="AutoShape 208">
            <a:extLst>
              <a:ext uri="{FF2B5EF4-FFF2-40B4-BE49-F238E27FC236}">
                <a16:creationId xmlns:a16="http://schemas.microsoft.com/office/drawing/2014/main" id="{CEEAAF8A-AD2E-4A10-80C8-65BCB395A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189" y="3933826"/>
            <a:ext cx="547687" cy="658813"/>
          </a:xfrm>
          <a:prstGeom prst="pentag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1" name="AutoShape 209">
            <a:extLst>
              <a:ext uri="{FF2B5EF4-FFF2-40B4-BE49-F238E27FC236}">
                <a16:creationId xmlns:a16="http://schemas.microsoft.com/office/drawing/2014/main" id="{D8B0B11E-F406-4203-BE1C-3DBE3E7AD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532313"/>
            <a:ext cx="109537" cy="220662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2" name="AutoShape 210">
            <a:extLst>
              <a:ext uri="{FF2B5EF4-FFF2-40B4-BE49-F238E27FC236}">
                <a16:creationId xmlns:a16="http://schemas.microsoft.com/office/drawing/2014/main" id="{D4DDF803-6518-45F6-8C06-02A54092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3" name="AutoShape 211">
            <a:extLst>
              <a:ext uri="{FF2B5EF4-FFF2-40B4-BE49-F238E27FC236}">
                <a16:creationId xmlns:a16="http://schemas.microsoft.com/office/drawing/2014/main" id="{3B38FADE-2484-4A41-840A-420572A00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4" name="Oval 212">
            <a:extLst>
              <a:ext uri="{FF2B5EF4-FFF2-40B4-BE49-F238E27FC236}">
                <a16:creationId xmlns:a16="http://schemas.microsoft.com/office/drawing/2014/main" id="{B2DD95D8-7E02-4ED9-A8B5-AC493762E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456882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5" name="Oval 213">
            <a:extLst>
              <a:ext uri="{FF2B5EF4-FFF2-40B4-BE49-F238E27FC236}">
                <a16:creationId xmlns:a16="http://schemas.microsoft.com/office/drawing/2014/main" id="{1EF6B625-AC79-4C9C-B343-504FC40B3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570414"/>
            <a:ext cx="133350" cy="293687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6" name="Oval 214">
            <a:extLst>
              <a:ext uri="{FF2B5EF4-FFF2-40B4-BE49-F238E27FC236}">
                <a16:creationId xmlns:a16="http://schemas.microsoft.com/office/drawing/2014/main" id="{6E93BC39-7E96-4477-ACAE-B06F1590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427037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7" name="Oval 215">
            <a:extLst>
              <a:ext uri="{FF2B5EF4-FFF2-40B4-BE49-F238E27FC236}">
                <a16:creationId xmlns:a16="http://schemas.microsoft.com/office/drawing/2014/main" id="{FB59613D-E3FE-442B-BBE7-4ED45BAA7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038" y="4267200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8" name="Oval 216">
            <a:extLst>
              <a:ext uri="{FF2B5EF4-FFF2-40B4-BE49-F238E27FC236}">
                <a16:creationId xmlns:a16="http://schemas.microsoft.com/office/drawing/2014/main" id="{765657A7-2A31-42E6-A7B4-AFA7ED61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675" y="3127408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0000"/>
              </a:solidFill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9" name="Rectangle 217">
            <a:extLst>
              <a:ext uri="{FF2B5EF4-FFF2-40B4-BE49-F238E27FC236}">
                <a16:creationId xmlns:a16="http://schemas.microsoft.com/office/drawing/2014/main" id="{FB7028E8-B9A7-48B0-9D5C-5A22BA8E6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5043488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0" name="Rectangle 218">
            <a:extLst>
              <a:ext uri="{FF2B5EF4-FFF2-40B4-BE49-F238E27FC236}">
                <a16:creationId xmlns:a16="http://schemas.microsoft.com/office/drawing/2014/main" id="{74242274-3077-4ECE-BFF3-CA617904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5124450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1" name="Rectangle 219">
            <a:extLst>
              <a:ext uri="{FF2B5EF4-FFF2-40B4-BE49-F238E27FC236}">
                <a16:creationId xmlns:a16="http://schemas.microsoft.com/office/drawing/2014/main" id="{DEFE3019-DA32-4E93-BD90-6D49DEE1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0" y="5175251"/>
            <a:ext cx="192088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2" name="Rectangle 220">
            <a:extLst>
              <a:ext uri="{FF2B5EF4-FFF2-40B4-BE49-F238E27FC236}">
                <a16:creationId xmlns:a16="http://schemas.microsoft.com/office/drawing/2014/main" id="{E1EC87F2-A797-4152-BEB5-2FC7216CF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4" y="52276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3" name="Rectangle 221">
            <a:extLst>
              <a:ext uri="{FF2B5EF4-FFF2-40B4-BE49-F238E27FC236}">
                <a16:creationId xmlns:a16="http://schemas.microsoft.com/office/drawing/2014/main" id="{CF8338D5-76C2-44DE-A64A-AD1C6912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4" y="525938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4" name="Rectangle 222">
            <a:extLst>
              <a:ext uri="{FF2B5EF4-FFF2-40B4-BE49-F238E27FC236}">
                <a16:creationId xmlns:a16="http://schemas.microsoft.com/office/drawing/2014/main" id="{27009833-EE01-4FCE-A8D8-13097C64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52879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5" name="Rectangle 223">
            <a:extLst>
              <a:ext uri="{FF2B5EF4-FFF2-40B4-BE49-F238E27FC236}">
                <a16:creationId xmlns:a16="http://schemas.microsoft.com/office/drawing/2014/main" id="{A1164691-EFC0-4593-A5ED-6537AE4A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4" y="5307013"/>
            <a:ext cx="192087" cy="25241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6" name="Rectangle 224">
            <a:extLst>
              <a:ext uri="{FF2B5EF4-FFF2-40B4-BE49-F238E27FC236}">
                <a16:creationId xmlns:a16="http://schemas.microsoft.com/office/drawing/2014/main" id="{8BA35A10-3CFC-4E7A-BCA6-EAA5C17AC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438" y="533082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7" name="Rectangle 225">
            <a:extLst>
              <a:ext uri="{FF2B5EF4-FFF2-40B4-BE49-F238E27FC236}">
                <a16:creationId xmlns:a16="http://schemas.microsoft.com/office/drawing/2014/main" id="{455B8D8C-108E-4FBF-A1D0-FC45F5BC5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534511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8" name="Rectangle 226">
            <a:extLst>
              <a:ext uri="{FF2B5EF4-FFF2-40B4-BE49-F238E27FC236}">
                <a16:creationId xmlns:a16="http://schemas.microsoft.com/office/drawing/2014/main" id="{B3A65E05-0CD0-42CC-B7E2-C95F4B175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9" name="Rectangle 227">
            <a:extLst>
              <a:ext uri="{FF2B5EF4-FFF2-40B4-BE49-F238E27FC236}">
                <a16:creationId xmlns:a16="http://schemas.microsoft.com/office/drawing/2014/main" id="{CB1D14C5-2610-4983-A671-4BD3CC27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638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0" name="Rectangle 228">
            <a:extLst>
              <a:ext uri="{FF2B5EF4-FFF2-40B4-BE49-F238E27FC236}">
                <a16:creationId xmlns:a16="http://schemas.microsoft.com/office/drawing/2014/main" id="{0F051A04-CB5E-4503-84BD-5856C82DE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1" name="Rectangle 229">
            <a:extLst>
              <a:ext uri="{FF2B5EF4-FFF2-40B4-BE49-F238E27FC236}">
                <a16:creationId xmlns:a16="http://schemas.microsoft.com/office/drawing/2014/main" id="{6A515149-7D06-41E8-99C2-D8CAB094D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3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2" name="Rectangle 230">
            <a:extLst>
              <a:ext uri="{FF2B5EF4-FFF2-40B4-BE49-F238E27FC236}">
                <a16:creationId xmlns:a16="http://schemas.microsoft.com/office/drawing/2014/main" id="{EB8D8D2A-9370-4A2E-B4CE-201BFA914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9" y="5340351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3" name="Rectangle 231">
            <a:extLst>
              <a:ext uri="{FF2B5EF4-FFF2-40B4-BE49-F238E27FC236}">
                <a16:creationId xmlns:a16="http://schemas.microsoft.com/office/drawing/2014/main" id="{36B9EAB2-F428-49B9-A115-FE3BB98C0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600" y="53260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4" name="Rectangle 232">
            <a:extLst>
              <a:ext uri="{FF2B5EF4-FFF2-40B4-BE49-F238E27FC236}">
                <a16:creationId xmlns:a16="http://schemas.microsoft.com/office/drawing/2014/main" id="{62C2A361-E3FF-4A37-B2AE-990F146A9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53165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5" name="Rectangle 233">
            <a:extLst>
              <a:ext uri="{FF2B5EF4-FFF2-40B4-BE49-F238E27FC236}">
                <a16:creationId xmlns:a16="http://schemas.microsoft.com/office/drawing/2014/main" id="{9F46727A-7F21-4C57-BCE1-7AEFBC7B7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25" y="50419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6" name="Rectangle 234">
            <a:extLst>
              <a:ext uri="{FF2B5EF4-FFF2-40B4-BE49-F238E27FC236}">
                <a16:creationId xmlns:a16="http://schemas.microsoft.com/office/drawing/2014/main" id="{2C9FA888-7080-4814-A145-31B6CB743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7389" y="51133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7" name="Rectangle 235">
            <a:extLst>
              <a:ext uri="{FF2B5EF4-FFF2-40B4-BE49-F238E27FC236}">
                <a16:creationId xmlns:a16="http://schemas.microsoft.com/office/drawing/2014/main" id="{610E557B-F626-483A-B2D3-0456A6E67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5" y="51752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8" name="Rectangle 236">
            <a:extLst>
              <a:ext uri="{FF2B5EF4-FFF2-40B4-BE49-F238E27FC236}">
                <a16:creationId xmlns:a16="http://schemas.microsoft.com/office/drawing/2014/main" id="{FC6CECAD-D785-458A-8043-40623DD4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4" y="5216526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9" name="Rectangle 237">
            <a:extLst>
              <a:ext uri="{FF2B5EF4-FFF2-40B4-BE49-F238E27FC236}">
                <a16:creationId xmlns:a16="http://schemas.microsoft.com/office/drawing/2014/main" id="{717C9E4C-2EF2-44F6-9915-3CEE5B38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513" y="52641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0" name="Rectangle 238">
            <a:extLst>
              <a:ext uri="{FF2B5EF4-FFF2-40B4-BE49-F238E27FC236}">
                <a16:creationId xmlns:a16="http://schemas.microsoft.com/office/drawing/2014/main" id="{DD69DBDB-0571-40A7-B7E0-5AB3CCD2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52832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1" name="Rectangle 239">
            <a:extLst>
              <a:ext uri="{FF2B5EF4-FFF2-40B4-BE49-F238E27FC236}">
                <a16:creationId xmlns:a16="http://schemas.microsoft.com/office/drawing/2014/main" id="{87E1F2F7-78C6-4E3B-A27B-CAA1A9B22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675" y="52181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2" name="Rectangle 240">
            <a:extLst>
              <a:ext uri="{FF2B5EF4-FFF2-40B4-BE49-F238E27FC236}">
                <a16:creationId xmlns:a16="http://schemas.microsoft.com/office/drawing/2014/main" id="{30D8F6AF-F5FF-481B-BD73-22113F5A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5302251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3" name="Rectangle 241">
            <a:extLst>
              <a:ext uri="{FF2B5EF4-FFF2-40B4-BE49-F238E27FC236}">
                <a16:creationId xmlns:a16="http://schemas.microsoft.com/office/drawing/2014/main" id="{2A94089D-A4FF-40D9-A27C-3B2EC41E1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53832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4" name="Rectangle 242">
            <a:extLst>
              <a:ext uri="{FF2B5EF4-FFF2-40B4-BE49-F238E27FC236}">
                <a16:creationId xmlns:a16="http://schemas.microsoft.com/office/drawing/2014/main" id="{A00DD9BC-459A-4945-A8C3-E0D3408A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514" y="5432425"/>
            <a:ext cx="192087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5" name="Rectangle 243">
            <a:extLst>
              <a:ext uri="{FF2B5EF4-FFF2-40B4-BE49-F238E27FC236}">
                <a16:creationId xmlns:a16="http://schemas.microsoft.com/office/drawing/2014/main" id="{CA6203AF-CB2B-4AB9-BFB9-21495A8B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75" y="54864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6" name="Rectangle 244">
            <a:extLst>
              <a:ext uri="{FF2B5EF4-FFF2-40B4-BE49-F238E27FC236}">
                <a16:creationId xmlns:a16="http://schemas.microsoft.com/office/drawing/2014/main" id="{D4C65D45-8089-4A66-9749-0C47CEA57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75" y="5516563"/>
            <a:ext cx="192088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7" name="Rectangle 245">
            <a:extLst>
              <a:ext uri="{FF2B5EF4-FFF2-40B4-BE49-F238E27FC236}">
                <a16:creationId xmlns:a16="http://schemas.microsoft.com/office/drawing/2014/main" id="{3D64E773-B474-4E5F-931B-57852FF0E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55451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8" name="Rectangle 246">
            <a:extLst>
              <a:ext uri="{FF2B5EF4-FFF2-40B4-BE49-F238E27FC236}">
                <a16:creationId xmlns:a16="http://schemas.microsoft.com/office/drawing/2014/main" id="{ED44551E-AC1C-491F-B4F5-BCEC43866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725" y="5564188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9" name="Rectangle 247">
            <a:extLst>
              <a:ext uri="{FF2B5EF4-FFF2-40B4-BE49-F238E27FC236}">
                <a16:creationId xmlns:a16="http://schemas.microsoft.com/office/drawing/2014/main" id="{EE3B42D8-BFF9-49C0-A064-2D0974D1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558800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0" name="Rectangle 248">
            <a:extLst>
              <a:ext uri="{FF2B5EF4-FFF2-40B4-BE49-F238E27FC236}">
                <a16:creationId xmlns:a16="http://schemas.microsoft.com/office/drawing/2014/main" id="{136607B2-4A73-4A99-B0C7-B068F107D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2263" y="560228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1" name="Rectangle 249">
            <a:extLst>
              <a:ext uri="{FF2B5EF4-FFF2-40B4-BE49-F238E27FC236}">
                <a16:creationId xmlns:a16="http://schemas.microsoft.com/office/drawing/2014/main" id="{8206CF50-02CF-4C94-AD8F-1AB61D863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2" name="Rectangle 250">
            <a:extLst>
              <a:ext uri="{FF2B5EF4-FFF2-40B4-BE49-F238E27FC236}">
                <a16:creationId xmlns:a16="http://schemas.microsoft.com/office/drawing/2014/main" id="{8A8568A7-4856-4E13-9F90-15B04B6BE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3" name="Rectangle 251">
            <a:extLst>
              <a:ext uri="{FF2B5EF4-FFF2-40B4-BE49-F238E27FC236}">
                <a16:creationId xmlns:a16="http://schemas.microsoft.com/office/drawing/2014/main" id="{A844CE14-1454-4531-ADE0-23EC65613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638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4" name="Rectangle 252">
            <a:extLst>
              <a:ext uri="{FF2B5EF4-FFF2-40B4-BE49-F238E27FC236}">
                <a16:creationId xmlns:a16="http://schemas.microsoft.com/office/drawing/2014/main" id="{5B11D7CD-9E12-49DB-9211-5E929C4D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525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5" name="Rectangle 253">
            <a:extLst>
              <a:ext uri="{FF2B5EF4-FFF2-40B4-BE49-F238E27FC236}">
                <a16:creationId xmlns:a16="http://schemas.microsoft.com/office/drawing/2014/main" id="{D5A5A081-A0B9-43AA-B801-E815453EA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7650" y="5597525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6" name="Rectangle 254">
            <a:extLst>
              <a:ext uri="{FF2B5EF4-FFF2-40B4-BE49-F238E27FC236}">
                <a16:creationId xmlns:a16="http://schemas.microsoft.com/office/drawing/2014/main" id="{A34A317D-C614-44AA-AA4B-D1D9038A8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7363" y="55832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7" name="Rectangle 255">
            <a:extLst>
              <a:ext uri="{FF2B5EF4-FFF2-40B4-BE49-F238E27FC236}">
                <a16:creationId xmlns:a16="http://schemas.microsoft.com/office/drawing/2014/main" id="{90449958-062E-40BB-ACF7-0EC63F7B4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55737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8" name="Rectangle 256">
            <a:extLst>
              <a:ext uri="{FF2B5EF4-FFF2-40B4-BE49-F238E27FC236}">
                <a16:creationId xmlns:a16="http://schemas.microsoft.com/office/drawing/2014/main" id="{40DD7EA7-474C-4561-8C82-5B8AB7787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4275" y="5202238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9" name="Rectangle 257">
            <a:extLst>
              <a:ext uri="{FF2B5EF4-FFF2-40B4-BE49-F238E27FC236}">
                <a16:creationId xmlns:a16="http://schemas.microsoft.com/office/drawing/2014/main" id="{727AA5BB-9C52-4A77-9DC6-E87A88F2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52990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0" name="Rectangle 258">
            <a:extLst>
              <a:ext uri="{FF2B5EF4-FFF2-40B4-BE49-F238E27FC236}">
                <a16:creationId xmlns:a16="http://schemas.microsoft.com/office/drawing/2014/main" id="{BCF1427B-8861-41DA-94F7-B0A4EB8EE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2150" y="5370513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1" name="Rectangle 259">
            <a:extLst>
              <a:ext uri="{FF2B5EF4-FFF2-40B4-BE49-F238E27FC236}">
                <a16:creationId xmlns:a16="http://schemas.microsoft.com/office/drawing/2014/main" id="{8342469D-38DB-4394-982A-DE4CE46EA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9738" y="543242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2" name="Rectangle 260">
            <a:extLst>
              <a:ext uri="{FF2B5EF4-FFF2-40B4-BE49-F238E27FC236}">
                <a16:creationId xmlns:a16="http://schemas.microsoft.com/office/drawing/2014/main" id="{CA4BD774-E6CD-41C0-BCDA-FC252B1FD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975" y="54737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3" name="Rectangle 261">
            <a:extLst>
              <a:ext uri="{FF2B5EF4-FFF2-40B4-BE49-F238E27FC236}">
                <a16:creationId xmlns:a16="http://schemas.microsoft.com/office/drawing/2014/main" id="{B4D64A03-55DD-4397-9611-C9C2A171D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4275" y="5521326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4" name="Rectangle 262">
            <a:extLst>
              <a:ext uri="{FF2B5EF4-FFF2-40B4-BE49-F238E27FC236}">
                <a16:creationId xmlns:a16="http://schemas.microsoft.com/office/drawing/2014/main" id="{D90DCA7C-D27E-4697-B317-32EC1558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8213" y="55403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5" name="Text Box 263">
            <a:extLst>
              <a:ext uri="{FF2B5EF4-FFF2-40B4-BE49-F238E27FC236}">
                <a16:creationId xmlns:a16="http://schemas.microsoft.com/office/drawing/2014/main" id="{80F7DA70-C34E-4A77-B392-381725CC9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3425" y="2879725"/>
            <a:ext cx="7429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</a:t>
            </a:r>
          </a:p>
        </p:txBody>
      </p:sp>
      <p:sp>
        <p:nvSpPr>
          <p:cNvPr id="392456" name="Text Box 264">
            <a:extLst>
              <a:ext uri="{FF2B5EF4-FFF2-40B4-BE49-F238E27FC236}">
                <a16:creationId xmlns:a16="http://schemas.microsoft.com/office/drawing/2014/main" id="{5DD1C8EF-F2B8-49B8-AC93-6C8C225D2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5" y="3367089"/>
            <a:ext cx="4635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虹</a:t>
            </a:r>
          </a:p>
        </p:txBody>
      </p:sp>
      <p:sp>
        <p:nvSpPr>
          <p:cNvPr id="392457" name="Text Box 265">
            <a:extLst>
              <a:ext uri="{FF2B5EF4-FFF2-40B4-BE49-F238E27FC236}">
                <a16:creationId xmlns:a16="http://schemas.microsoft.com/office/drawing/2014/main" id="{6689246F-76B3-4EAF-9718-875A20D3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0" y="3914775"/>
            <a:ext cx="18605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二十四位长老</a:t>
            </a:r>
            <a:endParaRPr lang="zh-TW" altLang="en-US" sz="220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2458" name="Line 266">
            <a:extLst>
              <a:ext uri="{FF2B5EF4-FFF2-40B4-BE49-F238E27FC236}">
                <a16:creationId xmlns:a16="http://schemas.microsoft.com/office/drawing/2014/main" id="{562E2E1E-1F8E-489B-9C79-81B301C809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8564" y="3282951"/>
            <a:ext cx="877887" cy="80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9" name="Line 267">
            <a:extLst>
              <a:ext uri="{FF2B5EF4-FFF2-40B4-BE49-F238E27FC236}">
                <a16:creationId xmlns:a16="http://schemas.microsoft.com/office/drawing/2014/main" id="{FC3B2007-F37B-4DD2-859B-2075B90D81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12050" y="3686175"/>
            <a:ext cx="439738" cy="306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0" name="Line 268">
            <a:extLst>
              <a:ext uri="{FF2B5EF4-FFF2-40B4-BE49-F238E27FC236}">
                <a16:creationId xmlns:a16="http://schemas.microsoft.com/office/drawing/2014/main" id="{D909E14C-656C-4400-9FA7-17DD2D9775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37625" y="4392614"/>
            <a:ext cx="325438" cy="554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1" name="Text Box 269">
            <a:extLst>
              <a:ext uri="{FF2B5EF4-FFF2-40B4-BE49-F238E27FC236}">
                <a16:creationId xmlns:a16="http://schemas.microsoft.com/office/drawing/2014/main" id="{A4B93135-EAE4-4A4C-AC65-9529FF30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35337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玻璃海</a:t>
            </a:r>
          </a:p>
        </p:txBody>
      </p:sp>
      <p:sp>
        <p:nvSpPr>
          <p:cNvPr id="392462" name="Line 270">
            <a:extLst>
              <a:ext uri="{FF2B5EF4-FFF2-40B4-BE49-F238E27FC236}">
                <a16:creationId xmlns:a16="http://schemas.microsoft.com/office/drawing/2014/main" id="{30C1CDE4-2AAF-41C1-90C8-340577F56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9339" y="4017964"/>
            <a:ext cx="166687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3" name="Text Box 271">
            <a:extLst>
              <a:ext uri="{FF2B5EF4-FFF2-40B4-BE49-F238E27FC236}">
                <a16:creationId xmlns:a16="http://schemas.microsoft.com/office/drawing/2014/main" id="{D05B0458-4D74-4BEC-9DDC-F975609B7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39782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四活物</a:t>
            </a:r>
          </a:p>
        </p:txBody>
      </p:sp>
      <p:sp>
        <p:nvSpPr>
          <p:cNvPr id="392464" name="Line 272">
            <a:extLst>
              <a:ext uri="{FF2B5EF4-FFF2-40B4-BE49-F238E27FC236}">
                <a16:creationId xmlns:a16="http://schemas.microsoft.com/office/drawing/2014/main" id="{D595EBE1-D96B-48D4-9D5F-716356A0D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4" y="4233864"/>
            <a:ext cx="809625" cy="14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5" name="Text Box 273">
            <a:extLst>
              <a:ext uri="{FF2B5EF4-FFF2-40B4-BE49-F238E27FC236}">
                <a16:creationId xmlns:a16="http://schemas.microsoft.com/office/drawing/2014/main" id="{161DF02F-2C62-40D4-9AA9-7A33DC756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2989264"/>
            <a:ext cx="13017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七盏火灯</a:t>
            </a:r>
          </a:p>
        </p:txBody>
      </p:sp>
      <p:sp>
        <p:nvSpPr>
          <p:cNvPr id="392466" name="Line 274">
            <a:extLst>
              <a:ext uri="{FF2B5EF4-FFF2-40B4-BE49-F238E27FC236}">
                <a16:creationId xmlns:a16="http://schemas.microsoft.com/office/drawing/2014/main" id="{953F923E-7D22-4DB5-B446-B61DCBECB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9813" y="3429000"/>
            <a:ext cx="893762" cy="1125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53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0" name="Picture 2">
            <a:extLst>
              <a:ext uri="{FF2B5EF4-FFF2-40B4-BE49-F238E27FC236}">
                <a16:creationId xmlns:a16="http://schemas.microsoft.com/office/drawing/2014/main" id="{833D9795-70F0-4209-88F7-2299202A4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6" y="2217739"/>
            <a:ext cx="8482013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2135" name="Rectangle 7">
            <a:extLst>
              <a:ext uri="{FF2B5EF4-FFF2-40B4-BE49-F238E27FC236}">
                <a16:creationId xmlns:a16="http://schemas.microsoft.com/office/drawing/2014/main" id="{E0458591-6616-4874-9B8F-79E2683F4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606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2141" name="Rectangle 13">
            <a:extLst>
              <a:ext uri="{FF2B5EF4-FFF2-40B4-BE49-F238E27FC236}">
                <a16:creationId xmlns:a16="http://schemas.microsoft.com/office/drawing/2014/main" id="{1FB4B219-D758-4467-984F-72A21A811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982" y="2660652"/>
            <a:ext cx="1244600" cy="4397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走兽</a:t>
            </a:r>
            <a:endParaRPr lang="zh-TW" altLang="en-US" sz="24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2142" name="Rectangle 14">
            <a:extLst>
              <a:ext uri="{FF2B5EF4-FFF2-40B4-BE49-F238E27FC236}">
                <a16:creationId xmlns:a16="http://schemas.microsoft.com/office/drawing/2014/main" id="{BBDA9576-B9F5-4A84-95DF-535B9504D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161" y="2660652"/>
            <a:ext cx="1244600" cy="4397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家畜</a:t>
            </a:r>
            <a:endParaRPr lang="zh-TW" altLang="en-US" sz="24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2143" name="Rectangle 15">
            <a:extLst>
              <a:ext uri="{FF2B5EF4-FFF2-40B4-BE49-F238E27FC236}">
                <a16:creationId xmlns:a16="http://schemas.microsoft.com/office/drawing/2014/main" id="{F70401F6-A9BA-43E4-A641-78D63A730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793" y="2660255"/>
            <a:ext cx="1244600" cy="44053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人类</a:t>
            </a:r>
            <a:endParaRPr lang="zh-TW" altLang="en-US" sz="24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2144" name="Rectangle 16">
            <a:extLst>
              <a:ext uri="{FF2B5EF4-FFF2-40B4-BE49-F238E27FC236}">
                <a16:creationId xmlns:a16="http://schemas.microsoft.com/office/drawing/2014/main" id="{01282FAF-AA12-48FF-AFFE-EF16752A7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6107" y="2660255"/>
            <a:ext cx="1244600" cy="44053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飞禽</a:t>
            </a:r>
            <a:endParaRPr lang="zh-TW" altLang="en-US" sz="24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2145" name="Rectangle 17">
            <a:extLst>
              <a:ext uri="{FF2B5EF4-FFF2-40B4-BE49-F238E27FC236}">
                <a16:creationId xmlns:a16="http://schemas.microsoft.com/office/drawing/2014/main" id="{730C80A2-9444-4561-B104-B524DEA3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588" y="6281739"/>
            <a:ext cx="512762" cy="4397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狮</a:t>
            </a:r>
          </a:p>
        </p:txBody>
      </p:sp>
      <p:sp>
        <p:nvSpPr>
          <p:cNvPr id="432146" name="Rectangle 18">
            <a:extLst>
              <a:ext uri="{FF2B5EF4-FFF2-40B4-BE49-F238E27FC236}">
                <a16:creationId xmlns:a16="http://schemas.microsoft.com/office/drawing/2014/main" id="{80316320-D01B-42A3-8680-5A51F7DAE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6281739"/>
            <a:ext cx="512762" cy="4397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牛</a:t>
            </a:r>
          </a:p>
        </p:txBody>
      </p:sp>
      <p:sp>
        <p:nvSpPr>
          <p:cNvPr id="432147" name="Rectangle 19">
            <a:extLst>
              <a:ext uri="{FF2B5EF4-FFF2-40B4-BE49-F238E27FC236}">
                <a16:creationId xmlns:a16="http://schemas.microsoft.com/office/drawing/2014/main" id="{4CE625C6-5F73-4097-A25A-BDA57056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6281739"/>
            <a:ext cx="512762" cy="4397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</p:txBody>
      </p:sp>
      <p:sp>
        <p:nvSpPr>
          <p:cNvPr id="432148" name="Rectangle 20">
            <a:extLst>
              <a:ext uri="{FF2B5EF4-FFF2-40B4-BE49-F238E27FC236}">
                <a16:creationId xmlns:a16="http://schemas.microsoft.com/office/drawing/2014/main" id="{94CE618C-894B-4DA5-8764-03841E79C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2026" y="6281739"/>
            <a:ext cx="512763" cy="4397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鹰</a:t>
            </a:r>
          </a:p>
        </p:txBody>
      </p:sp>
      <p:sp>
        <p:nvSpPr>
          <p:cNvPr id="432149" name="Rectangle 21">
            <a:extLst>
              <a:ext uri="{FF2B5EF4-FFF2-40B4-BE49-F238E27FC236}">
                <a16:creationId xmlns:a16="http://schemas.microsoft.com/office/drawing/2014/main" id="{B9E55BAC-5EA3-41E4-9E5A-5AB35CD67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962" y="2660651"/>
            <a:ext cx="1493840" cy="43973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CN" altLang="en-US" sz="2400" dirty="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上帝的创造</a:t>
            </a:r>
            <a:endParaRPr lang="zh-TW" altLang="en-US" sz="2400" dirty="0">
              <a:solidFill>
                <a:srgbClr val="FFFFFF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Rectangle 93">
            <a:extLst>
              <a:ext uri="{FF2B5EF4-FFF2-40B4-BE49-F238E27FC236}">
                <a16:creationId xmlns:a16="http://schemas.microsoft.com/office/drawing/2014/main" id="{EA9242ED-F865-44D7-BD81-B333CA743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8" y="0"/>
            <a:ext cx="1219199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宝座前好像一个玻璃海，如同水晶。宝座中和宝座周围有四个活物，前后遍体都满了眼睛。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第一个活物像狮子，第二个像牛犊，第三个脸面像人，第四个像飞鹰。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四活物各有六个翅膀，遍体内外都满了眼睛。他们昼夜不住地说：</a:t>
            </a:r>
            <a:r>
              <a:rPr lang="zh-CN" altLang="en-US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圣哉！圣哉！圣哉！主上帝是昔在、今在、以后永在的全能者。」</a:t>
            </a:r>
          </a:p>
        </p:txBody>
      </p:sp>
    </p:spTree>
    <p:extLst>
      <p:ext uri="{BB962C8B-B14F-4D97-AF65-F5344CB8AC3E}">
        <p14:creationId xmlns:p14="http://schemas.microsoft.com/office/powerpoint/2010/main" val="980176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478" name="Picture 94">
            <a:extLst>
              <a:ext uri="{FF2B5EF4-FFF2-40B4-BE49-F238E27FC236}">
                <a16:creationId xmlns:a16="http://schemas.microsoft.com/office/drawing/2014/main" id="{FB98E6C9-3947-4135-BCA7-ECDDC79D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6" y="2217739"/>
            <a:ext cx="8482013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386" name="Rectangle 2">
            <a:extLst>
              <a:ext uri="{FF2B5EF4-FFF2-40B4-BE49-F238E27FC236}">
                <a16:creationId xmlns:a16="http://schemas.microsoft.com/office/drawing/2014/main" id="{736E37DC-2208-4C53-9958-DFE9C16EB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61"/>
            <a:ext cx="12192000" cy="24463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479" name="Rectangle 95">
            <a:extLst>
              <a:ext uri="{FF2B5EF4-FFF2-40B4-BE49-F238E27FC236}">
                <a16:creationId xmlns:a16="http://schemas.microsoft.com/office/drawing/2014/main" id="{CA6AC2C2-2E46-4F39-972A-F290E9F25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3775" y="2441576"/>
            <a:ext cx="1244600" cy="5111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马太</a:t>
            </a:r>
          </a:p>
        </p:txBody>
      </p:sp>
      <p:sp>
        <p:nvSpPr>
          <p:cNvPr id="400480" name="Rectangle 96">
            <a:extLst>
              <a:ext uri="{FF2B5EF4-FFF2-40B4-BE49-F238E27FC236}">
                <a16:creationId xmlns:a16="http://schemas.microsoft.com/office/drawing/2014/main" id="{06624DF0-D8B0-44BC-85F8-B5B30734A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450" y="2441576"/>
            <a:ext cx="1244600" cy="5111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马可</a:t>
            </a:r>
          </a:p>
        </p:txBody>
      </p:sp>
      <p:sp>
        <p:nvSpPr>
          <p:cNvPr id="400481" name="Rectangle 97">
            <a:extLst>
              <a:ext uri="{FF2B5EF4-FFF2-40B4-BE49-F238E27FC236}">
                <a16:creationId xmlns:a16="http://schemas.microsoft.com/office/drawing/2014/main" id="{5760E4A4-6B29-49F3-A454-B72CB2C75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38" y="2441576"/>
            <a:ext cx="1244600" cy="5111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路加</a:t>
            </a:r>
          </a:p>
        </p:txBody>
      </p:sp>
      <p:sp>
        <p:nvSpPr>
          <p:cNvPr id="400482" name="Rectangle 98">
            <a:extLst>
              <a:ext uri="{FF2B5EF4-FFF2-40B4-BE49-F238E27FC236}">
                <a16:creationId xmlns:a16="http://schemas.microsoft.com/office/drawing/2014/main" id="{2B3710C1-5353-4038-9C72-1BF133FD0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3213" y="2441576"/>
            <a:ext cx="1244600" cy="5111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约翰</a:t>
            </a:r>
          </a:p>
        </p:txBody>
      </p:sp>
      <p:sp>
        <p:nvSpPr>
          <p:cNvPr id="400483" name="Rectangle 99">
            <a:extLst>
              <a:ext uri="{FF2B5EF4-FFF2-40B4-BE49-F238E27FC236}">
                <a16:creationId xmlns:a16="http://schemas.microsoft.com/office/drawing/2014/main" id="{6B337647-836C-4541-B0AA-17AB9E974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3775" y="3022601"/>
            <a:ext cx="1244600" cy="5111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君王</a:t>
            </a:r>
          </a:p>
        </p:txBody>
      </p:sp>
      <p:sp>
        <p:nvSpPr>
          <p:cNvPr id="400484" name="Rectangle 100">
            <a:extLst>
              <a:ext uri="{FF2B5EF4-FFF2-40B4-BE49-F238E27FC236}">
                <a16:creationId xmlns:a16="http://schemas.microsoft.com/office/drawing/2014/main" id="{E4738C9F-0BFA-4366-B730-E32BEF623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450" y="3022601"/>
            <a:ext cx="1244600" cy="5111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仆人</a:t>
            </a:r>
          </a:p>
        </p:txBody>
      </p:sp>
      <p:sp>
        <p:nvSpPr>
          <p:cNvPr id="400485" name="Rectangle 101">
            <a:extLst>
              <a:ext uri="{FF2B5EF4-FFF2-40B4-BE49-F238E27FC236}">
                <a16:creationId xmlns:a16="http://schemas.microsoft.com/office/drawing/2014/main" id="{3B606899-6A7E-40E3-94CB-154843F12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38" y="3022601"/>
            <a:ext cx="1244600" cy="5111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  <a:r>
              <a:rPr lang="zh-CN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 sz="24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0486" name="Rectangle 102">
            <a:extLst>
              <a:ext uri="{FF2B5EF4-FFF2-40B4-BE49-F238E27FC236}">
                <a16:creationId xmlns:a16="http://schemas.microsoft.com/office/drawing/2014/main" id="{5299B659-1F5B-40DE-B63C-128743625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3213" y="3022601"/>
            <a:ext cx="1244600" cy="5111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神子</a:t>
            </a:r>
          </a:p>
        </p:txBody>
      </p:sp>
      <p:sp>
        <p:nvSpPr>
          <p:cNvPr id="400491" name="Rectangle 107">
            <a:extLst>
              <a:ext uri="{FF2B5EF4-FFF2-40B4-BE49-F238E27FC236}">
                <a16:creationId xmlns:a16="http://schemas.microsoft.com/office/drawing/2014/main" id="{54B297AA-42BA-4136-8BA0-DA6A0E017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588" y="6281739"/>
            <a:ext cx="512762" cy="4397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狮</a:t>
            </a:r>
          </a:p>
        </p:txBody>
      </p:sp>
      <p:sp>
        <p:nvSpPr>
          <p:cNvPr id="400492" name="Rectangle 108">
            <a:extLst>
              <a:ext uri="{FF2B5EF4-FFF2-40B4-BE49-F238E27FC236}">
                <a16:creationId xmlns:a16="http://schemas.microsoft.com/office/drawing/2014/main" id="{0B869CEB-4EA7-46A6-9DCB-6162F590A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6281739"/>
            <a:ext cx="512762" cy="4397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牛</a:t>
            </a:r>
          </a:p>
        </p:txBody>
      </p:sp>
      <p:sp>
        <p:nvSpPr>
          <p:cNvPr id="400493" name="Rectangle 109">
            <a:extLst>
              <a:ext uri="{FF2B5EF4-FFF2-40B4-BE49-F238E27FC236}">
                <a16:creationId xmlns:a16="http://schemas.microsoft.com/office/drawing/2014/main" id="{3DDAE111-09B6-4311-BA9E-A18065FDE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6281739"/>
            <a:ext cx="512762" cy="4397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</p:txBody>
      </p:sp>
      <p:sp>
        <p:nvSpPr>
          <p:cNvPr id="400494" name="Rectangle 110">
            <a:extLst>
              <a:ext uri="{FF2B5EF4-FFF2-40B4-BE49-F238E27FC236}">
                <a16:creationId xmlns:a16="http://schemas.microsoft.com/office/drawing/2014/main" id="{BFFEC6B4-4EF2-447B-8377-5C99A6B18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2026" y="6281739"/>
            <a:ext cx="512763" cy="4397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鹰</a:t>
            </a:r>
          </a:p>
        </p:txBody>
      </p:sp>
      <p:sp>
        <p:nvSpPr>
          <p:cNvPr id="18" name="Rectangle 93">
            <a:extLst>
              <a:ext uri="{FF2B5EF4-FFF2-40B4-BE49-F238E27FC236}">
                <a16:creationId xmlns:a16="http://schemas.microsoft.com/office/drawing/2014/main" id="{9B9E3C46-8C4B-4C28-BF4C-2EFE18517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8" y="0"/>
            <a:ext cx="1219199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宝座前好像一个玻璃海，如同水晶。宝座中和宝座周围有四个活物，前后遍体都满了眼睛。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第一个活物像狮子，第二个像牛犊，第三个脸面像人，第四个像飞鹰。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四活物各有六个翅膀，遍体内外都满了眼睛。他们昼夜不住地说：</a:t>
            </a:r>
            <a:r>
              <a:rPr lang="zh-CN" altLang="en-US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圣哉！圣哉！圣哉！主上帝是昔在、今在、以后永在的全能者。」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76" name="Rectangle 184">
            <a:extLst>
              <a:ext uri="{FF2B5EF4-FFF2-40B4-BE49-F238E27FC236}">
                <a16:creationId xmlns:a16="http://schemas.microsoft.com/office/drawing/2014/main" id="{94BE34CF-3012-4779-BD2D-DB75601C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60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285" name="Rectangle 93">
            <a:extLst>
              <a:ext uri="{FF2B5EF4-FFF2-40B4-BE49-F238E27FC236}">
                <a16:creationId xmlns:a16="http://schemas.microsoft.com/office/drawing/2014/main" id="{95315444-7830-4965-99A7-D02D9978D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199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每逢四活物将荣耀、尊贵、感谢归给那坐在宝座上、活到永永远远者的时候，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那二十四位长老就俯伏在坐宝座的面前敬拜那活到永永远远的，又把他们的冠冕放在宝座前，说：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</a:t>
            </a:r>
            <a:r>
              <a:rPr lang="zh-CN" altLang="en-US" sz="24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</a:t>
            </a:r>
            <a:r>
              <a:rPr lang="zh-CN" altLang="en-US" sz="24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我们的主，我们的上帝，你是配得荣耀、尊贵、权柄的；因为你创造了万物，并且万物是因你的旨意被创造而有的。」</a:t>
            </a:r>
          </a:p>
        </p:txBody>
      </p:sp>
      <p:sp>
        <p:nvSpPr>
          <p:cNvPr id="392377" name="Oval 185">
            <a:extLst>
              <a:ext uri="{FF2B5EF4-FFF2-40B4-BE49-F238E27FC236}">
                <a16:creationId xmlns:a16="http://schemas.microsoft.com/office/drawing/2014/main" id="{8759D788-3D4C-4DE5-A5FA-7E1E79FCB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0" y="4456114"/>
            <a:ext cx="19804063" cy="2695575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solidFill>
              <a:srgbClr val="99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8" name="Oval 186">
            <a:extLst>
              <a:ext uri="{FF2B5EF4-FFF2-40B4-BE49-F238E27FC236}">
                <a16:creationId xmlns:a16="http://schemas.microsoft.com/office/drawing/2014/main" id="{3A40F1DE-9FBA-48C5-B5C7-8313423F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1" y="3108325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3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79" name="Rectangle 187">
            <a:extLst>
              <a:ext uri="{FF2B5EF4-FFF2-40B4-BE49-F238E27FC236}">
                <a16:creationId xmlns:a16="http://schemas.microsoft.com/office/drawing/2014/main" id="{C5F5625E-1987-490C-92B1-9C02AE089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6" y="4640263"/>
            <a:ext cx="3954463" cy="17573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0" name="AutoShape 188">
            <a:extLst>
              <a:ext uri="{FF2B5EF4-FFF2-40B4-BE49-F238E27FC236}">
                <a16:creationId xmlns:a16="http://schemas.microsoft.com/office/drawing/2014/main" id="{B671E75B-ECA2-4C3E-9AD4-713871D134C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818189" y="4649788"/>
            <a:ext cx="547687" cy="658812"/>
          </a:xfrm>
          <a:prstGeom prst="pentagon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1" name="AutoShape 189">
            <a:extLst>
              <a:ext uri="{FF2B5EF4-FFF2-40B4-BE49-F238E27FC236}">
                <a16:creationId xmlns:a16="http://schemas.microsoft.com/office/drawing/2014/main" id="{E83B0183-9A00-4700-819E-9D52FFAB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527551"/>
            <a:ext cx="111125" cy="220663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2" name="AutoShape 190">
            <a:extLst>
              <a:ext uri="{FF2B5EF4-FFF2-40B4-BE49-F238E27FC236}">
                <a16:creationId xmlns:a16="http://schemas.microsoft.com/office/drawing/2014/main" id="{930D5CE1-D694-4AAC-8F45-FD61336A6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3" name="AutoShape 191">
            <a:extLst>
              <a:ext uri="{FF2B5EF4-FFF2-40B4-BE49-F238E27FC236}">
                <a16:creationId xmlns:a16="http://schemas.microsoft.com/office/drawing/2014/main" id="{C2B16250-B193-4804-9AD8-4F664949D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525964"/>
            <a:ext cx="111125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4" name="AutoShape 192">
            <a:extLst>
              <a:ext uri="{FF2B5EF4-FFF2-40B4-BE49-F238E27FC236}">
                <a16:creationId xmlns:a16="http://schemas.microsoft.com/office/drawing/2014/main" id="{FF6FD531-4F0B-43A7-A853-F6D7D67E3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511676"/>
            <a:ext cx="109538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5" name="AutoShape 193">
            <a:extLst>
              <a:ext uri="{FF2B5EF4-FFF2-40B4-BE49-F238E27FC236}">
                <a16:creationId xmlns:a16="http://schemas.microsoft.com/office/drawing/2014/main" id="{0F085E5F-977E-4E2B-8F88-361E49934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6" name="AutoShape 194">
            <a:extLst>
              <a:ext uri="{FF2B5EF4-FFF2-40B4-BE49-F238E27FC236}">
                <a16:creationId xmlns:a16="http://schemas.microsoft.com/office/drawing/2014/main" id="{37C9F94C-9582-4C93-A37F-F1D690A83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4" y="4743451"/>
            <a:ext cx="111125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7" name="AutoShape 195">
            <a:extLst>
              <a:ext uri="{FF2B5EF4-FFF2-40B4-BE49-F238E27FC236}">
                <a16:creationId xmlns:a16="http://schemas.microsoft.com/office/drawing/2014/main" id="{327ECC9A-303B-466B-B03B-0F390810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752976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8" name="AutoShape 196">
            <a:extLst>
              <a:ext uri="{FF2B5EF4-FFF2-40B4-BE49-F238E27FC236}">
                <a16:creationId xmlns:a16="http://schemas.microsoft.com/office/drawing/2014/main" id="{AEFC149E-0E03-4041-9EA7-C2A430291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757739"/>
            <a:ext cx="109537" cy="219075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89" name="AutoShape 197">
            <a:extLst>
              <a:ext uri="{FF2B5EF4-FFF2-40B4-BE49-F238E27FC236}">
                <a16:creationId xmlns:a16="http://schemas.microsoft.com/office/drawing/2014/main" id="{552CE37F-6530-45F4-A9E3-0900623AB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754563"/>
            <a:ext cx="109537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0" name="AutoShape 198">
            <a:extLst>
              <a:ext uri="{FF2B5EF4-FFF2-40B4-BE49-F238E27FC236}">
                <a16:creationId xmlns:a16="http://schemas.microsoft.com/office/drawing/2014/main" id="{0265E1A3-19B9-4E36-ACC6-841B66948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4745038"/>
            <a:ext cx="111125" cy="220662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1" name="AutoShape 199">
            <a:extLst>
              <a:ext uri="{FF2B5EF4-FFF2-40B4-BE49-F238E27FC236}">
                <a16:creationId xmlns:a16="http://schemas.microsoft.com/office/drawing/2014/main" id="{67758D37-4301-4661-81C4-B95B74BC7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4730751"/>
            <a:ext cx="109538" cy="220663"/>
          </a:xfrm>
          <a:prstGeom prst="diamond">
            <a:avLst/>
          </a:prstGeom>
          <a:solidFill>
            <a:srgbClr val="FF9933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2" name="Rectangle 200">
            <a:extLst>
              <a:ext uri="{FF2B5EF4-FFF2-40B4-BE49-F238E27FC236}">
                <a16:creationId xmlns:a16="http://schemas.microsoft.com/office/drawing/2014/main" id="{B19009AF-B4A5-4989-90CD-BFF6B76D8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49609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3" name="Rectangle 201">
            <a:extLst>
              <a:ext uri="{FF2B5EF4-FFF2-40B4-BE49-F238E27FC236}">
                <a16:creationId xmlns:a16="http://schemas.microsoft.com/office/drawing/2014/main" id="{7D673220-BA77-4515-9E38-61F047E47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9513" y="4943475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4" name="Oval 202">
            <a:extLst>
              <a:ext uri="{FF2B5EF4-FFF2-40B4-BE49-F238E27FC236}">
                <a16:creationId xmlns:a16="http://schemas.microsoft.com/office/drawing/2014/main" id="{09D83993-81EB-4C11-BB05-3B4304189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1" y="3952876"/>
            <a:ext cx="6342063" cy="152717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5" name="Oval 203">
            <a:extLst>
              <a:ext uri="{FF2B5EF4-FFF2-40B4-BE49-F238E27FC236}">
                <a16:creationId xmlns:a16="http://schemas.microsoft.com/office/drawing/2014/main" id="{2B17701F-7312-4CE1-834D-27EDEEDA5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6" name="Oval 204">
            <a:extLst>
              <a:ext uri="{FF2B5EF4-FFF2-40B4-BE49-F238E27FC236}">
                <a16:creationId xmlns:a16="http://schemas.microsoft.com/office/drawing/2014/main" id="{C218DA7A-B2FA-48EE-9F31-9D9552D73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868864"/>
            <a:ext cx="133350" cy="293687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7" name="Oval 205">
            <a:extLst>
              <a:ext uri="{FF2B5EF4-FFF2-40B4-BE49-F238E27FC236}">
                <a16:creationId xmlns:a16="http://schemas.microsoft.com/office/drawing/2014/main" id="{B4FBE020-F62A-4C1E-AE66-D1A6BB9D6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13" y="486410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8" name="Oval 206">
            <a:extLst>
              <a:ext uri="{FF2B5EF4-FFF2-40B4-BE49-F238E27FC236}">
                <a16:creationId xmlns:a16="http://schemas.microsoft.com/office/drawing/2014/main" id="{981A6FC0-D6E9-4D4A-8BDA-C434F0029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4565650"/>
            <a:ext cx="133350" cy="293688"/>
          </a:xfrm>
          <a:prstGeom prst="ellipse">
            <a:avLst/>
          </a:prstGeom>
          <a:solidFill>
            <a:srgbClr val="9933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399" name="Oval 207">
            <a:extLst>
              <a:ext uri="{FF2B5EF4-FFF2-40B4-BE49-F238E27FC236}">
                <a16:creationId xmlns:a16="http://schemas.microsoft.com/office/drawing/2014/main" id="{E50B9DB5-7E8F-4FE2-B783-A87E4115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9" y="4483100"/>
            <a:ext cx="1703387" cy="274638"/>
          </a:xfrm>
          <a:prstGeom prst="ellipse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0" name="AutoShape 208">
            <a:extLst>
              <a:ext uri="{FF2B5EF4-FFF2-40B4-BE49-F238E27FC236}">
                <a16:creationId xmlns:a16="http://schemas.microsoft.com/office/drawing/2014/main" id="{CEEAAF8A-AD2E-4A10-80C8-65BCB395A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189" y="3933826"/>
            <a:ext cx="547687" cy="658813"/>
          </a:xfrm>
          <a:prstGeom prst="pentag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1" name="AutoShape 209">
            <a:extLst>
              <a:ext uri="{FF2B5EF4-FFF2-40B4-BE49-F238E27FC236}">
                <a16:creationId xmlns:a16="http://schemas.microsoft.com/office/drawing/2014/main" id="{D8B0B11E-F406-4203-BE1C-3DBE3E7AD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4" y="4532313"/>
            <a:ext cx="109537" cy="220662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2" name="AutoShape 210">
            <a:extLst>
              <a:ext uri="{FF2B5EF4-FFF2-40B4-BE49-F238E27FC236}">
                <a16:creationId xmlns:a16="http://schemas.microsoft.com/office/drawing/2014/main" id="{D4DDF803-6518-45F6-8C06-02A54092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3" name="AutoShape 211">
            <a:extLst>
              <a:ext uri="{FF2B5EF4-FFF2-40B4-BE49-F238E27FC236}">
                <a16:creationId xmlns:a16="http://schemas.microsoft.com/office/drawing/2014/main" id="{3B38FADE-2484-4A41-840A-420572A00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4" y="4535489"/>
            <a:ext cx="109537" cy="219075"/>
          </a:xfrm>
          <a:prstGeom prst="diamond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4" name="Oval 212">
            <a:extLst>
              <a:ext uri="{FF2B5EF4-FFF2-40B4-BE49-F238E27FC236}">
                <a16:creationId xmlns:a16="http://schemas.microsoft.com/office/drawing/2014/main" id="{B2DD95D8-7E02-4ED9-A8B5-AC493762E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456882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5" name="Oval 213">
            <a:extLst>
              <a:ext uri="{FF2B5EF4-FFF2-40B4-BE49-F238E27FC236}">
                <a16:creationId xmlns:a16="http://schemas.microsoft.com/office/drawing/2014/main" id="{1EF6B625-AC79-4C9C-B343-504FC40B3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4570414"/>
            <a:ext cx="133350" cy="293687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6" name="Oval 214">
            <a:extLst>
              <a:ext uri="{FF2B5EF4-FFF2-40B4-BE49-F238E27FC236}">
                <a16:creationId xmlns:a16="http://schemas.microsoft.com/office/drawing/2014/main" id="{6E93BC39-7E96-4477-ACAE-B06F1590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4270375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7" name="Oval 215">
            <a:extLst>
              <a:ext uri="{FF2B5EF4-FFF2-40B4-BE49-F238E27FC236}">
                <a16:creationId xmlns:a16="http://schemas.microsoft.com/office/drawing/2014/main" id="{FB59613D-E3FE-442B-BBE7-4ED45BAA7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038" y="4267200"/>
            <a:ext cx="133350" cy="293688"/>
          </a:xfrm>
          <a:prstGeom prst="ellipse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8" name="Oval 216">
            <a:extLst>
              <a:ext uri="{FF2B5EF4-FFF2-40B4-BE49-F238E27FC236}">
                <a16:creationId xmlns:a16="http://schemas.microsoft.com/office/drawing/2014/main" id="{765657A7-2A31-42E6-A7B4-AFA7ED61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675" y="3127408"/>
            <a:ext cx="3025775" cy="3024188"/>
          </a:xfrm>
          <a:prstGeom prst="ellipse">
            <a:avLst/>
          </a:prstGeom>
          <a:noFill/>
          <a:ln w="76200">
            <a:solidFill>
              <a:srgbClr val="009900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0000"/>
              </a:solidFill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09" name="Rectangle 217">
            <a:extLst>
              <a:ext uri="{FF2B5EF4-FFF2-40B4-BE49-F238E27FC236}">
                <a16:creationId xmlns:a16="http://schemas.microsoft.com/office/drawing/2014/main" id="{FB7028E8-B9A7-48B0-9D5C-5A22BA8E6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5043488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0" name="Rectangle 218">
            <a:extLst>
              <a:ext uri="{FF2B5EF4-FFF2-40B4-BE49-F238E27FC236}">
                <a16:creationId xmlns:a16="http://schemas.microsoft.com/office/drawing/2014/main" id="{74242274-3077-4ECE-BFF3-CA617904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5124450"/>
            <a:ext cx="190500" cy="25400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1" name="Rectangle 219">
            <a:extLst>
              <a:ext uri="{FF2B5EF4-FFF2-40B4-BE49-F238E27FC236}">
                <a16:creationId xmlns:a16="http://schemas.microsoft.com/office/drawing/2014/main" id="{DEFE3019-DA32-4E93-BD90-6D49DEE1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0" y="5175251"/>
            <a:ext cx="192088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2" name="Rectangle 220">
            <a:extLst>
              <a:ext uri="{FF2B5EF4-FFF2-40B4-BE49-F238E27FC236}">
                <a16:creationId xmlns:a16="http://schemas.microsoft.com/office/drawing/2014/main" id="{E1EC87F2-A797-4152-BEB5-2FC7216CF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4" y="52276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3" name="Rectangle 221">
            <a:extLst>
              <a:ext uri="{FF2B5EF4-FFF2-40B4-BE49-F238E27FC236}">
                <a16:creationId xmlns:a16="http://schemas.microsoft.com/office/drawing/2014/main" id="{CF8338D5-76C2-44DE-A64A-AD1C6912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4" y="525938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4" name="Rectangle 222">
            <a:extLst>
              <a:ext uri="{FF2B5EF4-FFF2-40B4-BE49-F238E27FC236}">
                <a16:creationId xmlns:a16="http://schemas.microsoft.com/office/drawing/2014/main" id="{27009833-EE01-4FCE-A8D8-13097C64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52879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5" name="Rectangle 223">
            <a:extLst>
              <a:ext uri="{FF2B5EF4-FFF2-40B4-BE49-F238E27FC236}">
                <a16:creationId xmlns:a16="http://schemas.microsoft.com/office/drawing/2014/main" id="{A1164691-EFC0-4593-A5ED-6537AE4A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4" y="5307013"/>
            <a:ext cx="192087" cy="25241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6" name="Rectangle 224">
            <a:extLst>
              <a:ext uri="{FF2B5EF4-FFF2-40B4-BE49-F238E27FC236}">
                <a16:creationId xmlns:a16="http://schemas.microsoft.com/office/drawing/2014/main" id="{8BA35A10-3CFC-4E7A-BCA6-EAA5C17AC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438" y="533082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7" name="Rectangle 225">
            <a:extLst>
              <a:ext uri="{FF2B5EF4-FFF2-40B4-BE49-F238E27FC236}">
                <a16:creationId xmlns:a16="http://schemas.microsoft.com/office/drawing/2014/main" id="{455B8D8C-108E-4FBF-A1D0-FC45F5BC5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534511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8" name="Rectangle 226">
            <a:extLst>
              <a:ext uri="{FF2B5EF4-FFF2-40B4-BE49-F238E27FC236}">
                <a16:creationId xmlns:a16="http://schemas.microsoft.com/office/drawing/2014/main" id="{B3A65E05-0CD0-42CC-B7E2-C95F4B175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19" name="Rectangle 227">
            <a:extLst>
              <a:ext uri="{FF2B5EF4-FFF2-40B4-BE49-F238E27FC236}">
                <a16:creationId xmlns:a16="http://schemas.microsoft.com/office/drawing/2014/main" id="{CB1D14C5-2610-4983-A671-4BD3CC27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638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0" name="Rectangle 228">
            <a:extLst>
              <a:ext uri="{FF2B5EF4-FFF2-40B4-BE49-F238E27FC236}">
                <a16:creationId xmlns:a16="http://schemas.microsoft.com/office/drawing/2014/main" id="{0F051A04-CB5E-4503-84BD-5856C82DE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53546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1" name="Rectangle 229">
            <a:extLst>
              <a:ext uri="{FF2B5EF4-FFF2-40B4-BE49-F238E27FC236}">
                <a16:creationId xmlns:a16="http://schemas.microsoft.com/office/drawing/2014/main" id="{6A515149-7D06-41E8-99C2-D8CAB094D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3" y="5349876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2" name="Rectangle 230">
            <a:extLst>
              <a:ext uri="{FF2B5EF4-FFF2-40B4-BE49-F238E27FC236}">
                <a16:creationId xmlns:a16="http://schemas.microsoft.com/office/drawing/2014/main" id="{EB8D8D2A-9370-4A2E-B4CE-201BFA914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9" y="5340351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3" name="Rectangle 231">
            <a:extLst>
              <a:ext uri="{FF2B5EF4-FFF2-40B4-BE49-F238E27FC236}">
                <a16:creationId xmlns:a16="http://schemas.microsoft.com/office/drawing/2014/main" id="{36B9EAB2-F428-49B9-A115-FE3BB98C0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600" y="5326063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4" name="Rectangle 232">
            <a:extLst>
              <a:ext uri="{FF2B5EF4-FFF2-40B4-BE49-F238E27FC236}">
                <a16:creationId xmlns:a16="http://schemas.microsoft.com/office/drawing/2014/main" id="{62C2A361-E3FF-4A37-B2AE-990F146A9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5316538"/>
            <a:ext cx="190500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5" name="Rectangle 233">
            <a:extLst>
              <a:ext uri="{FF2B5EF4-FFF2-40B4-BE49-F238E27FC236}">
                <a16:creationId xmlns:a16="http://schemas.microsoft.com/office/drawing/2014/main" id="{9F46727A-7F21-4C57-BCE1-7AEFBC7B7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25" y="50419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6" name="Rectangle 234">
            <a:extLst>
              <a:ext uri="{FF2B5EF4-FFF2-40B4-BE49-F238E27FC236}">
                <a16:creationId xmlns:a16="http://schemas.microsoft.com/office/drawing/2014/main" id="{2C9FA888-7080-4814-A145-31B6CB743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7389" y="5113338"/>
            <a:ext cx="192087" cy="2524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7" name="Rectangle 235">
            <a:extLst>
              <a:ext uri="{FF2B5EF4-FFF2-40B4-BE49-F238E27FC236}">
                <a16:creationId xmlns:a16="http://schemas.microsoft.com/office/drawing/2014/main" id="{610E557B-F626-483A-B2D3-0456A6E67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5" y="51752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8" name="Rectangle 236">
            <a:extLst>
              <a:ext uri="{FF2B5EF4-FFF2-40B4-BE49-F238E27FC236}">
                <a16:creationId xmlns:a16="http://schemas.microsoft.com/office/drawing/2014/main" id="{FC6CECAD-D785-458A-8043-40623DD4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4" y="5216526"/>
            <a:ext cx="192087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29" name="Rectangle 237">
            <a:extLst>
              <a:ext uri="{FF2B5EF4-FFF2-40B4-BE49-F238E27FC236}">
                <a16:creationId xmlns:a16="http://schemas.microsoft.com/office/drawing/2014/main" id="{717C9E4C-2EF2-44F6-9915-3CEE5B38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513" y="526415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0" name="Rectangle 238">
            <a:extLst>
              <a:ext uri="{FF2B5EF4-FFF2-40B4-BE49-F238E27FC236}">
                <a16:creationId xmlns:a16="http://schemas.microsoft.com/office/drawing/2014/main" id="{DD69DBDB-0571-40A7-B7E0-5AB3CCD2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5283201"/>
            <a:ext cx="190500" cy="2524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1" name="Rectangle 239">
            <a:extLst>
              <a:ext uri="{FF2B5EF4-FFF2-40B4-BE49-F238E27FC236}">
                <a16:creationId xmlns:a16="http://schemas.microsoft.com/office/drawing/2014/main" id="{87E1F2F7-78C6-4E3B-A27B-CAA1A9B22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675" y="52181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2" name="Rectangle 240">
            <a:extLst>
              <a:ext uri="{FF2B5EF4-FFF2-40B4-BE49-F238E27FC236}">
                <a16:creationId xmlns:a16="http://schemas.microsoft.com/office/drawing/2014/main" id="{30D8F6AF-F5FF-481B-BD73-22113F5A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5302251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3" name="Rectangle 241">
            <a:extLst>
              <a:ext uri="{FF2B5EF4-FFF2-40B4-BE49-F238E27FC236}">
                <a16:creationId xmlns:a16="http://schemas.microsoft.com/office/drawing/2014/main" id="{2A94089D-A4FF-40D9-A27C-3B2EC41E1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5383213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4" name="Rectangle 242">
            <a:extLst>
              <a:ext uri="{FF2B5EF4-FFF2-40B4-BE49-F238E27FC236}">
                <a16:creationId xmlns:a16="http://schemas.microsoft.com/office/drawing/2014/main" id="{A00DD9BC-459A-4945-A8C3-E0D3408A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514" y="5432425"/>
            <a:ext cx="192087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5" name="Rectangle 243">
            <a:extLst>
              <a:ext uri="{FF2B5EF4-FFF2-40B4-BE49-F238E27FC236}">
                <a16:creationId xmlns:a16="http://schemas.microsoft.com/office/drawing/2014/main" id="{CA6203AF-CB2B-4AB9-BFB9-21495A8B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75" y="54864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6" name="Rectangle 244">
            <a:extLst>
              <a:ext uri="{FF2B5EF4-FFF2-40B4-BE49-F238E27FC236}">
                <a16:creationId xmlns:a16="http://schemas.microsoft.com/office/drawing/2014/main" id="{D4C65D45-8089-4A66-9749-0C47CEA57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75" y="5516563"/>
            <a:ext cx="192088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7" name="Rectangle 245">
            <a:extLst>
              <a:ext uri="{FF2B5EF4-FFF2-40B4-BE49-F238E27FC236}">
                <a16:creationId xmlns:a16="http://schemas.microsoft.com/office/drawing/2014/main" id="{3D64E773-B474-4E5F-931B-57852FF0E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55451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8" name="Rectangle 246">
            <a:extLst>
              <a:ext uri="{FF2B5EF4-FFF2-40B4-BE49-F238E27FC236}">
                <a16:creationId xmlns:a16="http://schemas.microsoft.com/office/drawing/2014/main" id="{ED44551E-AC1C-491F-B4F5-BCEC43866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725" y="5564188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39" name="Rectangle 247">
            <a:extLst>
              <a:ext uri="{FF2B5EF4-FFF2-40B4-BE49-F238E27FC236}">
                <a16:creationId xmlns:a16="http://schemas.microsoft.com/office/drawing/2014/main" id="{EE3B42D8-BFF9-49C0-A064-2D0974D1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558800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0" name="Rectangle 248">
            <a:extLst>
              <a:ext uri="{FF2B5EF4-FFF2-40B4-BE49-F238E27FC236}">
                <a16:creationId xmlns:a16="http://schemas.microsoft.com/office/drawing/2014/main" id="{136607B2-4A73-4A99-B0C7-B068F107D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2263" y="560228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1" name="Rectangle 249">
            <a:extLst>
              <a:ext uri="{FF2B5EF4-FFF2-40B4-BE49-F238E27FC236}">
                <a16:creationId xmlns:a16="http://schemas.microsoft.com/office/drawing/2014/main" id="{8206CF50-02CF-4C94-AD8F-1AB61D863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2" name="Rectangle 250">
            <a:extLst>
              <a:ext uri="{FF2B5EF4-FFF2-40B4-BE49-F238E27FC236}">
                <a16:creationId xmlns:a16="http://schemas.microsoft.com/office/drawing/2014/main" id="{8A8568A7-4856-4E13-9F90-15B04B6BE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3" name="Rectangle 251">
            <a:extLst>
              <a:ext uri="{FF2B5EF4-FFF2-40B4-BE49-F238E27FC236}">
                <a16:creationId xmlns:a16="http://schemas.microsoft.com/office/drawing/2014/main" id="{A844CE14-1454-4531-ADE0-23EC65613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638" y="56118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4" name="Rectangle 252">
            <a:extLst>
              <a:ext uri="{FF2B5EF4-FFF2-40B4-BE49-F238E27FC236}">
                <a16:creationId xmlns:a16="http://schemas.microsoft.com/office/drawing/2014/main" id="{5B11D7CD-9E12-49DB-9211-5E929C4D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525" y="5607050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5" name="Rectangle 253">
            <a:extLst>
              <a:ext uri="{FF2B5EF4-FFF2-40B4-BE49-F238E27FC236}">
                <a16:creationId xmlns:a16="http://schemas.microsoft.com/office/drawing/2014/main" id="{D5A5A081-A0B9-43AA-B801-E815453EA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7650" y="5597525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6" name="Rectangle 254">
            <a:extLst>
              <a:ext uri="{FF2B5EF4-FFF2-40B4-BE49-F238E27FC236}">
                <a16:creationId xmlns:a16="http://schemas.microsoft.com/office/drawing/2014/main" id="{A34A317D-C614-44AA-AA4B-D1D9038A8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7363" y="5583238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7" name="Rectangle 255">
            <a:extLst>
              <a:ext uri="{FF2B5EF4-FFF2-40B4-BE49-F238E27FC236}">
                <a16:creationId xmlns:a16="http://schemas.microsoft.com/office/drawing/2014/main" id="{90449958-062E-40BB-ACF7-0EC63F7B4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5573713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8" name="Rectangle 256">
            <a:extLst>
              <a:ext uri="{FF2B5EF4-FFF2-40B4-BE49-F238E27FC236}">
                <a16:creationId xmlns:a16="http://schemas.microsoft.com/office/drawing/2014/main" id="{40DD7EA7-474C-4561-8C82-5B8AB7787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4275" y="5202238"/>
            <a:ext cx="190500" cy="252412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49" name="Rectangle 257">
            <a:extLst>
              <a:ext uri="{FF2B5EF4-FFF2-40B4-BE49-F238E27FC236}">
                <a16:creationId xmlns:a16="http://schemas.microsoft.com/office/drawing/2014/main" id="{727AA5BB-9C52-4A77-9DC6-E87A88F2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52990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0" name="Rectangle 258">
            <a:extLst>
              <a:ext uri="{FF2B5EF4-FFF2-40B4-BE49-F238E27FC236}">
                <a16:creationId xmlns:a16="http://schemas.microsoft.com/office/drawing/2014/main" id="{BCF1427B-8861-41DA-94F7-B0A4EB8EE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2150" y="5370513"/>
            <a:ext cx="192088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1" name="Rectangle 259">
            <a:extLst>
              <a:ext uri="{FF2B5EF4-FFF2-40B4-BE49-F238E27FC236}">
                <a16:creationId xmlns:a16="http://schemas.microsoft.com/office/drawing/2014/main" id="{8342469D-38DB-4394-982A-DE4CE46EA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9738" y="543242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2" name="Rectangle 260">
            <a:extLst>
              <a:ext uri="{FF2B5EF4-FFF2-40B4-BE49-F238E27FC236}">
                <a16:creationId xmlns:a16="http://schemas.microsoft.com/office/drawing/2014/main" id="{CA4BD774-E6CD-41C0-BCDA-FC252B1FD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975" y="5473701"/>
            <a:ext cx="192088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3" name="Rectangle 261">
            <a:extLst>
              <a:ext uri="{FF2B5EF4-FFF2-40B4-BE49-F238E27FC236}">
                <a16:creationId xmlns:a16="http://schemas.microsoft.com/office/drawing/2014/main" id="{B4D64A03-55DD-4397-9611-C9C2A171D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4275" y="5521326"/>
            <a:ext cx="190500" cy="252413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4" name="Rectangle 262">
            <a:extLst>
              <a:ext uri="{FF2B5EF4-FFF2-40B4-BE49-F238E27FC236}">
                <a16:creationId xmlns:a16="http://schemas.microsoft.com/office/drawing/2014/main" id="{D90DCA7C-D27E-4697-B317-32EC1558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8213" y="5540375"/>
            <a:ext cx="190500" cy="254000"/>
          </a:xfrm>
          <a:prstGeom prst="rect">
            <a:avLst/>
          </a:prstGeom>
          <a:solidFill>
            <a:srgbClr val="FFCC66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5" name="Text Box 263">
            <a:extLst>
              <a:ext uri="{FF2B5EF4-FFF2-40B4-BE49-F238E27FC236}">
                <a16:creationId xmlns:a16="http://schemas.microsoft.com/office/drawing/2014/main" id="{80F7DA70-C34E-4A77-B392-381725CC9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3425" y="2879725"/>
            <a:ext cx="7429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</a:t>
            </a:r>
          </a:p>
        </p:txBody>
      </p:sp>
      <p:sp>
        <p:nvSpPr>
          <p:cNvPr id="392456" name="Text Box 264">
            <a:extLst>
              <a:ext uri="{FF2B5EF4-FFF2-40B4-BE49-F238E27FC236}">
                <a16:creationId xmlns:a16="http://schemas.microsoft.com/office/drawing/2014/main" id="{5DD1C8EF-F2B8-49B8-AC93-6C8C225D2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5" y="3367089"/>
            <a:ext cx="4635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虹</a:t>
            </a:r>
          </a:p>
        </p:txBody>
      </p:sp>
      <p:sp>
        <p:nvSpPr>
          <p:cNvPr id="392457" name="Text Box 265">
            <a:extLst>
              <a:ext uri="{FF2B5EF4-FFF2-40B4-BE49-F238E27FC236}">
                <a16:creationId xmlns:a16="http://schemas.microsoft.com/office/drawing/2014/main" id="{6689246F-76B3-4EAF-9718-875A20D3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0" y="3914775"/>
            <a:ext cx="18605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二十四位长老</a:t>
            </a:r>
            <a:endParaRPr lang="zh-TW" altLang="en-US" sz="220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2458" name="Line 266">
            <a:extLst>
              <a:ext uri="{FF2B5EF4-FFF2-40B4-BE49-F238E27FC236}">
                <a16:creationId xmlns:a16="http://schemas.microsoft.com/office/drawing/2014/main" id="{562E2E1E-1F8E-489B-9C79-81B301C809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8564" y="3282951"/>
            <a:ext cx="877887" cy="80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59" name="Line 267">
            <a:extLst>
              <a:ext uri="{FF2B5EF4-FFF2-40B4-BE49-F238E27FC236}">
                <a16:creationId xmlns:a16="http://schemas.microsoft.com/office/drawing/2014/main" id="{FC3B2007-F37B-4DD2-859B-2075B90D81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12050" y="3686175"/>
            <a:ext cx="439738" cy="306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0" name="Line 268">
            <a:extLst>
              <a:ext uri="{FF2B5EF4-FFF2-40B4-BE49-F238E27FC236}">
                <a16:creationId xmlns:a16="http://schemas.microsoft.com/office/drawing/2014/main" id="{D909E14C-656C-4400-9FA7-17DD2D9775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37625" y="4392614"/>
            <a:ext cx="325438" cy="554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1" name="Text Box 269">
            <a:extLst>
              <a:ext uri="{FF2B5EF4-FFF2-40B4-BE49-F238E27FC236}">
                <a16:creationId xmlns:a16="http://schemas.microsoft.com/office/drawing/2014/main" id="{A4B93135-EAE4-4A4C-AC65-9529FF30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35337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玻璃海</a:t>
            </a:r>
          </a:p>
        </p:txBody>
      </p:sp>
      <p:sp>
        <p:nvSpPr>
          <p:cNvPr id="392462" name="Line 270">
            <a:extLst>
              <a:ext uri="{FF2B5EF4-FFF2-40B4-BE49-F238E27FC236}">
                <a16:creationId xmlns:a16="http://schemas.microsoft.com/office/drawing/2014/main" id="{30C1CDE4-2AAF-41C1-90C8-340577F56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9339" y="4017964"/>
            <a:ext cx="166687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3" name="Text Box 271">
            <a:extLst>
              <a:ext uri="{FF2B5EF4-FFF2-40B4-BE49-F238E27FC236}">
                <a16:creationId xmlns:a16="http://schemas.microsoft.com/office/drawing/2014/main" id="{D05B0458-4D74-4BEC-9DDC-F975609B7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3978275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四活物</a:t>
            </a:r>
          </a:p>
        </p:txBody>
      </p:sp>
      <p:sp>
        <p:nvSpPr>
          <p:cNvPr id="392464" name="Line 272">
            <a:extLst>
              <a:ext uri="{FF2B5EF4-FFF2-40B4-BE49-F238E27FC236}">
                <a16:creationId xmlns:a16="http://schemas.microsoft.com/office/drawing/2014/main" id="{D595EBE1-D96B-48D4-9D5F-716356A0D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4" y="4233864"/>
            <a:ext cx="809625" cy="14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465" name="Text Box 273">
            <a:extLst>
              <a:ext uri="{FF2B5EF4-FFF2-40B4-BE49-F238E27FC236}">
                <a16:creationId xmlns:a16="http://schemas.microsoft.com/office/drawing/2014/main" id="{161DF02F-2C62-40D4-9AA9-7A33DC756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2989264"/>
            <a:ext cx="13017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七盏火灯</a:t>
            </a:r>
          </a:p>
        </p:txBody>
      </p:sp>
      <p:sp>
        <p:nvSpPr>
          <p:cNvPr id="392466" name="Line 274">
            <a:extLst>
              <a:ext uri="{FF2B5EF4-FFF2-40B4-BE49-F238E27FC236}">
                <a16:creationId xmlns:a16="http://schemas.microsoft.com/office/drawing/2014/main" id="{953F923E-7D22-4DB5-B446-B61DCBECB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9813" y="3429000"/>
            <a:ext cx="893762" cy="1125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39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>
            <a:extLst>
              <a:ext uri="{FF2B5EF4-FFF2-40B4-BE49-F238E27FC236}">
                <a16:creationId xmlns:a16="http://schemas.microsoft.com/office/drawing/2014/main" id="{8CEBECE9-857A-4564-AB6E-7E393EC92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6531" name="Picture 3">
            <a:extLst>
              <a:ext uri="{FF2B5EF4-FFF2-40B4-BE49-F238E27FC236}">
                <a16:creationId xmlns:a16="http://schemas.microsoft.com/office/drawing/2014/main" id="{0689A94A-8C10-4E46-B1DA-54B3AB5A6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32" name="Text Box 4">
            <a:extLst>
              <a:ext uri="{FF2B5EF4-FFF2-40B4-BE49-F238E27FC236}">
                <a16:creationId xmlns:a16="http://schemas.microsoft.com/office/drawing/2014/main" id="{EBFBEED5-B704-4D61-8705-15643319C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100" y="2852739"/>
            <a:ext cx="196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4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zh-TW" altLang="en-US" sz="4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羔羊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我看见坐宝座的右手中有书卷，里外都写着字，用七印封严了。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我又看见一位大力的天使大声宣传说：「有谁配展开那书卷，揭开那七印呢？」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在天上、地上、地底下，没有能展开、能观看那书卷的。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因为没有配展开、配观看那书卷的，我就大哭。</a:t>
            </a:r>
          </a:p>
        </p:txBody>
      </p:sp>
    </p:spTree>
    <p:extLst>
      <p:ext uri="{BB962C8B-B14F-4D97-AF65-F5344CB8AC3E}">
        <p14:creationId xmlns:p14="http://schemas.microsoft.com/office/powerpoint/2010/main" val="3960081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长老中有一位对我说：「不要哭！看哪，犹大支派中的狮子，大卫的根，他已得胜，能以展开那书卷，揭开那七印。」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我又看见宝座与四活物，并长老之中有羔羊站立，像是被杀过的，有七角七眼，就是上帝的七灵，奉差遣往普天下去的。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这羔羊前来，从坐宝座的右手里拿了书卷。</a:t>
            </a:r>
          </a:p>
        </p:txBody>
      </p:sp>
    </p:spTree>
    <p:extLst>
      <p:ext uri="{BB962C8B-B14F-4D97-AF65-F5344CB8AC3E}">
        <p14:creationId xmlns:p14="http://schemas.microsoft.com/office/powerpoint/2010/main" val="173260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他既拿了书卷，四活物和二十四位长老就俯伏在羔羊面前，各拿着琴和盛满了香的金炉；这香就是众圣徒的祈祷。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他们唱新歌，说：「你配拿书卷，配揭开七印；因为你曾被杀，用自己的血从各族、各方、各民、各国中买了人来，叫他们归于上帝，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 :10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又叫他们成为国民，作祭司归于上帝，在地上执掌王权。」</a:t>
            </a:r>
            <a:endParaRPr kumimoji="1" lang="zh-TW" altLang="en-C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975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我又看见且听见，宝座与活物并长老的周围有许多天使的声音；他们的数目有千千万万，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大声说：「曾被杀的羔羊是配得权柄、丰富、智慧、能力、尊贵、荣耀、颂赞的。」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我又听见在天上、地上、地底下、沧海里，和天地间一切所有被造之物，都说：「但愿颂赞、尊贵、荣耀、权势都归给坐宝座的和羔羊，直到永永远远！」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四活物就说：「阿们！」众长老也俯伏敬拜。</a:t>
            </a:r>
            <a:endParaRPr kumimoji="1" lang="zh-TW" altLang="en-C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108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、下周启示录的读经：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6-7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、相关经文：马太福音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章，帖撒罗尼迦后书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2:1-8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日，两次暂停；预祝圣诞、元旦快乐！</a:t>
            </a: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、在七印揭开之前，宝座的异象对地上的信徒意味着什么？我对天上的家乡多肯定？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、羔羊配拿书卷、配揭开七印，意味着什么？我经历过耶稣应许的“胜过世界的平安”吗？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、二十四位长老金炉中盛满的香是什么？我个人的金炉中有香吗？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问答和分享时间：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、请尽量围绕着今天经文的要点。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、最后结束时间控制在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9:15PM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3910846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17589</TotalTime>
  <Words>3226</Words>
  <Application>Microsoft Office PowerPoint</Application>
  <PresentationFormat>Widescreen</PresentationFormat>
  <Paragraphs>401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MingLiU</vt:lpstr>
      <vt:lpstr>SimHei</vt:lpstr>
      <vt:lpstr>SimSun</vt:lpstr>
      <vt:lpstr>Arial</vt:lpstr>
      <vt:lpstr>Calibri</vt:lpstr>
      <vt:lpstr>Georgia</vt:lpstr>
      <vt:lpstr>Trebuchet MS</vt:lpstr>
      <vt:lpstr>Slipstream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2020-12-05T03:46:25Z</dcterms:modified>
</cp:coreProperties>
</file>