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835" r:id="rId2"/>
    <p:sldId id="892" r:id="rId3"/>
    <p:sldId id="881" r:id="rId4"/>
    <p:sldId id="882" r:id="rId5"/>
    <p:sldId id="331" r:id="rId6"/>
    <p:sldId id="332" r:id="rId7"/>
    <p:sldId id="333" r:id="rId8"/>
    <p:sldId id="896" r:id="rId9"/>
    <p:sldId id="898" r:id="rId10"/>
    <p:sldId id="341" r:id="rId11"/>
    <p:sldId id="342" r:id="rId12"/>
    <p:sldId id="947" r:id="rId13"/>
    <p:sldId id="948" r:id="rId14"/>
    <p:sldId id="949" r:id="rId15"/>
    <p:sldId id="357" r:id="rId16"/>
    <p:sldId id="358" r:id="rId17"/>
    <p:sldId id="359" r:id="rId18"/>
    <p:sldId id="952" r:id="rId19"/>
    <p:sldId id="953" r:id="rId20"/>
    <p:sldId id="954" r:id="rId21"/>
    <p:sldId id="410" r:id="rId22"/>
    <p:sldId id="895" r:id="rId23"/>
    <p:sldId id="938" r:id="rId24"/>
    <p:sldId id="873" r:id="rId25"/>
    <p:sldId id="872" r:id="rId26"/>
    <p:sldId id="91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F647C-52ED-4E11-8615-F439A47008FF}" v="789" dt="2020-11-28T05:21:27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D85F647C-52ED-4E11-8615-F439A47008FF}"/>
    <pc:docChg chg="undo redo custSel addSld delSld modSld sldOrd delMainMaster">
      <pc:chgData name="Chunping Xu" userId="a5962ba47313b1f5" providerId="LiveId" clId="{D85F647C-52ED-4E11-8615-F439A47008FF}" dt="2020-11-28T05:21:27.243" v="1153"/>
      <pc:docMkLst>
        <pc:docMk/>
      </pc:docMkLst>
      <pc:sldChg chg="del">
        <pc:chgData name="Chunping Xu" userId="a5962ba47313b1f5" providerId="LiveId" clId="{D85F647C-52ED-4E11-8615-F439A47008FF}" dt="2020-11-23T17:53:29.104" v="205" actId="47"/>
        <pc:sldMkLst>
          <pc:docMk/>
          <pc:sldMk cId="0" sldId="289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292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297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04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05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07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08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09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14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15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17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18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26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27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328"/>
        </pc:sldMkLst>
      </pc:sldChg>
      <pc:sldChg chg="modSp add mod setBg">
        <pc:chgData name="Chunping Xu" userId="a5962ba47313b1f5" providerId="LiveId" clId="{D85F647C-52ED-4E11-8615-F439A47008FF}" dt="2020-11-27T18:13:05.653" v="293" actId="2711"/>
        <pc:sldMkLst>
          <pc:docMk/>
          <pc:sldMk cId="0" sldId="331"/>
        </pc:sldMkLst>
        <pc:spChg chg="mod">
          <ac:chgData name="Chunping Xu" userId="a5962ba47313b1f5" providerId="LiveId" clId="{D85F647C-52ED-4E11-8615-F439A47008FF}" dt="2020-11-27T18:13:05.653" v="293" actId="2711"/>
          <ac:spMkLst>
            <pc:docMk/>
            <pc:sldMk cId="0" sldId="331"/>
            <ac:spMk id="78851" creationId="{4546715D-8B81-46C8-9F6C-583779189CD1}"/>
          </ac:spMkLst>
        </pc:spChg>
      </pc:sldChg>
      <pc:sldChg chg="addSp delSp modSp add modAnim">
        <pc:chgData name="Chunping Xu" userId="a5962ba47313b1f5" providerId="LiveId" clId="{D85F647C-52ED-4E11-8615-F439A47008FF}" dt="2020-11-27T18:05:02.531" v="250" actId="14100"/>
        <pc:sldMkLst>
          <pc:docMk/>
          <pc:sldMk cId="0" sldId="332"/>
        </pc:sldMkLst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75" creationId="{FCC83285-202D-4D12-B94B-E5FA6B9E302C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76" creationId="{CCF215F2-355F-41F7-8454-A4C0C353ADC5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77" creationId="{7C3B1F70-6E29-4FCA-AC95-1D89CC02922B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78" creationId="{C7E06F68-1B53-46C4-B75C-BDDB2A398E58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79" creationId="{A3ECA0EC-C55F-42FD-9833-F2C8930F25A2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0" creationId="{F20BA2D9-4919-494B-8B40-7450CC4C78EA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1" creationId="{0B738E9F-A460-4887-A81B-3D66BF4D39BC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2" creationId="{3AC246D6-4E8B-41FC-9D94-37DA73BDB142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3" creationId="{0E0D1FB1-1DE2-4CEA-B960-223CFE90AC20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4" creationId="{098468EF-6CF0-44F1-ACE8-0A6DA3B6A568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5" creationId="{C2D91D1A-DCF8-4EC8-90BA-32E87D3676AF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6" creationId="{685B4EF0-2EB8-4EA9-9C7F-EAEC7B73583A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7" creationId="{6856230A-E905-48F0-B9A0-792EB0CCC401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8" creationId="{9D983D54-AA78-41A9-8C38-A22C13138111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89" creationId="{C431A7C3-D41B-422F-BC1D-5A2194E5C021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0" creationId="{DAAF5BCE-1A88-4B78-976D-3D9683476DFC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1" creationId="{CE7478E4-47D5-4F24-9BAF-EB7D93A3E0AE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2" creationId="{191E21F0-E317-4656-9925-EC2BCD9DE1FB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3" creationId="{6A009C6D-AD1A-4E92-BFB7-196FC93537D3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4" creationId="{9770EC65-7940-4953-B291-991A458D46B6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5" creationId="{FE2DE700-2CE4-40F0-B4B8-DE938E256445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6" creationId="{094C9222-F64F-4057-B60F-10D253F811E6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7" creationId="{6106B9AB-F822-4F3B-BFAB-EFBF4529D335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8" creationId="{2C6916E0-8EB8-49B7-8913-DFC4ACFCB4FA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899" creationId="{D809AA26-2DEB-46A0-A5A2-086120A2C0EB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900" creationId="{8108F701-1D9D-42AE-9FC6-7E3E8753DC4F}"/>
          </ac:spMkLst>
        </pc:spChg>
        <pc:spChg chg="add del">
          <ac:chgData name="Chunping Xu" userId="a5962ba47313b1f5" providerId="LiveId" clId="{D85F647C-52ED-4E11-8615-F439A47008FF}" dt="2020-11-23T17:57:31.888" v="216" actId="21"/>
          <ac:spMkLst>
            <pc:docMk/>
            <pc:sldMk cId="0" sldId="332"/>
            <ac:spMk id="79901" creationId="{EDF3B2AE-5630-4EC1-B129-2F3BE638D130}"/>
          </ac:spMkLst>
        </pc:spChg>
        <pc:spChg chg="add del mod">
          <ac:chgData name="Chunping Xu" userId="a5962ba47313b1f5" providerId="LiveId" clId="{D85F647C-52ED-4E11-8615-F439A47008FF}" dt="2020-11-27T18:05:02.531" v="250" actId="14100"/>
          <ac:spMkLst>
            <pc:docMk/>
            <pc:sldMk cId="0" sldId="332"/>
            <ac:spMk id="79902" creationId="{C11CE66D-F539-4BDF-88D9-A82346CDCDCE}"/>
          </ac:spMkLst>
        </pc:spChg>
        <pc:spChg chg="add del mod">
          <ac:chgData name="Chunping Xu" userId="a5962ba47313b1f5" providerId="LiveId" clId="{D85F647C-52ED-4E11-8615-F439A47008FF}" dt="2020-11-26T20:50:52.276" v="231" actId="255"/>
          <ac:spMkLst>
            <pc:docMk/>
            <pc:sldMk cId="0" sldId="332"/>
            <ac:spMk id="79903" creationId="{7E8913D0-FB06-4844-B8DD-333C6741E366}"/>
          </ac:spMkLst>
        </pc:spChg>
        <pc:spChg chg="add del">
          <ac:chgData name="Chunping Xu" userId="a5962ba47313b1f5" providerId="LiveId" clId="{D85F647C-52ED-4E11-8615-F439A47008FF}" dt="2020-11-23T17:57:40.330" v="217" actId="21"/>
          <ac:spMkLst>
            <pc:docMk/>
            <pc:sldMk cId="0" sldId="332"/>
            <ac:spMk id="79904" creationId="{89065FB8-438C-4488-A91A-2E21933F1C47}"/>
          </ac:spMkLst>
        </pc:spChg>
        <pc:spChg chg="add del">
          <ac:chgData name="Chunping Xu" userId="a5962ba47313b1f5" providerId="LiveId" clId="{D85F647C-52ED-4E11-8615-F439A47008FF}" dt="2020-11-23T17:57:51.217" v="218" actId="21"/>
          <ac:spMkLst>
            <pc:docMk/>
            <pc:sldMk cId="0" sldId="332"/>
            <ac:spMk id="79905" creationId="{B868242C-AEFF-49FF-8EB2-6BE133B109E4}"/>
          </ac:spMkLst>
        </pc:spChg>
        <pc:spChg chg="add del mod">
          <ac:chgData name="Chunping Xu" userId="a5962ba47313b1f5" providerId="LiveId" clId="{D85F647C-52ED-4E11-8615-F439A47008FF}" dt="2020-11-26T20:50:39.651" v="230" actId="255"/>
          <ac:spMkLst>
            <pc:docMk/>
            <pc:sldMk cId="0" sldId="332"/>
            <ac:spMk id="79906" creationId="{E1F900BD-BEA3-45F8-B554-945E48CB7493}"/>
          </ac:spMkLst>
        </pc:spChg>
        <pc:picChg chg="add del">
          <ac:chgData name="Chunping Xu" userId="a5962ba47313b1f5" providerId="LiveId" clId="{D85F647C-52ED-4E11-8615-F439A47008FF}" dt="2020-11-23T17:57:31.888" v="216" actId="21"/>
          <ac:picMkLst>
            <pc:docMk/>
            <pc:sldMk cId="0" sldId="332"/>
            <ac:picMk id="79874" creationId="{C3978AE4-7092-4B25-B5FA-772AE8DADAB9}"/>
          </ac:picMkLst>
        </pc:picChg>
      </pc:sldChg>
      <pc:sldChg chg="modSp add mod">
        <pc:chgData name="Chunping Xu" userId="a5962ba47313b1f5" providerId="LiveId" clId="{D85F647C-52ED-4E11-8615-F439A47008FF}" dt="2020-11-26T20:51:03.399" v="232" actId="113"/>
        <pc:sldMkLst>
          <pc:docMk/>
          <pc:sldMk cId="0" sldId="333"/>
        </pc:sldMkLst>
        <pc:spChg chg="mod">
          <ac:chgData name="Chunping Xu" userId="a5962ba47313b1f5" providerId="LiveId" clId="{D85F647C-52ED-4E11-8615-F439A47008FF}" dt="2020-11-26T20:51:03.399" v="232" actId="113"/>
          <ac:spMkLst>
            <pc:docMk/>
            <pc:sldMk cId="0" sldId="333"/>
            <ac:spMk id="80899" creationId="{C333F2F8-C15C-4028-A9C7-B9739FA78469}"/>
          </ac:spMkLst>
        </pc:spChg>
      </pc:sldChg>
      <pc:sldChg chg="add del">
        <pc:chgData name="Chunping Xu" userId="a5962ba47313b1f5" providerId="LiveId" clId="{D85F647C-52ED-4E11-8615-F439A47008FF}" dt="2020-11-23T18:01:11.508" v="227" actId="47"/>
        <pc:sldMkLst>
          <pc:docMk/>
          <pc:sldMk cId="0" sldId="334"/>
        </pc:sldMkLst>
      </pc:sldChg>
      <pc:sldChg chg="add del">
        <pc:chgData name="Chunping Xu" userId="a5962ba47313b1f5" providerId="LiveId" clId="{D85F647C-52ED-4E11-8615-F439A47008FF}" dt="2020-11-23T18:01:11.508" v="227" actId="47"/>
        <pc:sldMkLst>
          <pc:docMk/>
          <pc:sldMk cId="0" sldId="335"/>
        </pc:sldMkLst>
      </pc:sldChg>
      <pc:sldChg chg="add del">
        <pc:chgData name="Chunping Xu" userId="a5962ba47313b1f5" providerId="LiveId" clId="{D85F647C-52ED-4E11-8615-F439A47008FF}" dt="2020-11-23T18:01:11.508" v="227" actId="47"/>
        <pc:sldMkLst>
          <pc:docMk/>
          <pc:sldMk cId="0" sldId="336"/>
        </pc:sldMkLst>
      </pc:sldChg>
      <pc:sldChg chg="add del">
        <pc:chgData name="Chunping Xu" userId="a5962ba47313b1f5" providerId="LiveId" clId="{D85F647C-52ED-4E11-8615-F439A47008FF}" dt="2020-11-23T18:01:11.508" v="227" actId="47"/>
        <pc:sldMkLst>
          <pc:docMk/>
          <pc:sldMk cId="0" sldId="338"/>
        </pc:sldMkLst>
      </pc:sldChg>
      <pc:sldChg chg="add del">
        <pc:chgData name="Chunping Xu" userId="a5962ba47313b1f5" providerId="LiveId" clId="{D85F647C-52ED-4E11-8615-F439A47008FF}" dt="2020-11-27T18:03:40.937" v="243" actId="47"/>
        <pc:sldMkLst>
          <pc:docMk/>
          <pc:sldMk cId="0" sldId="340"/>
        </pc:sldMkLst>
      </pc:sldChg>
      <pc:sldChg chg="modSp add mod setBg">
        <pc:chgData name="Chunping Xu" userId="a5962ba47313b1f5" providerId="LiveId" clId="{D85F647C-52ED-4E11-8615-F439A47008FF}" dt="2020-11-27T18:13:54.841" v="296" actId="2711"/>
        <pc:sldMkLst>
          <pc:docMk/>
          <pc:sldMk cId="0" sldId="341"/>
        </pc:sldMkLst>
        <pc:spChg chg="mod">
          <ac:chgData name="Chunping Xu" userId="a5962ba47313b1f5" providerId="LiveId" clId="{D85F647C-52ED-4E11-8615-F439A47008FF}" dt="2020-11-27T18:13:54.841" v="296" actId="2711"/>
          <ac:spMkLst>
            <pc:docMk/>
            <pc:sldMk cId="0" sldId="341"/>
            <ac:spMk id="89091" creationId="{2E809F99-E261-4735-8408-5F668FF9BCBE}"/>
          </ac:spMkLst>
        </pc:spChg>
      </pc:sldChg>
      <pc:sldChg chg="delSp modSp add modAnim">
        <pc:chgData name="Chunping Xu" userId="a5962ba47313b1f5" providerId="LiveId" clId="{D85F647C-52ED-4E11-8615-F439A47008FF}" dt="2020-11-27T18:07:30.314" v="265" actId="1076"/>
        <pc:sldMkLst>
          <pc:docMk/>
          <pc:sldMk cId="0" sldId="342"/>
        </pc:sldMkLst>
        <pc:spChg chg="mod">
          <ac:chgData name="Chunping Xu" userId="a5962ba47313b1f5" providerId="LiveId" clId="{D85F647C-52ED-4E11-8615-F439A47008FF}" dt="2020-11-27T18:07:19.681" v="263" actId="14100"/>
          <ac:spMkLst>
            <pc:docMk/>
            <pc:sldMk cId="0" sldId="342"/>
            <ac:spMk id="90142" creationId="{CCA66320-D3DC-4268-8DE4-136548C4529A}"/>
          </ac:spMkLst>
        </pc:spChg>
        <pc:spChg chg="mod">
          <ac:chgData name="Chunping Xu" userId="a5962ba47313b1f5" providerId="LiveId" clId="{D85F647C-52ED-4E11-8615-F439A47008FF}" dt="2020-11-27T18:07:30.314" v="265" actId="1076"/>
          <ac:spMkLst>
            <pc:docMk/>
            <pc:sldMk cId="0" sldId="342"/>
            <ac:spMk id="90143" creationId="{4A8723A0-15B0-4A74-B510-9A2D68D0F4AF}"/>
          </ac:spMkLst>
        </pc:spChg>
        <pc:spChg chg="mod">
          <ac:chgData name="Chunping Xu" userId="a5962ba47313b1f5" providerId="LiveId" clId="{D85F647C-52ED-4E11-8615-F439A47008FF}" dt="2020-11-27T18:07:22.826" v="264" actId="14100"/>
          <ac:spMkLst>
            <pc:docMk/>
            <pc:sldMk cId="0" sldId="342"/>
            <ac:spMk id="90144" creationId="{8102AB0C-07E6-4EC4-89C0-0CB539A17B2D}"/>
          </ac:spMkLst>
        </pc:spChg>
        <pc:spChg chg="del">
          <ac:chgData name="Chunping Xu" userId="a5962ba47313b1f5" providerId="LiveId" clId="{D85F647C-52ED-4E11-8615-F439A47008FF}" dt="2020-11-27T18:04:20.074" v="246" actId="21"/>
          <ac:spMkLst>
            <pc:docMk/>
            <pc:sldMk cId="0" sldId="342"/>
            <ac:spMk id="90145" creationId="{E80C0B41-001F-43B5-B54E-FC3A2C5B1871}"/>
          </ac:spMkLst>
        </pc:spChg>
        <pc:spChg chg="del">
          <ac:chgData name="Chunping Xu" userId="a5962ba47313b1f5" providerId="LiveId" clId="{D85F647C-52ED-4E11-8615-F439A47008FF}" dt="2020-11-27T18:04:23.176" v="247" actId="21"/>
          <ac:spMkLst>
            <pc:docMk/>
            <pc:sldMk cId="0" sldId="342"/>
            <ac:spMk id="90146" creationId="{113D5C2E-2825-4B27-B051-67281899D5CF}"/>
          </ac:spMkLst>
        </pc:spChg>
      </pc:sldChg>
      <pc:sldChg chg="add del">
        <pc:chgData name="Chunping Xu" userId="a5962ba47313b1f5" providerId="LiveId" clId="{D85F647C-52ED-4E11-8615-F439A47008FF}" dt="2020-11-27T18:09:11.803" v="271" actId="47"/>
        <pc:sldMkLst>
          <pc:docMk/>
          <pc:sldMk cId="0" sldId="343"/>
        </pc:sldMkLst>
      </pc:sldChg>
      <pc:sldChg chg="add del">
        <pc:chgData name="Chunping Xu" userId="a5962ba47313b1f5" providerId="LiveId" clId="{D85F647C-52ED-4E11-8615-F439A47008FF}" dt="2020-11-27T18:09:24.135" v="272" actId="47"/>
        <pc:sldMkLst>
          <pc:docMk/>
          <pc:sldMk cId="0" sldId="344"/>
        </pc:sldMkLst>
      </pc:sldChg>
      <pc:sldChg chg="add del">
        <pc:chgData name="Chunping Xu" userId="a5962ba47313b1f5" providerId="LiveId" clId="{D85F647C-52ED-4E11-8615-F439A47008FF}" dt="2020-11-27T18:09:26.944" v="273" actId="47"/>
        <pc:sldMkLst>
          <pc:docMk/>
          <pc:sldMk cId="0" sldId="345"/>
        </pc:sldMkLst>
      </pc:sldChg>
      <pc:sldChg chg="add del">
        <pc:chgData name="Chunping Xu" userId="a5962ba47313b1f5" providerId="LiveId" clId="{D85F647C-52ED-4E11-8615-F439A47008FF}" dt="2020-11-27T18:09:34.176" v="274" actId="47"/>
        <pc:sldMkLst>
          <pc:docMk/>
          <pc:sldMk cId="0" sldId="346"/>
        </pc:sldMkLst>
      </pc:sldChg>
      <pc:sldChg chg="add del">
        <pc:chgData name="Chunping Xu" userId="a5962ba47313b1f5" providerId="LiveId" clId="{D85F647C-52ED-4E11-8615-F439A47008FF}" dt="2020-11-27T18:09:43.813" v="275" actId="47"/>
        <pc:sldMkLst>
          <pc:docMk/>
          <pc:sldMk cId="0" sldId="347"/>
        </pc:sldMkLst>
      </pc:sldChg>
      <pc:sldChg chg="add del setBg">
        <pc:chgData name="Chunping Xu" userId="a5962ba47313b1f5" providerId="LiveId" clId="{D85F647C-52ED-4E11-8615-F439A47008FF}" dt="2020-11-27T18:09:47.700" v="276" actId="47"/>
        <pc:sldMkLst>
          <pc:docMk/>
          <pc:sldMk cId="0" sldId="348"/>
        </pc:sldMkLst>
      </pc:sldChg>
      <pc:sldChg chg="add del setBg">
        <pc:chgData name="Chunping Xu" userId="a5962ba47313b1f5" providerId="LiveId" clId="{D85F647C-52ED-4E11-8615-F439A47008FF}" dt="2020-11-27T18:09:52.723" v="277" actId="47"/>
        <pc:sldMkLst>
          <pc:docMk/>
          <pc:sldMk cId="0" sldId="349"/>
        </pc:sldMkLst>
      </pc:sldChg>
      <pc:sldChg chg="add del">
        <pc:chgData name="Chunping Xu" userId="a5962ba47313b1f5" providerId="LiveId" clId="{D85F647C-52ED-4E11-8615-F439A47008FF}" dt="2020-11-27T18:09:55.682" v="278" actId="47"/>
        <pc:sldMkLst>
          <pc:docMk/>
          <pc:sldMk cId="0" sldId="350"/>
        </pc:sldMkLst>
      </pc:sldChg>
      <pc:sldChg chg="add del">
        <pc:chgData name="Chunping Xu" userId="a5962ba47313b1f5" providerId="LiveId" clId="{D85F647C-52ED-4E11-8615-F439A47008FF}" dt="2020-11-27T18:10:00.225" v="279" actId="47"/>
        <pc:sldMkLst>
          <pc:docMk/>
          <pc:sldMk cId="0" sldId="351"/>
        </pc:sldMkLst>
      </pc:sldChg>
      <pc:sldChg chg="add del">
        <pc:chgData name="Chunping Xu" userId="a5962ba47313b1f5" providerId="LiveId" clId="{D85F647C-52ED-4E11-8615-F439A47008FF}" dt="2020-11-27T18:10:01.023" v="280" actId="47"/>
        <pc:sldMkLst>
          <pc:docMk/>
          <pc:sldMk cId="0" sldId="352"/>
        </pc:sldMkLst>
      </pc:sldChg>
      <pc:sldChg chg="add del">
        <pc:chgData name="Chunping Xu" userId="a5962ba47313b1f5" providerId="LiveId" clId="{D85F647C-52ED-4E11-8615-F439A47008FF}" dt="2020-11-27T18:10:03.779" v="281" actId="47"/>
        <pc:sldMkLst>
          <pc:docMk/>
          <pc:sldMk cId="0" sldId="353"/>
        </pc:sldMkLst>
      </pc:sldChg>
      <pc:sldChg chg="addSp add del mod">
        <pc:chgData name="Chunping Xu" userId="a5962ba47313b1f5" providerId="LiveId" clId="{D85F647C-52ED-4E11-8615-F439A47008FF}" dt="2020-11-27T18:10:08.366" v="282" actId="47"/>
        <pc:sldMkLst>
          <pc:docMk/>
          <pc:sldMk cId="0" sldId="354"/>
        </pc:sldMkLst>
        <pc:spChg chg="add">
          <ac:chgData name="Chunping Xu" userId="a5962ba47313b1f5" providerId="LiveId" clId="{D85F647C-52ED-4E11-8615-F439A47008FF}" dt="2020-11-26T20:57:31.557" v="239" actId="22"/>
          <ac:spMkLst>
            <pc:docMk/>
            <pc:sldMk cId="0" sldId="354"/>
            <ac:spMk id="7" creationId="{70ACC812-8587-4919-BC3F-87BDDD634093}"/>
          </ac:spMkLst>
        </pc:spChg>
      </pc:sldChg>
      <pc:sldChg chg="modSp add del mod setBg">
        <pc:chgData name="Chunping Xu" userId="a5962ba47313b1f5" providerId="LiveId" clId="{D85F647C-52ED-4E11-8615-F439A47008FF}" dt="2020-11-27T18:19:21.017" v="319" actId="113"/>
        <pc:sldMkLst>
          <pc:docMk/>
          <pc:sldMk cId="0" sldId="357"/>
        </pc:sldMkLst>
        <pc:spChg chg="mod">
          <ac:chgData name="Chunping Xu" userId="a5962ba47313b1f5" providerId="LiveId" clId="{D85F647C-52ED-4E11-8615-F439A47008FF}" dt="2020-11-27T18:19:21.017" v="319" actId="113"/>
          <ac:spMkLst>
            <pc:docMk/>
            <pc:sldMk cId="0" sldId="357"/>
            <ac:spMk id="105475" creationId="{583367A5-AC13-4C75-9BE1-473957486132}"/>
          </ac:spMkLst>
        </pc:spChg>
      </pc:sldChg>
      <pc:sldChg chg="delSp modSp add modAnim">
        <pc:chgData name="Chunping Xu" userId="a5962ba47313b1f5" providerId="LiveId" clId="{D85F647C-52ED-4E11-8615-F439A47008FF}" dt="2020-11-27T18:22:14.094" v="335" actId="14100"/>
        <pc:sldMkLst>
          <pc:docMk/>
          <pc:sldMk cId="0" sldId="358"/>
        </pc:sldMkLst>
        <pc:spChg chg="mod">
          <ac:chgData name="Chunping Xu" userId="a5962ba47313b1f5" providerId="LiveId" clId="{D85F647C-52ED-4E11-8615-F439A47008FF}" dt="2020-11-27T18:21:31.523" v="331" actId="1076"/>
          <ac:spMkLst>
            <pc:docMk/>
            <pc:sldMk cId="0" sldId="358"/>
            <ac:spMk id="106525" creationId="{EFEDDB10-31AA-479A-988B-75C4E2756817}"/>
          </ac:spMkLst>
        </pc:spChg>
        <pc:spChg chg="mod">
          <ac:chgData name="Chunping Xu" userId="a5962ba47313b1f5" providerId="LiveId" clId="{D85F647C-52ED-4E11-8615-F439A47008FF}" dt="2020-11-27T18:22:14.094" v="335" actId="14100"/>
          <ac:spMkLst>
            <pc:docMk/>
            <pc:sldMk cId="0" sldId="358"/>
            <ac:spMk id="106526" creationId="{FA1177CF-5796-4209-B89D-C53511B7A393}"/>
          </ac:spMkLst>
        </pc:spChg>
        <pc:spChg chg="mod">
          <ac:chgData name="Chunping Xu" userId="a5962ba47313b1f5" providerId="LiveId" clId="{D85F647C-52ED-4E11-8615-F439A47008FF}" dt="2020-11-27T18:21:39.856" v="332" actId="1076"/>
          <ac:spMkLst>
            <pc:docMk/>
            <pc:sldMk cId="0" sldId="358"/>
            <ac:spMk id="106527" creationId="{ACE9EB81-97A9-4D0E-914F-73B0059A07E8}"/>
          </ac:spMkLst>
        </pc:spChg>
        <pc:spChg chg="del">
          <ac:chgData name="Chunping Xu" userId="a5962ba47313b1f5" providerId="LiveId" clId="{D85F647C-52ED-4E11-8615-F439A47008FF}" dt="2020-11-27T18:19:53.581" v="321" actId="21"/>
          <ac:spMkLst>
            <pc:docMk/>
            <pc:sldMk cId="0" sldId="358"/>
            <ac:spMk id="106528" creationId="{0BEAC5E5-FC5A-4D64-AFBE-02A6EF216573}"/>
          </ac:spMkLst>
        </pc:spChg>
        <pc:spChg chg="del">
          <ac:chgData name="Chunping Xu" userId="a5962ba47313b1f5" providerId="LiveId" clId="{D85F647C-52ED-4E11-8615-F439A47008FF}" dt="2020-11-27T18:19:55.693" v="322" actId="21"/>
          <ac:spMkLst>
            <pc:docMk/>
            <pc:sldMk cId="0" sldId="358"/>
            <ac:spMk id="106529" creationId="{E601CFA6-73A8-4DEB-AF22-01C9D963399A}"/>
          </ac:spMkLst>
        </pc:spChg>
      </pc:sldChg>
      <pc:sldChg chg="add">
        <pc:chgData name="Chunping Xu" userId="a5962ba47313b1f5" providerId="LiveId" clId="{D85F647C-52ED-4E11-8615-F439A47008FF}" dt="2020-11-23T17:55:30.254" v="210"/>
        <pc:sldMkLst>
          <pc:docMk/>
          <pc:sldMk cId="0" sldId="359"/>
        </pc:sldMkLst>
      </pc:sldChg>
      <pc:sldChg chg="add del">
        <pc:chgData name="Chunping Xu" userId="a5962ba47313b1f5" providerId="LiveId" clId="{D85F647C-52ED-4E11-8615-F439A47008FF}" dt="2020-11-27T18:23:00.088" v="336" actId="47"/>
        <pc:sldMkLst>
          <pc:docMk/>
          <pc:sldMk cId="0" sldId="360"/>
        </pc:sldMkLst>
      </pc:sldChg>
      <pc:sldChg chg="add del">
        <pc:chgData name="Chunping Xu" userId="a5962ba47313b1f5" providerId="LiveId" clId="{D85F647C-52ED-4E11-8615-F439A47008FF}" dt="2020-11-27T18:25:00.273" v="349" actId="47"/>
        <pc:sldMkLst>
          <pc:docMk/>
          <pc:sldMk cId="0" sldId="366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409"/>
        </pc:sldMkLst>
      </pc:sldChg>
      <pc:sldChg chg="addSp delSp modSp add modAnim">
        <pc:chgData name="Chunping Xu" userId="a5962ba47313b1f5" providerId="LiveId" clId="{D85F647C-52ED-4E11-8615-F439A47008FF}" dt="2020-11-27T23:47:23.480" v="804" actId="20577"/>
        <pc:sldMkLst>
          <pc:docMk/>
          <pc:sldMk cId="0" sldId="410"/>
        </pc:sldMkLst>
        <pc:spChg chg="add mod">
          <ac:chgData name="Chunping Xu" userId="a5962ba47313b1f5" providerId="LiveId" clId="{D85F647C-52ED-4E11-8615-F439A47008FF}" dt="2020-11-27T18:38:30.885" v="442" actId="14100"/>
          <ac:spMkLst>
            <pc:docMk/>
            <pc:sldMk cId="0" sldId="410"/>
            <ac:spMk id="26" creationId="{1E34A66D-C981-4CCF-A376-820BA3A2B814}"/>
          </ac:spMkLst>
        </pc:spChg>
        <pc:spChg chg="add mod">
          <ac:chgData name="Chunping Xu" userId="a5962ba47313b1f5" providerId="LiveId" clId="{D85F647C-52ED-4E11-8615-F439A47008FF}" dt="2020-11-27T18:38:23.354" v="441" actId="1076"/>
          <ac:spMkLst>
            <pc:docMk/>
            <pc:sldMk cId="0" sldId="410"/>
            <ac:spMk id="27" creationId="{61DEB314-5450-457E-9129-8287A1FF7EDD}"/>
          </ac:spMkLst>
        </pc:spChg>
        <pc:spChg chg="add mod">
          <ac:chgData name="Chunping Xu" userId="a5962ba47313b1f5" providerId="LiveId" clId="{D85F647C-52ED-4E11-8615-F439A47008FF}" dt="2020-11-27T18:42:14.792" v="463" actId="14100"/>
          <ac:spMkLst>
            <pc:docMk/>
            <pc:sldMk cId="0" sldId="410"/>
            <ac:spMk id="28" creationId="{C76B8FA9-714E-4EC5-9A76-9FBFD1861F70}"/>
          </ac:spMkLst>
        </pc:spChg>
        <pc:spChg chg="add mod">
          <ac:chgData name="Chunping Xu" userId="a5962ba47313b1f5" providerId="LiveId" clId="{D85F647C-52ED-4E11-8615-F439A47008FF}" dt="2020-11-27T18:42:17.795" v="464" actId="14100"/>
          <ac:spMkLst>
            <pc:docMk/>
            <pc:sldMk cId="0" sldId="410"/>
            <ac:spMk id="29" creationId="{2A6E1192-E8EF-4FEB-9D80-2D6D72D59F5F}"/>
          </ac:spMkLst>
        </pc:spChg>
        <pc:spChg chg="add del mod">
          <ac:chgData name="Chunping Xu" userId="a5962ba47313b1f5" providerId="LiveId" clId="{D85F647C-52ED-4E11-8615-F439A47008FF}" dt="2020-11-27T18:39:40.587" v="448"/>
          <ac:spMkLst>
            <pc:docMk/>
            <pc:sldMk cId="0" sldId="410"/>
            <ac:spMk id="30" creationId="{E578E3F0-04A8-4631-B2F0-9354F84A2353}"/>
          </ac:spMkLst>
        </pc:spChg>
        <pc:spChg chg="add del mod">
          <ac:chgData name="Chunping Xu" userId="a5962ba47313b1f5" providerId="LiveId" clId="{D85F647C-52ED-4E11-8615-F439A47008FF}" dt="2020-11-27T18:39:55.229" v="450"/>
          <ac:spMkLst>
            <pc:docMk/>
            <pc:sldMk cId="0" sldId="410"/>
            <ac:spMk id="31" creationId="{0DC58120-FECB-4AF4-9312-28473096D71D}"/>
          </ac:spMkLst>
        </pc:spChg>
        <pc:spChg chg="add mod">
          <ac:chgData name="Chunping Xu" userId="a5962ba47313b1f5" providerId="LiveId" clId="{D85F647C-52ED-4E11-8615-F439A47008FF}" dt="2020-11-27T18:42:29.208" v="466" actId="14100"/>
          <ac:spMkLst>
            <pc:docMk/>
            <pc:sldMk cId="0" sldId="410"/>
            <ac:spMk id="32" creationId="{EAD485B2-95C5-4973-98BB-6D10298D6496}"/>
          </ac:spMkLst>
        </pc:spChg>
        <pc:spChg chg="add mod">
          <ac:chgData name="Chunping Xu" userId="a5962ba47313b1f5" providerId="LiveId" clId="{D85F647C-52ED-4E11-8615-F439A47008FF}" dt="2020-11-27T18:42:34.947" v="467" actId="14100"/>
          <ac:spMkLst>
            <pc:docMk/>
            <pc:sldMk cId="0" sldId="410"/>
            <ac:spMk id="33" creationId="{212651F4-2129-4DEA-8687-9BA2F425F86A}"/>
          </ac:spMkLst>
        </pc:spChg>
        <pc:spChg chg="add mod">
          <ac:chgData name="Chunping Xu" userId="a5962ba47313b1f5" providerId="LiveId" clId="{D85F647C-52ED-4E11-8615-F439A47008FF}" dt="2020-11-27T18:42:38.861" v="468" actId="14100"/>
          <ac:spMkLst>
            <pc:docMk/>
            <pc:sldMk cId="0" sldId="410"/>
            <ac:spMk id="34" creationId="{5BF2896E-8A82-4E92-AC64-6CE0F1D2F035}"/>
          </ac:spMkLst>
        </pc:spChg>
        <pc:spChg chg="add mod">
          <ac:chgData name="Chunping Xu" userId="a5962ba47313b1f5" providerId="LiveId" clId="{D85F647C-52ED-4E11-8615-F439A47008FF}" dt="2020-11-27T18:42:41.539" v="469" actId="14100"/>
          <ac:spMkLst>
            <pc:docMk/>
            <pc:sldMk cId="0" sldId="410"/>
            <ac:spMk id="35" creationId="{7391AB8D-4194-4C76-A0DC-2ECBE85EE7EE}"/>
          </ac:spMkLst>
        </pc:spChg>
        <pc:spChg chg="add mod">
          <ac:chgData name="Chunping Xu" userId="a5962ba47313b1f5" providerId="LiveId" clId="{D85F647C-52ED-4E11-8615-F439A47008FF}" dt="2020-11-27T18:42:48.367" v="470" actId="14100"/>
          <ac:spMkLst>
            <pc:docMk/>
            <pc:sldMk cId="0" sldId="410"/>
            <ac:spMk id="36" creationId="{1D05E3C8-9CBA-4B7C-8F4E-EC4EDC344990}"/>
          </ac:spMkLst>
        </pc:spChg>
        <pc:spChg chg="add mod">
          <ac:chgData name="Chunping Xu" userId="a5962ba47313b1f5" providerId="LiveId" clId="{D85F647C-52ED-4E11-8615-F439A47008FF}" dt="2020-11-27T18:43:20.701" v="473" actId="14100"/>
          <ac:spMkLst>
            <pc:docMk/>
            <pc:sldMk cId="0" sldId="410"/>
            <ac:spMk id="37" creationId="{C175A90E-206C-4B11-B3D5-5880E356F4C2}"/>
          </ac:spMkLst>
        </pc:spChg>
        <pc:spChg chg="add mod">
          <ac:chgData name="Chunping Xu" userId="a5962ba47313b1f5" providerId="LiveId" clId="{D85F647C-52ED-4E11-8615-F439A47008FF}" dt="2020-11-27T18:44:22.408" v="480" actId="1076"/>
          <ac:spMkLst>
            <pc:docMk/>
            <pc:sldMk cId="0" sldId="410"/>
            <ac:spMk id="38" creationId="{7031D501-A0D0-4A50-B53D-DE5C2516F778}"/>
          </ac:spMkLst>
        </pc:spChg>
        <pc:spChg chg="add mod">
          <ac:chgData name="Chunping Xu" userId="a5962ba47313b1f5" providerId="LiveId" clId="{D85F647C-52ED-4E11-8615-F439A47008FF}" dt="2020-11-27T18:44:11.785" v="479" actId="14100"/>
          <ac:spMkLst>
            <pc:docMk/>
            <pc:sldMk cId="0" sldId="410"/>
            <ac:spMk id="39" creationId="{676AA3A4-BFA2-43B0-8D40-21CB50BA9224}"/>
          </ac:spMkLst>
        </pc:spChg>
        <pc:spChg chg="add mod">
          <ac:chgData name="Chunping Xu" userId="a5962ba47313b1f5" providerId="LiveId" clId="{D85F647C-52ED-4E11-8615-F439A47008FF}" dt="2020-11-27T18:44:47.338" v="483" actId="14100"/>
          <ac:spMkLst>
            <pc:docMk/>
            <pc:sldMk cId="0" sldId="410"/>
            <ac:spMk id="40" creationId="{441EFAA1-DAB5-4A50-B052-BE6E9E0676C2}"/>
          </ac:spMkLst>
        </pc:spChg>
        <pc:spChg chg="add mod">
          <ac:chgData name="Chunping Xu" userId="a5962ba47313b1f5" providerId="LiveId" clId="{D85F647C-52ED-4E11-8615-F439A47008FF}" dt="2020-11-27T23:47:23.480" v="804" actId="20577"/>
          <ac:spMkLst>
            <pc:docMk/>
            <pc:sldMk cId="0" sldId="410"/>
            <ac:spMk id="41" creationId="{4AEA9F83-2664-46C0-9C77-B1C2D2E88A04}"/>
          </ac:spMkLst>
        </pc:spChg>
        <pc:spChg chg="add mod">
          <ac:chgData name="Chunping Xu" userId="a5962ba47313b1f5" providerId="LiveId" clId="{D85F647C-52ED-4E11-8615-F439A47008FF}" dt="2020-11-27T18:46:01.955" v="489" actId="14100"/>
          <ac:spMkLst>
            <pc:docMk/>
            <pc:sldMk cId="0" sldId="410"/>
            <ac:spMk id="42" creationId="{24684B7A-D084-4B92-8629-CABB1AD771FE}"/>
          </ac:spMkLst>
        </pc:spChg>
        <pc:spChg chg="add mod">
          <ac:chgData name="Chunping Xu" userId="a5962ba47313b1f5" providerId="LiveId" clId="{D85F647C-52ED-4E11-8615-F439A47008FF}" dt="2020-11-27T18:46:24.176" v="492" actId="14100"/>
          <ac:spMkLst>
            <pc:docMk/>
            <pc:sldMk cId="0" sldId="410"/>
            <ac:spMk id="43" creationId="{5B775CE3-4333-416A-A839-3A0E77BA3516}"/>
          </ac:spMkLst>
        </pc:spChg>
        <pc:spChg chg="mod">
          <ac:chgData name="Chunping Xu" userId="a5962ba47313b1f5" providerId="LiveId" clId="{D85F647C-52ED-4E11-8615-F439A47008FF}" dt="2020-11-27T18:33:02.268" v="391" actId="14100"/>
          <ac:spMkLst>
            <pc:docMk/>
            <pc:sldMk cId="0" sldId="410"/>
            <ac:spMk id="159746" creationId="{11F2E380-29FA-41F1-9385-D763503B159D}"/>
          </ac:spMkLst>
        </pc:spChg>
        <pc:spChg chg="mod">
          <ac:chgData name="Chunping Xu" userId="a5962ba47313b1f5" providerId="LiveId" clId="{D85F647C-52ED-4E11-8615-F439A47008FF}" dt="2020-11-27T18:33:57.636" v="397" actId="14100"/>
          <ac:spMkLst>
            <pc:docMk/>
            <pc:sldMk cId="0" sldId="410"/>
            <ac:spMk id="159747" creationId="{B97903D4-109C-4157-A380-34F5B6100A92}"/>
          </ac:spMkLst>
        </pc:spChg>
        <pc:spChg chg="mod">
          <ac:chgData name="Chunping Xu" userId="a5962ba47313b1f5" providerId="LiveId" clId="{D85F647C-52ED-4E11-8615-F439A47008FF}" dt="2020-11-27T18:32:59.426" v="390" actId="14100"/>
          <ac:spMkLst>
            <pc:docMk/>
            <pc:sldMk cId="0" sldId="410"/>
            <ac:spMk id="159750" creationId="{93874CA2-530D-421D-B8A5-21300D6BD818}"/>
          </ac:spMkLst>
        </pc:spChg>
        <pc:spChg chg="mod">
          <ac:chgData name="Chunping Xu" userId="a5962ba47313b1f5" providerId="LiveId" clId="{D85F647C-52ED-4E11-8615-F439A47008FF}" dt="2020-11-27T21:32:05.864" v="581"/>
          <ac:spMkLst>
            <pc:docMk/>
            <pc:sldMk cId="0" sldId="410"/>
            <ac:spMk id="159751" creationId="{2C5F7040-2527-4F58-B261-E960CEE4E027}"/>
          </ac:spMkLst>
        </pc:spChg>
        <pc:spChg chg="mod">
          <ac:chgData name="Chunping Xu" userId="a5962ba47313b1f5" providerId="LiveId" clId="{D85F647C-52ED-4E11-8615-F439A47008FF}" dt="2020-11-27T18:32:57.174" v="389" actId="14100"/>
          <ac:spMkLst>
            <pc:docMk/>
            <pc:sldMk cId="0" sldId="410"/>
            <ac:spMk id="159754" creationId="{E7FD2018-1250-4854-ABAA-25AA1F500128}"/>
          </ac:spMkLst>
        </pc:spChg>
        <pc:spChg chg="mod">
          <ac:chgData name="Chunping Xu" userId="a5962ba47313b1f5" providerId="LiveId" clId="{D85F647C-52ED-4E11-8615-F439A47008FF}" dt="2020-11-27T18:33:48.894" v="395" actId="14100"/>
          <ac:spMkLst>
            <pc:docMk/>
            <pc:sldMk cId="0" sldId="410"/>
            <ac:spMk id="159755" creationId="{B2DC1B91-6DFF-4703-9B24-C7DEC02089E4}"/>
          </ac:spMkLst>
        </pc:spChg>
        <pc:spChg chg="mod">
          <ac:chgData name="Chunping Xu" userId="a5962ba47313b1f5" providerId="LiveId" clId="{D85F647C-52ED-4E11-8615-F439A47008FF}" dt="2020-11-27T18:32:54.769" v="388" actId="14100"/>
          <ac:spMkLst>
            <pc:docMk/>
            <pc:sldMk cId="0" sldId="410"/>
            <ac:spMk id="159758" creationId="{F94E20F5-C61A-4871-9FBA-9567DD3F5FE1}"/>
          </ac:spMkLst>
        </pc:spChg>
        <pc:spChg chg="mod">
          <ac:chgData name="Chunping Xu" userId="a5962ba47313b1f5" providerId="LiveId" clId="{D85F647C-52ED-4E11-8615-F439A47008FF}" dt="2020-11-27T18:34:09.052" v="399" actId="14100"/>
          <ac:spMkLst>
            <pc:docMk/>
            <pc:sldMk cId="0" sldId="410"/>
            <ac:spMk id="159759" creationId="{53077850-4308-432A-9C14-C823154A2974}"/>
          </ac:spMkLst>
        </pc:spChg>
        <pc:spChg chg="mod">
          <ac:chgData name="Chunping Xu" userId="a5962ba47313b1f5" providerId="LiveId" clId="{D85F647C-52ED-4E11-8615-F439A47008FF}" dt="2020-11-27T18:32:52.410" v="387" actId="14100"/>
          <ac:spMkLst>
            <pc:docMk/>
            <pc:sldMk cId="0" sldId="410"/>
            <ac:spMk id="159762" creationId="{7982120F-CB8B-4B48-B95D-2FF867966866}"/>
          </ac:spMkLst>
        </pc:spChg>
        <pc:spChg chg="mod">
          <ac:chgData name="Chunping Xu" userId="a5962ba47313b1f5" providerId="LiveId" clId="{D85F647C-52ED-4E11-8615-F439A47008FF}" dt="2020-11-27T21:32:20.524" v="583"/>
          <ac:spMkLst>
            <pc:docMk/>
            <pc:sldMk cId="0" sldId="410"/>
            <ac:spMk id="159763" creationId="{DE96AE13-6036-499B-ABD9-6680A7B977B4}"/>
          </ac:spMkLst>
        </pc:spChg>
        <pc:spChg chg="mod">
          <ac:chgData name="Chunping Xu" userId="a5962ba47313b1f5" providerId="LiveId" clId="{D85F647C-52ED-4E11-8615-F439A47008FF}" dt="2020-11-27T18:32:49.015" v="386" actId="14100"/>
          <ac:spMkLst>
            <pc:docMk/>
            <pc:sldMk cId="0" sldId="410"/>
            <ac:spMk id="159766" creationId="{95729D22-2F8B-4C5F-8E59-C9C735C8B281}"/>
          </ac:spMkLst>
        </pc:spChg>
        <pc:spChg chg="mod">
          <ac:chgData name="Chunping Xu" userId="a5962ba47313b1f5" providerId="LiveId" clId="{D85F647C-52ED-4E11-8615-F439A47008FF}" dt="2020-11-27T21:31:51.653" v="579"/>
          <ac:spMkLst>
            <pc:docMk/>
            <pc:sldMk cId="0" sldId="410"/>
            <ac:spMk id="159767" creationId="{B47493FF-9903-4B7F-80C0-EEE4206DD261}"/>
          </ac:spMkLst>
        </pc:spChg>
        <pc:spChg chg="mod">
          <ac:chgData name="Chunping Xu" userId="a5962ba47313b1f5" providerId="LiveId" clId="{D85F647C-52ED-4E11-8615-F439A47008FF}" dt="2020-11-27T18:32:20.420" v="384" actId="14100"/>
          <ac:spMkLst>
            <pc:docMk/>
            <pc:sldMk cId="0" sldId="410"/>
            <ac:spMk id="159770" creationId="{B4FAA591-141B-4BBB-8929-52BE9B71224E}"/>
          </ac:spMkLst>
        </pc:spChg>
        <pc:spChg chg="mod">
          <ac:chgData name="Chunping Xu" userId="a5962ba47313b1f5" providerId="LiveId" clId="{D85F647C-52ED-4E11-8615-F439A47008FF}" dt="2020-11-27T21:32:31.844" v="585"/>
          <ac:spMkLst>
            <pc:docMk/>
            <pc:sldMk cId="0" sldId="410"/>
            <ac:spMk id="159771" creationId="{2BA76AF2-F87B-4CB2-A95F-9E77BAA2C2A6}"/>
          </ac:spMkLst>
        </pc:spChg>
        <pc:spChg chg="mod">
          <ac:chgData name="Chunping Xu" userId="a5962ba47313b1f5" providerId="LiveId" clId="{D85F647C-52ED-4E11-8615-F439A47008FF}" dt="2020-11-27T18:32:45.471" v="385" actId="14100"/>
          <ac:spMkLst>
            <pc:docMk/>
            <pc:sldMk cId="0" sldId="410"/>
            <ac:spMk id="159774" creationId="{95AD560E-E150-4976-995D-A8960AF5385C}"/>
          </ac:spMkLst>
        </pc:spChg>
        <pc:spChg chg="mod">
          <ac:chgData name="Chunping Xu" userId="a5962ba47313b1f5" providerId="LiveId" clId="{D85F647C-52ED-4E11-8615-F439A47008FF}" dt="2020-11-27T18:34:49.169" v="407" actId="14100"/>
          <ac:spMkLst>
            <pc:docMk/>
            <pc:sldMk cId="0" sldId="410"/>
            <ac:spMk id="159775" creationId="{5B8764A9-B349-43AF-8B1D-F0B7A31220E4}"/>
          </ac:spMkLst>
        </pc:spChg>
        <pc:spChg chg="mod">
          <ac:chgData name="Chunping Xu" userId="a5962ba47313b1f5" providerId="LiveId" clId="{D85F647C-52ED-4E11-8615-F439A47008FF}" dt="2020-11-27T18:38:02.096" v="437" actId="14100"/>
          <ac:spMkLst>
            <pc:docMk/>
            <pc:sldMk cId="0" sldId="410"/>
            <ac:spMk id="159778" creationId="{74B544CB-31CF-4F0F-AEC5-0A4212EE8AC6}"/>
          </ac:spMkLst>
        </pc:spChg>
        <pc:spChg chg="mod">
          <ac:chgData name="Chunping Xu" userId="a5962ba47313b1f5" providerId="LiveId" clId="{D85F647C-52ED-4E11-8615-F439A47008FF}" dt="2020-11-27T18:37:58.185" v="436" actId="14100"/>
          <ac:spMkLst>
            <pc:docMk/>
            <pc:sldMk cId="0" sldId="410"/>
            <ac:spMk id="159779" creationId="{C5DC100B-FCC2-4A29-8807-4CA5BC9B3A15}"/>
          </ac:spMkLst>
        </pc:spChg>
        <pc:spChg chg="mod">
          <ac:chgData name="Chunping Xu" userId="a5962ba47313b1f5" providerId="LiveId" clId="{D85F647C-52ED-4E11-8615-F439A47008FF}" dt="2020-11-27T18:37:36.563" v="431" actId="14100"/>
          <ac:spMkLst>
            <pc:docMk/>
            <pc:sldMk cId="0" sldId="410"/>
            <ac:spMk id="159780" creationId="{957347DF-39F1-4643-9201-579F8C439A7B}"/>
          </ac:spMkLst>
        </pc:spChg>
        <pc:spChg chg="mod">
          <ac:chgData name="Chunping Xu" userId="a5962ba47313b1f5" providerId="LiveId" clId="{D85F647C-52ED-4E11-8615-F439A47008FF}" dt="2020-11-27T18:36:27.562" v="418" actId="120"/>
          <ac:spMkLst>
            <pc:docMk/>
            <pc:sldMk cId="0" sldId="410"/>
            <ac:spMk id="159781" creationId="{9986849D-F659-4B4A-BDAF-A0451DAD7EB0}"/>
          </ac:spMkLst>
        </pc:spChg>
        <pc:spChg chg="mod">
          <ac:chgData name="Chunping Xu" userId="a5962ba47313b1f5" providerId="LiveId" clId="{D85F647C-52ED-4E11-8615-F439A47008FF}" dt="2020-11-27T18:36:33.610" v="419" actId="14100"/>
          <ac:spMkLst>
            <pc:docMk/>
            <pc:sldMk cId="0" sldId="410"/>
            <ac:spMk id="159782" creationId="{50983788-A669-4DD4-A36B-F2C87730193D}"/>
          </ac:spMkLst>
        </pc:spChg>
        <pc:spChg chg="mod">
          <ac:chgData name="Chunping Xu" userId="a5962ba47313b1f5" providerId="LiveId" clId="{D85F647C-52ED-4E11-8615-F439A47008FF}" dt="2020-11-27T21:33:17.464" v="587" actId="20577"/>
          <ac:spMkLst>
            <pc:docMk/>
            <pc:sldMk cId="0" sldId="410"/>
            <ac:spMk id="159783" creationId="{5F6375BF-A801-487F-81E2-D9E784A0C5F2}"/>
          </ac:spMkLst>
        </pc:spChg>
        <pc:spChg chg="mod">
          <ac:chgData name="Chunping Xu" userId="a5962ba47313b1f5" providerId="LiveId" clId="{D85F647C-52ED-4E11-8615-F439A47008FF}" dt="2020-11-27T18:37:01.579" v="425" actId="14100"/>
          <ac:spMkLst>
            <pc:docMk/>
            <pc:sldMk cId="0" sldId="410"/>
            <ac:spMk id="159784" creationId="{BA239543-8CFB-4D32-9D21-9BCF946860E9}"/>
          </ac:spMkLst>
        </pc:spChg>
        <pc:spChg chg="mod">
          <ac:chgData name="Chunping Xu" userId="a5962ba47313b1f5" providerId="LiveId" clId="{D85F647C-52ED-4E11-8615-F439A47008FF}" dt="2020-11-27T18:37:22.704" v="429" actId="14100"/>
          <ac:spMkLst>
            <pc:docMk/>
            <pc:sldMk cId="0" sldId="410"/>
            <ac:spMk id="159785" creationId="{6F99C210-981D-4711-B1DF-E4A62A198614}"/>
          </ac:spMkLst>
        </pc:spChg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411"/>
        </pc:sldMkLst>
      </pc:sldChg>
      <pc:sldChg chg="add del modAnim">
        <pc:chgData name="Chunping Xu" userId="a5962ba47313b1f5" providerId="LiveId" clId="{D85F647C-52ED-4E11-8615-F439A47008FF}" dt="2020-11-27T18:47:33.768" v="497" actId="47"/>
        <pc:sldMkLst>
          <pc:docMk/>
          <pc:sldMk cId="0" sldId="413"/>
        </pc:sldMkLst>
      </pc:sldChg>
      <pc:sldChg chg="add del">
        <pc:chgData name="Chunping Xu" userId="a5962ba47313b1f5" providerId="LiveId" clId="{D85F647C-52ED-4E11-8615-F439A47008FF}" dt="2020-11-23T18:01:11.508" v="227" actId="47"/>
        <pc:sldMkLst>
          <pc:docMk/>
          <pc:sldMk cId="0" sldId="421"/>
        </pc:sldMkLst>
      </pc:sldChg>
      <pc:sldChg chg="add del">
        <pc:chgData name="Chunping Xu" userId="a5962ba47313b1f5" providerId="LiveId" clId="{D85F647C-52ED-4E11-8615-F439A47008FF}" dt="2020-11-27T18:18:37.996" v="313" actId="47"/>
        <pc:sldMkLst>
          <pc:docMk/>
          <pc:sldMk cId="0" sldId="424"/>
        </pc:sldMkLst>
      </pc:sldChg>
      <pc:sldChg chg="add del">
        <pc:chgData name="Chunping Xu" userId="a5962ba47313b1f5" providerId="LiveId" clId="{D85F647C-52ED-4E11-8615-F439A47008FF}" dt="2020-11-27T18:18:37.996" v="313" actId="47"/>
        <pc:sldMkLst>
          <pc:docMk/>
          <pc:sldMk cId="0" sldId="426"/>
        </pc:sldMkLst>
      </pc:sldChg>
      <pc:sldChg chg="add del">
        <pc:chgData name="Chunping Xu" userId="a5962ba47313b1f5" providerId="LiveId" clId="{D85F647C-52ED-4E11-8615-F439A47008FF}" dt="2020-11-27T18:02:00.056" v="240" actId="47"/>
        <pc:sldMkLst>
          <pc:docMk/>
          <pc:sldMk cId="0" sldId="431"/>
        </pc:sldMkLst>
      </pc:sldChg>
      <pc:sldChg chg="add del">
        <pc:chgData name="Chunping Xu" userId="a5962ba47313b1f5" providerId="LiveId" clId="{D85F647C-52ED-4E11-8615-F439A47008FF}" dt="2020-11-27T18:26:23.759" v="350" actId="47"/>
        <pc:sldMkLst>
          <pc:docMk/>
          <pc:sldMk cId="0" sldId="432"/>
        </pc:sldMkLst>
      </pc:sldChg>
      <pc:sldChg chg="add del">
        <pc:chgData name="Chunping Xu" userId="a5962ba47313b1f5" providerId="LiveId" clId="{D85F647C-52ED-4E11-8615-F439A47008FF}" dt="2020-11-27T18:19:08.778" v="317" actId="47"/>
        <pc:sldMkLst>
          <pc:docMk/>
          <pc:sldMk cId="0" sldId="438"/>
        </pc:sldMkLst>
      </pc:sldChg>
      <pc:sldChg chg="add del">
        <pc:chgData name="Chunping Xu" userId="a5962ba47313b1f5" providerId="LiveId" clId="{D85F647C-52ED-4E11-8615-F439A47008FF}" dt="2020-11-27T18:19:08.778" v="317" actId="47"/>
        <pc:sldMkLst>
          <pc:docMk/>
          <pc:sldMk cId="0" sldId="439"/>
        </pc:sldMkLst>
      </pc:sldChg>
      <pc:sldChg chg="add del">
        <pc:chgData name="Chunping Xu" userId="a5962ba47313b1f5" providerId="LiveId" clId="{D85F647C-52ED-4E11-8615-F439A47008FF}" dt="2020-11-27T18:19:08.778" v="317" actId="47"/>
        <pc:sldMkLst>
          <pc:docMk/>
          <pc:sldMk cId="0" sldId="440"/>
        </pc:sldMkLst>
      </pc:sldChg>
      <pc:sldChg chg="add del">
        <pc:chgData name="Chunping Xu" userId="a5962ba47313b1f5" providerId="LiveId" clId="{D85F647C-52ED-4E11-8615-F439A47008FF}" dt="2020-11-27T18:18:37.996" v="313" actId="47"/>
        <pc:sldMkLst>
          <pc:docMk/>
          <pc:sldMk cId="0" sldId="441"/>
        </pc:sldMkLst>
      </pc:sldChg>
      <pc:sldChg chg="add del">
        <pc:chgData name="Chunping Xu" userId="a5962ba47313b1f5" providerId="LiveId" clId="{D85F647C-52ED-4E11-8615-F439A47008FF}" dt="2020-11-27T18:02:01.650" v="241" actId="47"/>
        <pc:sldMkLst>
          <pc:docMk/>
          <pc:sldMk cId="0" sldId="442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443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444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0" sldId="445"/>
        </pc:sldMkLst>
      </pc:sldChg>
      <pc:sldChg chg="add del">
        <pc:chgData name="Chunping Xu" userId="a5962ba47313b1f5" providerId="LiveId" clId="{D85F647C-52ED-4E11-8615-F439A47008FF}" dt="2020-11-23T17:53:32.713" v="206" actId="47"/>
        <pc:sldMkLst>
          <pc:docMk/>
          <pc:sldMk cId="0" sldId="549"/>
        </pc:sldMkLst>
      </pc:sldChg>
      <pc:sldChg chg="modSp add del mod">
        <pc:chgData name="Chunping Xu" userId="a5962ba47313b1f5" providerId="LiveId" clId="{D85F647C-52ED-4E11-8615-F439A47008FF}" dt="2020-11-27T18:12:37.591" v="290" actId="2711"/>
        <pc:sldMkLst>
          <pc:docMk/>
          <pc:sldMk cId="2574250617" sldId="835"/>
        </pc:sldMkLst>
        <pc:spChg chg="mod">
          <ac:chgData name="Chunping Xu" userId="a5962ba47313b1f5" providerId="LiveId" clId="{D85F647C-52ED-4E11-8615-F439A47008FF}" dt="2020-11-27T18:12:37.591" v="290" actId="2711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D85F647C-52ED-4E11-8615-F439A47008FF}" dt="2020-11-28T03:45:54.633" v="1152" actId="6549"/>
        <pc:sldMkLst>
          <pc:docMk/>
          <pc:sldMk cId="2226330514" sldId="872"/>
        </pc:sldMkLst>
        <pc:spChg chg="mod">
          <ac:chgData name="Chunping Xu" userId="a5962ba47313b1f5" providerId="LiveId" clId="{D85F647C-52ED-4E11-8615-F439A47008FF}" dt="2020-11-28T03:45:54.633" v="1152" actId="6549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 ord">
        <pc:chgData name="Chunping Xu" userId="a5962ba47313b1f5" providerId="LiveId" clId="{D85F647C-52ED-4E11-8615-F439A47008FF}" dt="2020-11-27T23:06:01.486" v="760" actId="14100"/>
        <pc:sldMkLst>
          <pc:docMk/>
          <pc:sldMk cId="1666369413" sldId="873"/>
        </pc:sldMkLst>
        <pc:spChg chg="mod">
          <ac:chgData name="Chunping Xu" userId="a5962ba47313b1f5" providerId="LiveId" clId="{D85F647C-52ED-4E11-8615-F439A47008FF}" dt="2020-11-27T23:06:01.486" v="760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 ord">
        <pc:chgData name="Chunping Xu" userId="a5962ba47313b1f5" providerId="LiveId" clId="{D85F647C-52ED-4E11-8615-F439A47008FF}" dt="2020-11-27T18:12:48.811" v="291" actId="2711"/>
        <pc:sldMkLst>
          <pc:docMk/>
          <pc:sldMk cId="1567268852" sldId="881"/>
        </pc:sldMkLst>
        <pc:spChg chg="mod">
          <ac:chgData name="Chunping Xu" userId="a5962ba47313b1f5" providerId="LiveId" clId="{D85F647C-52ED-4E11-8615-F439A47008FF}" dt="2020-11-27T18:12:48.811" v="291" actId="2711"/>
          <ac:spMkLst>
            <pc:docMk/>
            <pc:sldMk cId="1567268852" sldId="881"/>
            <ac:spMk id="3" creationId="{00000000-0000-0000-0000-000000000000}"/>
          </ac:spMkLst>
        </pc:spChg>
      </pc:sldChg>
      <pc:sldChg chg="modSp mod">
        <pc:chgData name="Chunping Xu" userId="a5962ba47313b1f5" providerId="LiveId" clId="{D85F647C-52ED-4E11-8615-F439A47008FF}" dt="2020-11-27T18:12:57.276" v="292" actId="2711"/>
        <pc:sldMkLst>
          <pc:docMk/>
          <pc:sldMk cId="3014153246" sldId="882"/>
        </pc:sldMkLst>
        <pc:spChg chg="mod">
          <ac:chgData name="Chunping Xu" userId="a5962ba47313b1f5" providerId="LiveId" clId="{D85F647C-52ED-4E11-8615-F439A47008FF}" dt="2020-11-27T18:12:57.276" v="292" actId="2711"/>
          <ac:spMkLst>
            <pc:docMk/>
            <pc:sldMk cId="3014153246" sldId="882"/>
            <ac:spMk id="3" creationId="{00000000-0000-0000-0000-000000000000}"/>
          </ac:spMkLst>
        </pc:spChg>
      </pc:sldChg>
      <pc:sldChg chg="add del">
        <pc:chgData name="Chunping Xu" userId="a5962ba47313b1f5" providerId="LiveId" clId="{D85F647C-52ED-4E11-8615-F439A47008FF}" dt="2020-11-23T17:53:34.665" v="207" actId="47"/>
        <pc:sldMkLst>
          <pc:docMk/>
          <pc:sldMk cId="3736978202" sldId="883"/>
        </pc:sldMkLst>
      </pc:sldChg>
      <pc:sldChg chg="del">
        <pc:chgData name="Chunping Xu" userId="a5962ba47313b1f5" providerId="LiveId" clId="{D85F647C-52ED-4E11-8615-F439A47008FF}" dt="2020-11-27T23:28:05.489" v="801" actId="47"/>
        <pc:sldMkLst>
          <pc:docMk/>
          <pc:sldMk cId="455864517" sldId="893"/>
        </pc:sldMkLst>
      </pc:sldChg>
      <pc:sldChg chg="del">
        <pc:chgData name="Chunping Xu" userId="a5962ba47313b1f5" providerId="LiveId" clId="{D85F647C-52ED-4E11-8615-F439A47008FF}" dt="2020-11-27T23:28:05.208" v="800" actId="47"/>
        <pc:sldMkLst>
          <pc:docMk/>
          <pc:sldMk cId="841694041" sldId="894"/>
        </pc:sldMkLst>
      </pc:sldChg>
      <pc:sldChg chg="modSp mod ord modAnim">
        <pc:chgData name="Chunping Xu" userId="a5962ba47313b1f5" providerId="LiveId" clId="{D85F647C-52ED-4E11-8615-F439A47008FF}" dt="2020-11-28T05:21:27.243" v="1153"/>
        <pc:sldMkLst>
          <pc:docMk/>
          <pc:sldMk cId="2662267733" sldId="895"/>
        </pc:sldMkLst>
        <pc:spChg chg="mod">
          <ac:chgData name="Chunping Xu" userId="a5962ba47313b1f5" providerId="LiveId" clId="{D85F647C-52ED-4E11-8615-F439A47008FF}" dt="2020-11-27T23:25:48.555" v="797" actId="14100"/>
          <ac:spMkLst>
            <pc:docMk/>
            <pc:sldMk cId="2662267733" sldId="895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D85F647C-52ED-4E11-8615-F439A47008FF}" dt="2020-11-27T21:25:30.253" v="499" actId="13926"/>
        <pc:sldMkLst>
          <pc:docMk/>
          <pc:sldMk cId="3838463345" sldId="896"/>
        </pc:sldMkLst>
        <pc:spChg chg="mod">
          <ac:chgData name="Chunping Xu" userId="a5962ba47313b1f5" providerId="LiveId" clId="{D85F647C-52ED-4E11-8615-F439A47008FF}" dt="2020-11-27T21:25:30.253" v="499" actId="1392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D85F647C-52ED-4E11-8615-F439A47008FF}" dt="2020-11-27T21:27:16.681" v="504" actId="13926"/>
        <pc:sldMkLst>
          <pc:docMk/>
          <pc:sldMk cId="2648719367" sldId="898"/>
        </pc:sldMkLst>
        <pc:spChg chg="mod">
          <ac:chgData name="Chunping Xu" userId="a5962ba47313b1f5" providerId="LiveId" clId="{D85F647C-52ED-4E11-8615-F439A47008FF}" dt="2020-11-27T21:27:16.681" v="504" actId="13926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1067943257" sldId="899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3210454993" sldId="900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2938311614" sldId="903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119035467" sldId="904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2827458767" sldId="905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835140031" sldId="906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319461319" sldId="907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3543265414" sldId="909"/>
        </pc:sldMkLst>
      </pc:sldChg>
      <pc:sldChg chg="del">
        <pc:chgData name="Chunping Xu" userId="a5962ba47313b1f5" providerId="LiveId" clId="{D85F647C-52ED-4E11-8615-F439A47008FF}" dt="2020-11-23T17:55:47.805" v="211" actId="47"/>
        <pc:sldMkLst>
          <pc:docMk/>
          <pc:sldMk cId="3082681696" sldId="910"/>
        </pc:sldMkLst>
      </pc:sldChg>
      <pc:sldChg chg="modSp add mod">
        <pc:chgData name="Chunping Xu" userId="a5962ba47313b1f5" providerId="LiveId" clId="{D85F647C-52ED-4E11-8615-F439A47008FF}" dt="2020-11-27T23:06:49.300" v="762" actId="2711"/>
        <pc:sldMkLst>
          <pc:docMk/>
          <pc:sldMk cId="4139108468" sldId="911"/>
        </pc:sldMkLst>
        <pc:spChg chg="mod">
          <ac:chgData name="Chunping Xu" userId="a5962ba47313b1f5" providerId="LiveId" clId="{D85F647C-52ED-4E11-8615-F439A47008FF}" dt="2020-11-27T23:06:49.300" v="762" actId="2711"/>
          <ac:spMkLst>
            <pc:docMk/>
            <pc:sldMk cId="4139108468" sldId="911"/>
            <ac:spMk id="3" creationId="{00000000-0000-0000-0000-000000000000}"/>
          </ac:spMkLst>
        </pc:spChg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1253562843" sldId="912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1271422185" sldId="913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2818953519" sldId="914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3654787683" sldId="915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364592101" sldId="916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4106204498" sldId="917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1087780743" sldId="918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3573283927" sldId="919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3924659532" sldId="920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2127631308" sldId="921"/>
        </pc:sldMkLst>
      </pc:sldChg>
      <pc:sldChg chg="add del">
        <pc:chgData name="Chunping Xu" userId="a5962ba47313b1f5" providerId="LiveId" clId="{D85F647C-52ED-4E11-8615-F439A47008FF}" dt="2020-11-27T22:59:48.285" v="700" actId="47"/>
        <pc:sldMkLst>
          <pc:docMk/>
          <pc:sldMk cId="3728246550" sldId="922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2262757189" sldId="923"/>
        </pc:sldMkLst>
      </pc:sldChg>
      <pc:sldChg chg="add del">
        <pc:chgData name="Chunping Xu" userId="a5962ba47313b1f5" providerId="LiveId" clId="{D85F647C-52ED-4E11-8615-F439A47008FF}" dt="2020-11-27T22:59:12.382" v="699" actId="47"/>
        <pc:sldMkLst>
          <pc:docMk/>
          <pc:sldMk cId="3053552459" sldId="924"/>
        </pc:sldMkLst>
      </pc:sldChg>
      <pc:sldChg chg="add del">
        <pc:chgData name="Chunping Xu" userId="a5962ba47313b1f5" providerId="LiveId" clId="{D85F647C-52ED-4E11-8615-F439A47008FF}" dt="2020-11-27T22:59:12.382" v="699" actId="47"/>
        <pc:sldMkLst>
          <pc:docMk/>
          <pc:sldMk cId="2434220299" sldId="925"/>
        </pc:sldMkLst>
      </pc:sldChg>
      <pc:sldChg chg="add del">
        <pc:chgData name="Chunping Xu" userId="a5962ba47313b1f5" providerId="LiveId" clId="{D85F647C-52ED-4E11-8615-F439A47008FF}" dt="2020-11-27T22:59:12.382" v="699" actId="47"/>
        <pc:sldMkLst>
          <pc:docMk/>
          <pc:sldMk cId="2546588208" sldId="926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2813346491" sldId="927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2649639269" sldId="928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947567227" sldId="929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1595951474" sldId="930"/>
        </pc:sldMkLst>
      </pc:sldChg>
      <pc:sldChg chg="add del">
        <pc:chgData name="Chunping Xu" userId="a5962ba47313b1f5" providerId="LiveId" clId="{D85F647C-52ED-4E11-8615-F439A47008FF}" dt="2020-11-27T23:01:52.558" v="707" actId="47"/>
        <pc:sldMkLst>
          <pc:docMk/>
          <pc:sldMk cId="1748161226" sldId="931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77427162" sldId="932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1523478108" sldId="933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3329318028" sldId="934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2409520682" sldId="935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1380145229" sldId="936"/>
        </pc:sldMkLst>
      </pc:sldChg>
      <pc:sldChg chg="add del">
        <pc:chgData name="Chunping Xu" userId="a5962ba47313b1f5" providerId="LiveId" clId="{D85F647C-52ED-4E11-8615-F439A47008FF}" dt="2020-11-27T22:58:34.842" v="698" actId="47"/>
        <pc:sldMkLst>
          <pc:docMk/>
          <pc:sldMk cId="4289366917" sldId="937"/>
        </pc:sldMkLst>
      </pc:sldChg>
      <pc:sldChg chg="modSp add ord modAnim">
        <pc:chgData name="Chunping Xu" userId="a5962ba47313b1f5" providerId="LiveId" clId="{D85F647C-52ED-4E11-8615-F439A47008FF}" dt="2020-11-27T23:59:48.532" v="845"/>
        <pc:sldMkLst>
          <pc:docMk/>
          <pc:sldMk cId="97210513" sldId="938"/>
        </pc:sldMkLst>
        <pc:spChg chg="mod">
          <ac:chgData name="Chunping Xu" userId="a5962ba47313b1f5" providerId="LiveId" clId="{D85F647C-52ED-4E11-8615-F439A47008FF}" dt="2020-11-27T23:09:24.144" v="772" actId="1076"/>
          <ac:spMkLst>
            <pc:docMk/>
            <pc:sldMk cId="97210513" sldId="938"/>
            <ac:spMk id="108546" creationId="{CD364B67-1C49-4EEA-BD6D-8C0E0F4A5CB4}"/>
          </ac:spMkLst>
        </pc:spChg>
        <pc:spChg chg="mod">
          <ac:chgData name="Chunping Xu" userId="a5962ba47313b1f5" providerId="LiveId" clId="{D85F647C-52ED-4E11-8615-F439A47008FF}" dt="2020-11-27T23:09:44.295" v="775" actId="14100"/>
          <ac:spMkLst>
            <pc:docMk/>
            <pc:sldMk cId="97210513" sldId="938"/>
            <ac:spMk id="108547" creationId="{70375881-A419-43D2-B191-8CDDAFEB8EA4}"/>
          </ac:spMkLst>
        </pc:spChg>
        <pc:spChg chg="mod">
          <ac:chgData name="Chunping Xu" userId="a5962ba47313b1f5" providerId="LiveId" clId="{D85F647C-52ED-4E11-8615-F439A47008FF}" dt="2020-11-27T23:11:42.370" v="792" actId="14100"/>
          <ac:spMkLst>
            <pc:docMk/>
            <pc:sldMk cId="97210513" sldId="938"/>
            <ac:spMk id="108549" creationId="{D85D567B-3F07-48BB-90C7-8A0A8410C8FB}"/>
          </ac:spMkLst>
        </pc:spChg>
        <pc:spChg chg="mod">
          <ac:chgData name="Chunping Xu" userId="a5962ba47313b1f5" providerId="LiveId" clId="{D85F647C-52ED-4E11-8615-F439A47008FF}" dt="2020-11-27T23:09:18.585" v="771" actId="1076"/>
          <ac:spMkLst>
            <pc:docMk/>
            <pc:sldMk cId="97210513" sldId="938"/>
            <ac:spMk id="108550" creationId="{8324B317-B5B6-478F-BF39-9AF8E99FF827}"/>
          </ac:spMkLst>
        </pc:spChg>
        <pc:spChg chg="mod">
          <ac:chgData name="Chunping Xu" userId="a5962ba47313b1f5" providerId="LiveId" clId="{D85F647C-52ED-4E11-8615-F439A47008FF}" dt="2020-11-27T23:09:48.964" v="776" actId="14100"/>
          <ac:spMkLst>
            <pc:docMk/>
            <pc:sldMk cId="97210513" sldId="938"/>
            <ac:spMk id="108551" creationId="{95ADA228-5E3D-4EF1-B696-FA9A9714671F}"/>
          </ac:spMkLst>
        </pc:spChg>
        <pc:spChg chg="mod">
          <ac:chgData name="Chunping Xu" userId="a5962ba47313b1f5" providerId="LiveId" clId="{D85F647C-52ED-4E11-8615-F439A47008FF}" dt="2020-11-27T23:11:39.268" v="791" actId="14100"/>
          <ac:spMkLst>
            <pc:docMk/>
            <pc:sldMk cId="97210513" sldId="938"/>
            <ac:spMk id="108553" creationId="{C0433BA0-70DD-4BF1-AE85-17663C8513E2}"/>
          </ac:spMkLst>
        </pc:spChg>
        <pc:spChg chg="mod">
          <ac:chgData name="Chunping Xu" userId="a5962ba47313b1f5" providerId="LiveId" clId="{D85F647C-52ED-4E11-8615-F439A47008FF}" dt="2020-11-27T23:09:12.518" v="770" actId="1076"/>
          <ac:spMkLst>
            <pc:docMk/>
            <pc:sldMk cId="97210513" sldId="938"/>
            <ac:spMk id="108554" creationId="{8223C1D9-4F84-41A2-87E2-F6D56C7656E3}"/>
          </ac:spMkLst>
        </pc:spChg>
        <pc:spChg chg="mod">
          <ac:chgData name="Chunping Xu" userId="a5962ba47313b1f5" providerId="LiveId" clId="{D85F647C-52ED-4E11-8615-F439A47008FF}" dt="2020-11-27T23:09:53.655" v="777" actId="14100"/>
          <ac:spMkLst>
            <pc:docMk/>
            <pc:sldMk cId="97210513" sldId="938"/>
            <ac:spMk id="108555" creationId="{5CF9DE10-A680-439F-B906-25BCBA6C607D}"/>
          </ac:spMkLst>
        </pc:spChg>
        <pc:spChg chg="mod">
          <ac:chgData name="Chunping Xu" userId="a5962ba47313b1f5" providerId="LiveId" clId="{D85F647C-52ED-4E11-8615-F439A47008FF}" dt="2020-11-27T23:11:36.155" v="790" actId="14100"/>
          <ac:spMkLst>
            <pc:docMk/>
            <pc:sldMk cId="97210513" sldId="938"/>
            <ac:spMk id="108557" creationId="{7DD01F56-25CA-4075-8C11-207625DF6A6F}"/>
          </ac:spMkLst>
        </pc:spChg>
        <pc:spChg chg="mod">
          <ac:chgData name="Chunping Xu" userId="a5962ba47313b1f5" providerId="LiveId" clId="{D85F647C-52ED-4E11-8615-F439A47008FF}" dt="2020-11-27T23:09:05.767" v="769" actId="1076"/>
          <ac:spMkLst>
            <pc:docMk/>
            <pc:sldMk cId="97210513" sldId="938"/>
            <ac:spMk id="108558" creationId="{31C8D7F9-0BCC-44E5-B8B3-228D8E588441}"/>
          </ac:spMkLst>
        </pc:spChg>
        <pc:spChg chg="mod">
          <ac:chgData name="Chunping Xu" userId="a5962ba47313b1f5" providerId="LiveId" clId="{D85F647C-52ED-4E11-8615-F439A47008FF}" dt="2020-11-27T23:09:56.707" v="778" actId="14100"/>
          <ac:spMkLst>
            <pc:docMk/>
            <pc:sldMk cId="97210513" sldId="938"/>
            <ac:spMk id="108559" creationId="{649C5F6B-BEE4-438C-BD7B-B262AECBD9FE}"/>
          </ac:spMkLst>
        </pc:spChg>
        <pc:spChg chg="mod">
          <ac:chgData name="Chunping Xu" userId="a5962ba47313b1f5" providerId="LiveId" clId="{D85F647C-52ED-4E11-8615-F439A47008FF}" dt="2020-11-27T23:11:32.127" v="789" actId="14100"/>
          <ac:spMkLst>
            <pc:docMk/>
            <pc:sldMk cId="97210513" sldId="938"/>
            <ac:spMk id="108561" creationId="{A0D60011-2FF9-4FD8-AF9C-BF19620679B6}"/>
          </ac:spMkLst>
        </pc:spChg>
        <pc:spChg chg="mod">
          <ac:chgData name="Chunping Xu" userId="a5962ba47313b1f5" providerId="LiveId" clId="{D85F647C-52ED-4E11-8615-F439A47008FF}" dt="2020-11-27T23:08:52.767" v="768" actId="1076"/>
          <ac:spMkLst>
            <pc:docMk/>
            <pc:sldMk cId="97210513" sldId="938"/>
            <ac:spMk id="108562" creationId="{55C2880D-2F65-4A08-AC34-F62E64D93498}"/>
          </ac:spMkLst>
        </pc:spChg>
        <pc:spChg chg="mod">
          <ac:chgData name="Chunping Xu" userId="a5962ba47313b1f5" providerId="LiveId" clId="{D85F647C-52ED-4E11-8615-F439A47008FF}" dt="2020-11-27T23:09:59.580" v="779" actId="14100"/>
          <ac:spMkLst>
            <pc:docMk/>
            <pc:sldMk cId="97210513" sldId="938"/>
            <ac:spMk id="108563" creationId="{709E8BE9-2F8E-4181-A102-7C3FB89F035A}"/>
          </ac:spMkLst>
        </pc:spChg>
        <pc:spChg chg="mod">
          <ac:chgData name="Chunping Xu" userId="a5962ba47313b1f5" providerId="LiveId" clId="{D85F647C-52ED-4E11-8615-F439A47008FF}" dt="2020-11-27T23:59:23.559" v="817"/>
          <ac:spMkLst>
            <pc:docMk/>
            <pc:sldMk cId="97210513" sldId="938"/>
            <ac:spMk id="108564" creationId="{D71DF1AD-DBBE-4268-927A-D16C8A620178}"/>
          </ac:spMkLst>
        </pc:spChg>
        <pc:spChg chg="mod">
          <ac:chgData name="Chunping Xu" userId="a5962ba47313b1f5" providerId="LiveId" clId="{D85F647C-52ED-4E11-8615-F439A47008FF}" dt="2020-11-27T23:11:29.281" v="788" actId="14100"/>
          <ac:spMkLst>
            <pc:docMk/>
            <pc:sldMk cId="97210513" sldId="938"/>
            <ac:spMk id="108565" creationId="{712AA157-885F-43BD-B415-7CAB0B09E9D0}"/>
          </ac:spMkLst>
        </pc:spChg>
        <pc:spChg chg="mod">
          <ac:chgData name="Chunping Xu" userId="a5962ba47313b1f5" providerId="LiveId" clId="{D85F647C-52ED-4E11-8615-F439A47008FF}" dt="2020-11-27T23:08:28.564" v="766" actId="1076"/>
          <ac:spMkLst>
            <pc:docMk/>
            <pc:sldMk cId="97210513" sldId="938"/>
            <ac:spMk id="108566" creationId="{89CE875C-A426-47FE-9901-3F06C6CA5739}"/>
          </ac:spMkLst>
        </pc:spChg>
        <pc:spChg chg="mod">
          <ac:chgData name="Chunping Xu" userId="a5962ba47313b1f5" providerId="LiveId" clId="{D85F647C-52ED-4E11-8615-F439A47008FF}" dt="2020-11-27T23:08:33.196" v="767" actId="14100"/>
          <ac:spMkLst>
            <pc:docMk/>
            <pc:sldMk cId="97210513" sldId="938"/>
            <ac:spMk id="108567" creationId="{3E671E1C-EFA1-487D-B32C-0D721815AB6B}"/>
          </ac:spMkLst>
        </pc:spChg>
        <pc:spChg chg="mod">
          <ac:chgData name="Chunping Xu" userId="a5962ba47313b1f5" providerId="LiveId" clId="{D85F647C-52ED-4E11-8615-F439A47008FF}" dt="2020-11-27T23:59:34.126" v="836"/>
          <ac:spMkLst>
            <pc:docMk/>
            <pc:sldMk cId="97210513" sldId="938"/>
            <ac:spMk id="108568" creationId="{0405CC20-9C0D-4CFA-80CB-FF65A848CF64}"/>
          </ac:spMkLst>
        </pc:spChg>
        <pc:spChg chg="mod">
          <ac:chgData name="Chunping Xu" userId="a5962ba47313b1f5" providerId="LiveId" clId="{D85F647C-52ED-4E11-8615-F439A47008FF}" dt="2020-11-27T23:11:26.271" v="787" actId="14100"/>
          <ac:spMkLst>
            <pc:docMk/>
            <pc:sldMk cId="97210513" sldId="938"/>
            <ac:spMk id="108569" creationId="{2714C02F-F9A9-4699-A4FE-48F1D878229B}"/>
          </ac:spMkLst>
        </pc:spChg>
        <pc:spChg chg="mod">
          <ac:chgData name="Chunping Xu" userId="a5962ba47313b1f5" providerId="LiveId" clId="{D85F647C-52ED-4E11-8615-F439A47008FF}" dt="2020-11-27T23:09:33.252" v="773" actId="1076"/>
          <ac:spMkLst>
            <pc:docMk/>
            <pc:sldMk cId="97210513" sldId="938"/>
            <ac:spMk id="108570" creationId="{4C93C2E0-A0E8-4032-94B2-0B1789E75A74}"/>
          </ac:spMkLst>
        </pc:spChg>
        <pc:spChg chg="mod">
          <ac:chgData name="Chunping Xu" userId="a5962ba47313b1f5" providerId="LiveId" clId="{D85F647C-52ED-4E11-8615-F439A47008FF}" dt="2020-11-27T23:10:07.562" v="781" actId="14100"/>
          <ac:spMkLst>
            <pc:docMk/>
            <pc:sldMk cId="97210513" sldId="938"/>
            <ac:spMk id="108571" creationId="{9A801564-B53B-42CA-8441-42CD4F3A0A9A}"/>
          </ac:spMkLst>
        </pc:spChg>
        <pc:spChg chg="mod">
          <ac:chgData name="Chunping Xu" userId="a5962ba47313b1f5" providerId="LiveId" clId="{D85F647C-52ED-4E11-8615-F439A47008FF}" dt="2020-11-27T23:59:48.532" v="845"/>
          <ac:spMkLst>
            <pc:docMk/>
            <pc:sldMk cId="97210513" sldId="938"/>
            <ac:spMk id="108572" creationId="{1C8DC190-C862-461B-822E-F781151C95C3}"/>
          </ac:spMkLst>
        </pc:spChg>
        <pc:spChg chg="mod">
          <ac:chgData name="Chunping Xu" userId="a5962ba47313b1f5" providerId="LiveId" clId="{D85F647C-52ED-4E11-8615-F439A47008FF}" dt="2020-11-27T23:11:23.153" v="786" actId="14100"/>
          <ac:spMkLst>
            <pc:docMk/>
            <pc:sldMk cId="97210513" sldId="938"/>
            <ac:spMk id="108573" creationId="{9D50104A-E610-4655-8BF9-27AD6C7A8F18}"/>
          </ac:spMkLst>
        </pc:spChg>
        <pc:spChg chg="mod">
          <ac:chgData name="Chunping Xu" userId="a5962ba47313b1f5" providerId="LiveId" clId="{D85F647C-52ED-4E11-8615-F439A47008FF}" dt="2020-11-27T23:09:38.270" v="774" actId="1076"/>
          <ac:spMkLst>
            <pc:docMk/>
            <pc:sldMk cId="97210513" sldId="938"/>
            <ac:spMk id="108574" creationId="{9E798B7D-221D-409D-A169-F344B5AB1219}"/>
          </ac:spMkLst>
        </pc:spChg>
        <pc:spChg chg="mod">
          <ac:chgData name="Chunping Xu" userId="a5962ba47313b1f5" providerId="LiveId" clId="{D85F647C-52ED-4E11-8615-F439A47008FF}" dt="2020-11-27T23:10:10.601" v="782" actId="14100"/>
          <ac:spMkLst>
            <pc:docMk/>
            <pc:sldMk cId="97210513" sldId="938"/>
            <ac:spMk id="108575" creationId="{FD90A9C0-539D-4943-BD94-354F9A974336}"/>
          </ac:spMkLst>
        </pc:spChg>
        <pc:spChg chg="mod">
          <ac:chgData name="Chunping Xu" userId="a5962ba47313b1f5" providerId="LiveId" clId="{D85F647C-52ED-4E11-8615-F439A47008FF}" dt="2020-11-27T23:11:18.724" v="785" actId="14100"/>
          <ac:spMkLst>
            <pc:docMk/>
            <pc:sldMk cId="97210513" sldId="938"/>
            <ac:spMk id="108577" creationId="{2870873E-F0D6-4517-B21C-B16D44569BA4}"/>
          </ac:spMkLst>
        </pc:spChg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168231091" sldId="939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3137446618" sldId="940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124387601" sldId="941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2632792845" sldId="942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625818133" sldId="943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1968679035" sldId="944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1748458038" sldId="945"/>
        </pc:sldMkLst>
      </pc:sldChg>
      <pc:sldChg chg="add del">
        <pc:chgData name="Chunping Xu" userId="a5962ba47313b1f5" providerId="LiveId" clId="{D85F647C-52ED-4E11-8615-F439A47008FF}" dt="2020-11-27T22:58:19.968" v="697" actId="47"/>
        <pc:sldMkLst>
          <pc:docMk/>
          <pc:sldMk cId="1973997784" sldId="946"/>
        </pc:sldMkLst>
      </pc:sldChg>
      <pc:sldChg chg="modSp add mod">
        <pc:chgData name="Chunping Xu" userId="a5962ba47313b1f5" providerId="LiveId" clId="{D85F647C-52ED-4E11-8615-F439A47008FF}" dt="2020-11-27T18:08:35.157" v="270" actId="20577"/>
        <pc:sldMkLst>
          <pc:docMk/>
          <pc:sldMk cId="500963281" sldId="947"/>
        </pc:sldMkLst>
        <pc:spChg chg="mod">
          <ac:chgData name="Chunping Xu" userId="a5962ba47313b1f5" providerId="LiveId" clId="{D85F647C-52ED-4E11-8615-F439A47008FF}" dt="2020-11-27T18:08:35.157" v="270" actId="20577"/>
          <ac:spMkLst>
            <pc:docMk/>
            <pc:sldMk cId="500963281" sldId="947"/>
            <ac:spMk id="90143" creationId="{4A8723A0-15B0-4A74-B510-9A2D68D0F4AF}"/>
          </ac:spMkLst>
        </pc:spChg>
      </pc:sldChg>
      <pc:sldChg chg="modSp add mod">
        <pc:chgData name="Chunping Xu" userId="a5962ba47313b1f5" providerId="LiveId" clId="{D85F647C-52ED-4E11-8615-F439A47008FF}" dt="2020-11-27T23:40:32.045" v="803" actId="13926"/>
        <pc:sldMkLst>
          <pc:docMk/>
          <pc:sldMk cId="3161037038" sldId="948"/>
        </pc:sldMkLst>
        <pc:spChg chg="mod">
          <ac:chgData name="Chunping Xu" userId="a5962ba47313b1f5" providerId="LiveId" clId="{D85F647C-52ED-4E11-8615-F439A47008FF}" dt="2020-11-27T23:40:32.045" v="803" actId="13926"/>
          <ac:spMkLst>
            <pc:docMk/>
            <pc:sldMk cId="3161037038" sldId="9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85F647C-52ED-4E11-8615-F439A47008FF}" dt="2020-11-27T18:17:23.161" v="309" actId="948"/>
        <pc:sldMkLst>
          <pc:docMk/>
          <pc:sldMk cId="2943831930" sldId="949"/>
        </pc:sldMkLst>
        <pc:spChg chg="mod">
          <ac:chgData name="Chunping Xu" userId="a5962ba47313b1f5" providerId="LiveId" clId="{D85F647C-52ED-4E11-8615-F439A47008FF}" dt="2020-11-27T18:17:23.161" v="309" actId="948"/>
          <ac:spMkLst>
            <pc:docMk/>
            <pc:sldMk cId="2943831930" sldId="949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D85F647C-52ED-4E11-8615-F439A47008FF}" dt="2020-11-27T18:18:37.996" v="313" actId="47"/>
        <pc:sldMkLst>
          <pc:docMk/>
          <pc:sldMk cId="1611828148" sldId="950"/>
        </pc:sldMkLst>
        <pc:spChg chg="mod">
          <ac:chgData name="Chunping Xu" userId="a5962ba47313b1f5" providerId="LiveId" clId="{D85F647C-52ED-4E11-8615-F439A47008FF}" dt="2020-11-27T18:11:31.988" v="289"/>
          <ac:spMkLst>
            <pc:docMk/>
            <pc:sldMk cId="1611828148" sldId="950"/>
            <ac:spMk id="160782" creationId="{BDFD54D5-728E-4DE0-B8CD-BB0D37C84E5C}"/>
          </ac:spMkLst>
        </pc:spChg>
      </pc:sldChg>
      <pc:sldChg chg="add del">
        <pc:chgData name="Chunping Xu" userId="a5962ba47313b1f5" providerId="LiveId" clId="{D85F647C-52ED-4E11-8615-F439A47008FF}" dt="2020-11-27T18:18:37.996" v="313" actId="47"/>
        <pc:sldMkLst>
          <pc:docMk/>
          <pc:sldMk cId="1767392249" sldId="951"/>
        </pc:sldMkLst>
      </pc:sldChg>
      <pc:sldChg chg="modSp add mod">
        <pc:chgData name="Chunping Xu" userId="a5962ba47313b1f5" providerId="LiveId" clId="{D85F647C-52ED-4E11-8615-F439A47008FF}" dt="2020-11-27T21:26:50.043" v="502" actId="13926"/>
        <pc:sldMkLst>
          <pc:docMk/>
          <pc:sldMk cId="4292517708" sldId="952"/>
        </pc:sldMkLst>
        <pc:spChg chg="mod">
          <ac:chgData name="Chunping Xu" userId="a5962ba47313b1f5" providerId="LiveId" clId="{D85F647C-52ED-4E11-8615-F439A47008FF}" dt="2020-11-27T21:26:50.043" v="502" actId="13926"/>
          <ac:spMkLst>
            <pc:docMk/>
            <pc:sldMk cId="4292517708" sldId="9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85F647C-52ED-4E11-8615-F439A47008FF}" dt="2020-11-27T18:24:44.793" v="348" actId="20577"/>
        <pc:sldMkLst>
          <pc:docMk/>
          <pc:sldMk cId="2611794200" sldId="953"/>
        </pc:sldMkLst>
        <pc:spChg chg="mod">
          <ac:chgData name="Chunping Xu" userId="a5962ba47313b1f5" providerId="LiveId" clId="{D85F647C-52ED-4E11-8615-F439A47008FF}" dt="2020-11-27T18:24:44.793" v="348" actId="20577"/>
          <ac:spMkLst>
            <pc:docMk/>
            <pc:sldMk cId="2611794200" sldId="953"/>
            <ac:spMk id="160782" creationId="{BDFD54D5-728E-4DE0-B8CD-BB0D37C84E5C}"/>
          </ac:spMkLst>
        </pc:spChg>
      </pc:sldChg>
      <pc:sldChg chg="new del">
        <pc:chgData name="Chunping Xu" userId="a5962ba47313b1f5" providerId="LiveId" clId="{D85F647C-52ED-4E11-8615-F439A47008FF}" dt="2020-11-27T18:19:08.778" v="317" actId="47"/>
        <pc:sldMkLst>
          <pc:docMk/>
          <pc:sldMk cId="1773786477" sldId="954"/>
        </pc:sldMkLst>
      </pc:sldChg>
      <pc:sldChg chg="modSp add mod">
        <pc:chgData name="Chunping Xu" userId="a5962ba47313b1f5" providerId="LiveId" clId="{D85F647C-52ED-4E11-8615-F439A47008FF}" dt="2020-11-27T18:24:35.871" v="346" actId="20577"/>
        <pc:sldMkLst>
          <pc:docMk/>
          <pc:sldMk cId="3390827567" sldId="954"/>
        </pc:sldMkLst>
        <pc:spChg chg="mod">
          <ac:chgData name="Chunping Xu" userId="a5962ba47313b1f5" providerId="LiveId" clId="{D85F647C-52ED-4E11-8615-F439A47008FF}" dt="2020-11-27T18:24:35.871" v="346" actId="20577"/>
          <ac:spMkLst>
            <pc:docMk/>
            <pc:sldMk cId="3390827567" sldId="954"/>
            <ac:spMk id="160782" creationId="{BDFD54D5-728E-4DE0-B8CD-BB0D37C84E5C}"/>
          </ac:spMkLst>
        </pc:spChg>
      </pc:sldChg>
      <pc:sldChg chg="add del">
        <pc:chgData name="Chunping Xu" userId="a5962ba47313b1f5" providerId="LiveId" clId="{D85F647C-52ED-4E11-8615-F439A47008FF}" dt="2020-11-27T18:40:24.084" v="452"/>
        <pc:sldMkLst>
          <pc:docMk/>
          <pc:sldMk cId="3909873628" sldId="955"/>
        </pc:sldMkLst>
      </pc:sldChg>
      <pc:sldMasterChg chg="del delSldLayout">
        <pc:chgData name="Chunping Xu" userId="a5962ba47313b1f5" providerId="LiveId" clId="{D85F647C-52ED-4E11-8615-F439A47008FF}" dt="2020-11-23T17:55:47.805" v="211" actId="47"/>
        <pc:sldMasterMkLst>
          <pc:docMk/>
          <pc:sldMasterMk cId="4192983184" sldId="2147483648"/>
        </pc:sldMasterMkLst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2127686291" sldId="2147483649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649361026" sldId="2147483650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3902515992" sldId="2147483651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784684129" sldId="2147483652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841158420" sldId="2147483653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2839325564" sldId="2147483654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2290554198" sldId="2147483655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3542721255" sldId="2147483656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3988482533" sldId="2147483657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1243999089" sldId="2147483658"/>
          </pc:sldLayoutMkLst>
        </pc:sldLayoutChg>
        <pc:sldLayoutChg chg="del">
          <pc:chgData name="Chunping Xu" userId="a5962ba47313b1f5" providerId="LiveId" clId="{D85F647C-52ED-4E11-8615-F439A47008FF}" dt="2020-11-23T17:55:47.805" v="211" actId="47"/>
          <pc:sldLayoutMkLst>
            <pc:docMk/>
            <pc:sldMasterMk cId="4192983184" sldId="2147483648"/>
            <pc:sldLayoutMk cId="2559598671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第三章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7A5D1952-9A99-4949-80FE-8ED9F0CB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Oval 3">
            <a:extLst>
              <a:ext uri="{FF2B5EF4-FFF2-40B4-BE49-F238E27FC236}">
                <a16:creationId xmlns:a16="http://schemas.microsoft.com/office/drawing/2014/main" id="{F3A166CD-E734-47C7-A1B2-95EED19C6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5813426"/>
            <a:ext cx="598488" cy="5254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44D86006-3259-4D81-8B75-EB2440B77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176" y="6267450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20485" name="Freeform 5">
            <a:extLst>
              <a:ext uri="{FF2B5EF4-FFF2-40B4-BE49-F238E27FC236}">
                <a16:creationId xmlns:a16="http://schemas.microsoft.com/office/drawing/2014/main" id="{3397C533-5FA9-4FAE-8D08-4AC4AF13542C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Freeform 6">
            <a:extLst>
              <a:ext uri="{FF2B5EF4-FFF2-40B4-BE49-F238E27FC236}">
                <a16:creationId xmlns:a16="http://schemas.microsoft.com/office/drawing/2014/main" id="{049E75B4-4767-4000-8897-1E57CCDCB581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Freeform 7">
            <a:extLst>
              <a:ext uri="{FF2B5EF4-FFF2-40B4-BE49-F238E27FC236}">
                <a16:creationId xmlns:a16="http://schemas.microsoft.com/office/drawing/2014/main" id="{DE2BB366-72DC-40BD-AAFF-176983B943B8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Freeform 8">
            <a:extLst>
              <a:ext uri="{FF2B5EF4-FFF2-40B4-BE49-F238E27FC236}">
                <a16:creationId xmlns:a16="http://schemas.microsoft.com/office/drawing/2014/main" id="{50CCF7CA-5B4E-4818-8F04-7E3D1DB60CD3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Freeform 9">
            <a:extLst>
              <a:ext uri="{FF2B5EF4-FFF2-40B4-BE49-F238E27FC236}">
                <a16:creationId xmlns:a16="http://schemas.microsoft.com/office/drawing/2014/main" id="{4C997400-0936-4A4E-8A12-15E050C72738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Freeform 10">
            <a:extLst>
              <a:ext uri="{FF2B5EF4-FFF2-40B4-BE49-F238E27FC236}">
                <a16:creationId xmlns:a16="http://schemas.microsoft.com/office/drawing/2014/main" id="{64706F88-E408-416C-9993-9035683D934B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Freeform 11">
            <a:extLst>
              <a:ext uri="{FF2B5EF4-FFF2-40B4-BE49-F238E27FC236}">
                <a16:creationId xmlns:a16="http://schemas.microsoft.com/office/drawing/2014/main" id="{2FD970A1-257B-43E4-9E20-3C0953E80ABE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Freeform 12">
            <a:extLst>
              <a:ext uri="{FF2B5EF4-FFF2-40B4-BE49-F238E27FC236}">
                <a16:creationId xmlns:a16="http://schemas.microsoft.com/office/drawing/2014/main" id="{54878B8F-9899-497B-BC59-42272E0F3EAD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Freeform 13">
            <a:extLst>
              <a:ext uri="{FF2B5EF4-FFF2-40B4-BE49-F238E27FC236}">
                <a16:creationId xmlns:a16="http://schemas.microsoft.com/office/drawing/2014/main" id="{17F11864-842A-48F4-BC17-517BB0CC5CAC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14">
            <a:extLst>
              <a:ext uri="{FF2B5EF4-FFF2-40B4-BE49-F238E27FC236}">
                <a16:creationId xmlns:a16="http://schemas.microsoft.com/office/drawing/2014/main" id="{792F1902-4473-4614-B0CB-28FF2C7B992E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Freeform 15">
            <a:extLst>
              <a:ext uri="{FF2B5EF4-FFF2-40B4-BE49-F238E27FC236}">
                <a16:creationId xmlns:a16="http://schemas.microsoft.com/office/drawing/2014/main" id="{73BFC9F5-64CA-4AF7-822E-9A9AD3EAE222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Text Box 16">
            <a:extLst>
              <a:ext uri="{FF2B5EF4-FFF2-40B4-BE49-F238E27FC236}">
                <a16:creationId xmlns:a16="http://schemas.microsoft.com/office/drawing/2014/main" id="{BE36D4CD-B32C-4FA3-9DBA-A97DDC56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9894022B-5B47-4EAE-A4B3-3245C5D39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B8308BD3-1110-4436-AE06-D21E30D49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20499" name="Freeform 19">
            <a:extLst>
              <a:ext uri="{FF2B5EF4-FFF2-40B4-BE49-F238E27FC236}">
                <a16:creationId xmlns:a16="http://schemas.microsoft.com/office/drawing/2014/main" id="{1F9CC77E-252E-4564-99D7-A12971645DC1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Oval 20">
            <a:extLst>
              <a:ext uri="{FF2B5EF4-FFF2-40B4-BE49-F238E27FC236}">
                <a16:creationId xmlns:a16="http://schemas.microsoft.com/office/drawing/2014/main" id="{BDF3FAB3-D9B4-4DAA-93F2-94A2ED7CE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>
            <a:extLst>
              <a:ext uri="{FF2B5EF4-FFF2-40B4-BE49-F238E27FC236}">
                <a16:creationId xmlns:a16="http://schemas.microsoft.com/office/drawing/2014/main" id="{024CD9E5-238C-4BA0-9B8A-75D366D58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>
            <a:extLst>
              <a:ext uri="{FF2B5EF4-FFF2-40B4-BE49-F238E27FC236}">
                <a16:creationId xmlns:a16="http://schemas.microsoft.com/office/drawing/2014/main" id="{3AAE0CBE-C2E2-48D7-8995-0987D5B5D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Text Box 23">
            <a:extLst>
              <a:ext uri="{FF2B5EF4-FFF2-40B4-BE49-F238E27FC236}">
                <a16:creationId xmlns:a16="http://schemas.microsoft.com/office/drawing/2014/main" id="{72E1869C-0466-458E-A235-98317F36C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20504" name="Text Box 24">
            <a:extLst>
              <a:ext uri="{FF2B5EF4-FFF2-40B4-BE49-F238E27FC236}">
                <a16:creationId xmlns:a16="http://schemas.microsoft.com/office/drawing/2014/main" id="{C06C2AFC-B06F-48D2-8042-EF0626427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20505" name="Text Box 25">
            <a:extLst>
              <a:ext uri="{FF2B5EF4-FFF2-40B4-BE49-F238E27FC236}">
                <a16:creationId xmlns:a16="http://schemas.microsoft.com/office/drawing/2014/main" id="{849925B2-D04F-435D-AD6E-74411FE0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20506" name="Text Box 26">
            <a:extLst>
              <a:ext uri="{FF2B5EF4-FFF2-40B4-BE49-F238E27FC236}">
                <a16:creationId xmlns:a16="http://schemas.microsoft.com/office/drawing/2014/main" id="{45E35B15-8D90-4E7A-82DD-B4F0134D4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20507" name="Oval 27">
            <a:extLst>
              <a:ext uri="{FF2B5EF4-FFF2-40B4-BE49-F238E27FC236}">
                <a16:creationId xmlns:a16="http://schemas.microsoft.com/office/drawing/2014/main" id="{C5EB5027-A321-4458-80C2-7BDF245F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>
            <a:extLst>
              <a:ext uri="{FF2B5EF4-FFF2-40B4-BE49-F238E27FC236}">
                <a16:creationId xmlns:a16="http://schemas.microsoft.com/office/drawing/2014/main" id="{13BD83A1-4274-482B-9841-E3B88C3D1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>
            <a:extLst>
              <a:ext uri="{FF2B5EF4-FFF2-40B4-BE49-F238E27FC236}">
                <a16:creationId xmlns:a16="http://schemas.microsoft.com/office/drawing/2014/main" id="{C80B1210-5F5A-4BBD-BB44-CFFF872B9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>
            <a:extLst>
              <a:ext uri="{FF2B5EF4-FFF2-40B4-BE49-F238E27FC236}">
                <a16:creationId xmlns:a16="http://schemas.microsoft.com/office/drawing/2014/main" id="{9EA39A4C-A2FB-481F-81BF-E5B1A4E98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、以弗所教会		有肯定，有批评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、士每拿教会		有肯定，无批评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、别迦摩教会		有肯定，有批评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、推雅推喇教会		有肯定，有批评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、撒狄教会		有肯定，有批评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、非拉铁非教会		有肯定，无批评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、老底嘉教会		无肯定，有批评</a:t>
            </a:r>
          </a:p>
        </p:txBody>
      </p:sp>
    </p:spTree>
    <p:extLst>
      <p:ext uri="{BB962C8B-B14F-4D97-AF65-F5344CB8AC3E}">
        <p14:creationId xmlns:p14="http://schemas.microsoft.com/office/powerpoint/2010/main" val="156726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一般的</a:t>
            </a: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种解读角度：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、教会史上的七个不同时代；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、同一时代中的七种教会情形；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、同一教会中的七种信徒情形。</a:t>
            </a:r>
          </a:p>
        </p:txBody>
      </p:sp>
    </p:spTree>
    <p:extLst>
      <p:ext uri="{BB962C8B-B14F-4D97-AF65-F5344CB8AC3E}">
        <p14:creationId xmlns:p14="http://schemas.microsoft.com/office/powerpoint/2010/main" val="301415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>
            <a:extLst>
              <a:ext uri="{FF2B5EF4-FFF2-40B4-BE49-F238E27FC236}">
                <a16:creationId xmlns:a16="http://schemas.microsoft.com/office/drawing/2014/main" id="{BA7C198E-2A02-4015-AF84-1B923C9AF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1" name="Text Box 3">
            <a:extLst>
              <a:ext uri="{FF2B5EF4-FFF2-40B4-BE49-F238E27FC236}">
                <a16:creationId xmlns:a16="http://schemas.microsoft.com/office/drawing/2014/main" id="{4546715D-8B81-46C8-9F6C-583779189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539" y="2822576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撒狄教会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>
            <a:extLst>
              <a:ext uri="{FF2B5EF4-FFF2-40B4-BE49-F238E27FC236}">
                <a16:creationId xmlns:a16="http://schemas.microsoft.com/office/drawing/2014/main" id="{C3978AE4-7092-4B25-B5FA-772AE8DAD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5" name="Freeform 3">
            <a:extLst>
              <a:ext uri="{FF2B5EF4-FFF2-40B4-BE49-F238E27FC236}">
                <a16:creationId xmlns:a16="http://schemas.microsoft.com/office/drawing/2014/main" id="{FCC83285-202D-4D12-B94B-E5FA6B9E302C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6" name="Freeform 4">
            <a:extLst>
              <a:ext uri="{FF2B5EF4-FFF2-40B4-BE49-F238E27FC236}">
                <a16:creationId xmlns:a16="http://schemas.microsoft.com/office/drawing/2014/main" id="{CCF215F2-355F-41F7-8454-A4C0C353ADC5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7" name="Freeform 5">
            <a:extLst>
              <a:ext uri="{FF2B5EF4-FFF2-40B4-BE49-F238E27FC236}">
                <a16:creationId xmlns:a16="http://schemas.microsoft.com/office/drawing/2014/main" id="{7C3B1F70-6E29-4FCA-AC95-1D89CC02922B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8" name="Freeform 6">
            <a:extLst>
              <a:ext uri="{FF2B5EF4-FFF2-40B4-BE49-F238E27FC236}">
                <a16:creationId xmlns:a16="http://schemas.microsoft.com/office/drawing/2014/main" id="{C7E06F68-1B53-46C4-B75C-BDDB2A398E58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9" name="Freeform 7">
            <a:extLst>
              <a:ext uri="{FF2B5EF4-FFF2-40B4-BE49-F238E27FC236}">
                <a16:creationId xmlns:a16="http://schemas.microsoft.com/office/drawing/2014/main" id="{A3ECA0EC-C55F-42FD-9833-F2C8930F25A2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0" name="Freeform 8">
            <a:extLst>
              <a:ext uri="{FF2B5EF4-FFF2-40B4-BE49-F238E27FC236}">
                <a16:creationId xmlns:a16="http://schemas.microsoft.com/office/drawing/2014/main" id="{F20BA2D9-4919-494B-8B40-7450CC4C78EA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1" name="Freeform 9">
            <a:extLst>
              <a:ext uri="{FF2B5EF4-FFF2-40B4-BE49-F238E27FC236}">
                <a16:creationId xmlns:a16="http://schemas.microsoft.com/office/drawing/2014/main" id="{0B738E9F-A460-4887-A81B-3D66BF4D39BC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2" name="Freeform 10">
            <a:extLst>
              <a:ext uri="{FF2B5EF4-FFF2-40B4-BE49-F238E27FC236}">
                <a16:creationId xmlns:a16="http://schemas.microsoft.com/office/drawing/2014/main" id="{3AC246D6-4E8B-41FC-9D94-37DA73BDB142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3" name="Freeform 11">
            <a:extLst>
              <a:ext uri="{FF2B5EF4-FFF2-40B4-BE49-F238E27FC236}">
                <a16:creationId xmlns:a16="http://schemas.microsoft.com/office/drawing/2014/main" id="{0E0D1FB1-1DE2-4CEA-B960-223CFE90AC20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4" name="Freeform 12">
            <a:extLst>
              <a:ext uri="{FF2B5EF4-FFF2-40B4-BE49-F238E27FC236}">
                <a16:creationId xmlns:a16="http://schemas.microsoft.com/office/drawing/2014/main" id="{098468EF-6CF0-44F1-ACE8-0A6DA3B6A568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5" name="Freeform 13">
            <a:extLst>
              <a:ext uri="{FF2B5EF4-FFF2-40B4-BE49-F238E27FC236}">
                <a16:creationId xmlns:a16="http://schemas.microsoft.com/office/drawing/2014/main" id="{C2D91D1A-DCF8-4EC8-90BA-32E87D3676AF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6" name="Text Box 14">
            <a:extLst>
              <a:ext uri="{FF2B5EF4-FFF2-40B4-BE49-F238E27FC236}">
                <a16:creationId xmlns:a16="http://schemas.microsoft.com/office/drawing/2014/main" id="{685B4EF0-2EB8-4EA9-9C7F-EAEC7B735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79887" name="Text Box 15">
            <a:extLst>
              <a:ext uri="{FF2B5EF4-FFF2-40B4-BE49-F238E27FC236}">
                <a16:creationId xmlns:a16="http://schemas.microsoft.com/office/drawing/2014/main" id="{6856230A-E905-48F0-B9A0-792EB0CCC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79888" name="Text Box 16">
            <a:extLst>
              <a:ext uri="{FF2B5EF4-FFF2-40B4-BE49-F238E27FC236}">
                <a16:creationId xmlns:a16="http://schemas.microsoft.com/office/drawing/2014/main" id="{9D983D54-AA78-41A9-8C38-A22C13138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79889" name="Freeform 17">
            <a:extLst>
              <a:ext uri="{FF2B5EF4-FFF2-40B4-BE49-F238E27FC236}">
                <a16:creationId xmlns:a16="http://schemas.microsoft.com/office/drawing/2014/main" id="{C431A7C3-D41B-422F-BC1D-5A2194E5C021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90" name="Oval 18">
            <a:extLst>
              <a:ext uri="{FF2B5EF4-FFF2-40B4-BE49-F238E27FC236}">
                <a16:creationId xmlns:a16="http://schemas.microsoft.com/office/drawing/2014/main" id="{DAAF5BCE-1A88-4B78-976D-3D968347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1" name="Oval 19">
            <a:extLst>
              <a:ext uri="{FF2B5EF4-FFF2-40B4-BE49-F238E27FC236}">
                <a16:creationId xmlns:a16="http://schemas.microsoft.com/office/drawing/2014/main" id="{CE7478E4-47D5-4F24-9BAF-EB7D93A3E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Oval 20">
            <a:extLst>
              <a:ext uri="{FF2B5EF4-FFF2-40B4-BE49-F238E27FC236}">
                <a16:creationId xmlns:a16="http://schemas.microsoft.com/office/drawing/2014/main" id="{191E21F0-E317-4656-9925-EC2BCD9DE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3" name="Text Box 21">
            <a:extLst>
              <a:ext uri="{FF2B5EF4-FFF2-40B4-BE49-F238E27FC236}">
                <a16:creationId xmlns:a16="http://schemas.microsoft.com/office/drawing/2014/main" id="{6A009C6D-AD1A-4E92-BFB7-196FC9353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79894" name="Text Box 22">
            <a:extLst>
              <a:ext uri="{FF2B5EF4-FFF2-40B4-BE49-F238E27FC236}">
                <a16:creationId xmlns:a16="http://schemas.microsoft.com/office/drawing/2014/main" id="{9770EC65-7940-4953-B291-991A458D4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79895" name="Text Box 23">
            <a:extLst>
              <a:ext uri="{FF2B5EF4-FFF2-40B4-BE49-F238E27FC236}">
                <a16:creationId xmlns:a16="http://schemas.microsoft.com/office/drawing/2014/main" id="{FE2DE700-2CE4-40F0-B4B8-DE938E256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79896" name="Oval 24">
            <a:extLst>
              <a:ext uri="{FF2B5EF4-FFF2-40B4-BE49-F238E27FC236}">
                <a16:creationId xmlns:a16="http://schemas.microsoft.com/office/drawing/2014/main" id="{094C9222-F64F-4057-B60F-10D253F81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7" name="Oval 25">
            <a:extLst>
              <a:ext uri="{FF2B5EF4-FFF2-40B4-BE49-F238E27FC236}">
                <a16:creationId xmlns:a16="http://schemas.microsoft.com/office/drawing/2014/main" id="{6106B9AB-F822-4F3B-BFAB-EFBF4529D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8" name="Oval 26">
            <a:extLst>
              <a:ext uri="{FF2B5EF4-FFF2-40B4-BE49-F238E27FC236}">
                <a16:creationId xmlns:a16="http://schemas.microsoft.com/office/drawing/2014/main" id="{2C6916E0-8EB8-49B7-8913-DFC4ACFCB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9" name="Oval 27">
            <a:extLst>
              <a:ext uri="{FF2B5EF4-FFF2-40B4-BE49-F238E27FC236}">
                <a16:creationId xmlns:a16="http://schemas.microsoft.com/office/drawing/2014/main" id="{D809AA26-2DEB-46A0-A5A2-086120A2C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0" name="Oval 28">
            <a:extLst>
              <a:ext uri="{FF2B5EF4-FFF2-40B4-BE49-F238E27FC236}">
                <a16:creationId xmlns:a16="http://schemas.microsoft.com/office/drawing/2014/main" id="{8108F701-1D9D-42AE-9FC6-7E3E8753D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1" y="2514601"/>
            <a:ext cx="1230313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1" name="Text Box 29">
            <a:extLst>
              <a:ext uri="{FF2B5EF4-FFF2-40B4-BE49-F238E27FC236}">
                <a16:creationId xmlns:a16="http://schemas.microsoft.com/office/drawing/2014/main" id="{EDF3B2AE-5630-4EC1-B129-2F3BE638D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79902" name="Rectangle 30">
            <a:extLst>
              <a:ext uri="{FF2B5EF4-FFF2-40B4-BE49-F238E27FC236}">
                <a16:creationId xmlns:a16="http://schemas.microsoft.com/office/drawing/2014/main" id="{C11CE66D-F539-4BDF-88D9-A82346CDC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3660"/>
            <a:ext cx="12192000" cy="101433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3" name="Rectangle 31">
            <a:extLst>
              <a:ext uri="{FF2B5EF4-FFF2-40B4-BE49-F238E27FC236}">
                <a16:creationId xmlns:a16="http://schemas.microsoft.com/office/drawing/2014/main" id="{7E8913D0-FB06-4844-B8DD-333C6741E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4" y="5843661"/>
            <a:ext cx="1524793" cy="102703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3200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  <a:endParaRPr lang="zh-TW" altLang="en-US" sz="3200" dirty="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9906" name="Rectangle 34">
            <a:extLst>
              <a:ext uri="{FF2B5EF4-FFF2-40B4-BE49-F238E27FC236}">
                <a16:creationId xmlns:a16="http://schemas.microsoft.com/office/drawing/2014/main" id="{E1F900BD-BEA3-45F8-B554-945E48CB7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176" y="5836420"/>
            <a:ext cx="8570479" cy="99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5"/>
              </a:buBlip>
            </a:pPr>
            <a:r>
              <a:rPr lang="zh-CN" altLang="en-US" sz="2400" b="1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古吕底亚国首都，曾有光辉历史，后来颓废堕落。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5"/>
              </a:buBlip>
            </a:pPr>
            <a:r>
              <a:rPr lang="zh-CN" altLang="en-US" sz="2400" b="1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因自恃固若金汤，疏于防范，历史上曾两度被敌人奇袭攻占。</a:t>
            </a:r>
            <a:endParaRPr lang="zh-TW" altLang="en-US" sz="2400" b="1" dirty="0">
              <a:solidFill>
                <a:schemeClr val="tx2"/>
              </a:solidFill>
              <a:latin typeface="SimSun" panose="02010600030101010101" pitchFamily="2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>
            <a:extLst>
              <a:ext uri="{FF2B5EF4-FFF2-40B4-BE49-F238E27FC236}">
                <a16:creationId xmlns:a16="http://schemas.microsoft.com/office/drawing/2014/main" id="{50F18BDE-A3D7-46C3-97AB-54F55FC9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"/>
          <a:stretch>
            <a:fillRect/>
          </a:stretch>
        </p:blipFill>
        <p:spPr bwMode="auto">
          <a:xfrm>
            <a:off x="1524000" y="1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9" name="Rectangle 3">
            <a:extLst>
              <a:ext uri="{FF2B5EF4-FFF2-40B4-BE49-F238E27FC236}">
                <a16:creationId xmlns:a16="http://schemas.microsoft.com/office/drawing/2014/main" id="{C333F2F8-C15C-4028-A9C7-B9739FA78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050" y="120650"/>
            <a:ext cx="29690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撒狄的亚底米女神庙</a:t>
            </a:r>
            <a:endParaRPr lang="zh-TW" altLang="en-US" sz="2400" b="1" dirty="0">
              <a:solidFill>
                <a:schemeClr val="tx2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「你要写信给撒狄教会的使者，说：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那有　神的七灵和七星的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，说：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我知道你的行为，按名你是活的，其实是死的。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你要警醒，坚固那剩下将要衰微（原文是死）的；因我见你的行为，在我　神面前，没有一样是完全的。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所以要回想你是怎样领受、怎样听见的，又要遵守，并要悔改。若不警醒，我必临到你那里，如同贼一样。我几时临到，你也决不能知道。</a:t>
            </a:r>
          </a:p>
        </p:txBody>
      </p:sp>
    </p:spTree>
    <p:extLst>
      <p:ext uri="{BB962C8B-B14F-4D97-AF65-F5344CB8AC3E}">
        <p14:creationId xmlns:p14="http://schemas.microsoft.com/office/powerpoint/2010/main" val="3838463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4000" b="1" dirty="0"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然而在撒狄，你还有几名是未曾污秽自己衣服的，他们要穿白衣与我同行，因为他们是配得过的。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凡得胜的必这样穿白衣，我也必不从生命册上涂抹他的名；且要在我父面前，和我父众使者面前，认他的名。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圣灵向众教会所说的话，凡有耳的，就应当听！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  <a:endParaRPr lang="zh-TW" altLang="en-CA" sz="40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1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>
            <a:extLst>
              <a:ext uri="{FF2B5EF4-FFF2-40B4-BE49-F238E27FC236}">
                <a16:creationId xmlns:a16="http://schemas.microsoft.com/office/drawing/2014/main" id="{DF03AC7C-FB48-4293-A768-38CE26C36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1" name="Text Box 3">
            <a:extLst>
              <a:ext uri="{FF2B5EF4-FFF2-40B4-BE49-F238E27FC236}">
                <a16:creationId xmlns:a16="http://schemas.microsoft.com/office/drawing/2014/main" id="{2E809F99-E261-4735-8408-5F668FF9B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9975" y="2822576"/>
            <a:ext cx="32720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非拉铁非教会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>
            <a:extLst>
              <a:ext uri="{FF2B5EF4-FFF2-40B4-BE49-F238E27FC236}">
                <a16:creationId xmlns:a16="http://schemas.microsoft.com/office/drawing/2014/main" id="{75570A4D-CFF9-45E4-BA64-6240F6A3D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5" name="Freeform 3">
            <a:extLst>
              <a:ext uri="{FF2B5EF4-FFF2-40B4-BE49-F238E27FC236}">
                <a16:creationId xmlns:a16="http://schemas.microsoft.com/office/drawing/2014/main" id="{A041480C-0B10-48E0-BBA3-014D33CC0661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6" name="Freeform 4">
            <a:extLst>
              <a:ext uri="{FF2B5EF4-FFF2-40B4-BE49-F238E27FC236}">
                <a16:creationId xmlns:a16="http://schemas.microsoft.com/office/drawing/2014/main" id="{4C519157-52DB-4BCD-892C-1AD7274A389A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7" name="Freeform 5">
            <a:extLst>
              <a:ext uri="{FF2B5EF4-FFF2-40B4-BE49-F238E27FC236}">
                <a16:creationId xmlns:a16="http://schemas.microsoft.com/office/drawing/2014/main" id="{675B2A18-3D86-484C-B002-509892108BDC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8" name="Freeform 6">
            <a:extLst>
              <a:ext uri="{FF2B5EF4-FFF2-40B4-BE49-F238E27FC236}">
                <a16:creationId xmlns:a16="http://schemas.microsoft.com/office/drawing/2014/main" id="{60EBB70D-5D1B-4CD7-8361-EB909BB4BB58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9" name="Freeform 7">
            <a:extLst>
              <a:ext uri="{FF2B5EF4-FFF2-40B4-BE49-F238E27FC236}">
                <a16:creationId xmlns:a16="http://schemas.microsoft.com/office/drawing/2014/main" id="{A5BBD9D5-64D3-43E5-B31E-88CFA630C004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0" name="Freeform 8">
            <a:extLst>
              <a:ext uri="{FF2B5EF4-FFF2-40B4-BE49-F238E27FC236}">
                <a16:creationId xmlns:a16="http://schemas.microsoft.com/office/drawing/2014/main" id="{44AE0221-1897-43CF-8FC8-6FCAB6B3F4A5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1" name="Freeform 9">
            <a:extLst>
              <a:ext uri="{FF2B5EF4-FFF2-40B4-BE49-F238E27FC236}">
                <a16:creationId xmlns:a16="http://schemas.microsoft.com/office/drawing/2014/main" id="{70A5919D-70A6-4088-AA42-BF3A5602A4C2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2" name="Freeform 10">
            <a:extLst>
              <a:ext uri="{FF2B5EF4-FFF2-40B4-BE49-F238E27FC236}">
                <a16:creationId xmlns:a16="http://schemas.microsoft.com/office/drawing/2014/main" id="{585D40E3-F8E8-484D-AD3E-47DD713C7E2E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3" name="Freeform 11">
            <a:extLst>
              <a:ext uri="{FF2B5EF4-FFF2-40B4-BE49-F238E27FC236}">
                <a16:creationId xmlns:a16="http://schemas.microsoft.com/office/drawing/2014/main" id="{F0CFCD1A-257A-4A19-A4B5-A2F817F6FF6A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4" name="Freeform 12">
            <a:extLst>
              <a:ext uri="{FF2B5EF4-FFF2-40B4-BE49-F238E27FC236}">
                <a16:creationId xmlns:a16="http://schemas.microsoft.com/office/drawing/2014/main" id="{F5D5F8C5-74D3-4CCC-B0E9-15C999A51A9C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5" name="Freeform 13">
            <a:extLst>
              <a:ext uri="{FF2B5EF4-FFF2-40B4-BE49-F238E27FC236}">
                <a16:creationId xmlns:a16="http://schemas.microsoft.com/office/drawing/2014/main" id="{11440BE9-FE5D-4E99-82FF-12F39083E97B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6" name="Text Box 14">
            <a:extLst>
              <a:ext uri="{FF2B5EF4-FFF2-40B4-BE49-F238E27FC236}">
                <a16:creationId xmlns:a16="http://schemas.microsoft.com/office/drawing/2014/main" id="{DF2A3846-EAAA-40D1-949B-97AD30A0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90127" name="Text Box 15">
            <a:extLst>
              <a:ext uri="{FF2B5EF4-FFF2-40B4-BE49-F238E27FC236}">
                <a16:creationId xmlns:a16="http://schemas.microsoft.com/office/drawing/2014/main" id="{00BFFE1C-3474-44CA-9262-55ADEEB1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90128" name="Text Box 16">
            <a:extLst>
              <a:ext uri="{FF2B5EF4-FFF2-40B4-BE49-F238E27FC236}">
                <a16:creationId xmlns:a16="http://schemas.microsoft.com/office/drawing/2014/main" id="{FC32797F-BC8B-4C16-873F-5AB50CF0D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90129" name="Freeform 17">
            <a:extLst>
              <a:ext uri="{FF2B5EF4-FFF2-40B4-BE49-F238E27FC236}">
                <a16:creationId xmlns:a16="http://schemas.microsoft.com/office/drawing/2014/main" id="{4F801664-D22C-4B8E-B3C7-862C8C76655B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Oval 18">
            <a:extLst>
              <a:ext uri="{FF2B5EF4-FFF2-40B4-BE49-F238E27FC236}">
                <a16:creationId xmlns:a16="http://schemas.microsoft.com/office/drawing/2014/main" id="{DE4D533A-531D-4484-8F4F-67A59F84F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1" name="Oval 19">
            <a:extLst>
              <a:ext uri="{FF2B5EF4-FFF2-40B4-BE49-F238E27FC236}">
                <a16:creationId xmlns:a16="http://schemas.microsoft.com/office/drawing/2014/main" id="{6D13B620-F0D0-47DE-87CE-351B4EF6C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2" name="Oval 20">
            <a:extLst>
              <a:ext uri="{FF2B5EF4-FFF2-40B4-BE49-F238E27FC236}">
                <a16:creationId xmlns:a16="http://schemas.microsoft.com/office/drawing/2014/main" id="{4E2D68C9-0B5B-4846-ABD2-18CF0F8C8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3" name="Text Box 21">
            <a:extLst>
              <a:ext uri="{FF2B5EF4-FFF2-40B4-BE49-F238E27FC236}">
                <a16:creationId xmlns:a16="http://schemas.microsoft.com/office/drawing/2014/main" id="{5DE913A8-11B8-4112-9C8A-AA9821908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90134" name="Text Box 22">
            <a:extLst>
              <a:ext uri="{FF2B5EF4-FFF2-40B4-BE49-F238E27FC236}">
                <a16:creationId xmlns:a16="http://schemas.microsoft.com/office/drawing/2014/main" id="{36F8DA50-7FA0-4CBE-AB0F-945639DD4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90135" name="Text Box 23">
            <a:extLst>
              <a:ext uri="{FF2B5EF4-FFF2-40B4-BE49-F238E27FC236}">
                <a16:creationId xmlns:a16="http://schemas.microsoft.com/office/drawing/2014/main" id="{C228D31C-2950-49F6-BC93-D7F5405C8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90136" name="Oval 24">
            <a:extLst>
              <a:ext uri="{FF2B5EF4-FFF2-40B4-BE49-F238E27FC236}">
                <a16:creationId xmlns:a16="http://schemas.microsoft.com/office/drawing/2014/main" id="{9C7D721F-37D5-493C-8739-3E9AACCC1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7" name="Oval 25">
            <a:extLst>
              <a:ext uri="{FF2B5EF4-FFF2-40B4-BE49-F238E27FC236}">
                <a16:creationId xmlns:a16="http://schemas.microsoft.com/office/drawing/2014/main" id="{8259001C-8E3C-4E58-BADD-CECC13E1C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8" name="Oval 26">
            <a:extLst>
              <a:ext uri="{FF2B5EF4-FFF2-40B4-BE49-F238E27FC236}">
                <a16:creationId xmlns:a16="http://schemas.microsoft.com/office/drawing/2014/main" id="{46F10862-F8AC-4717-A106-A6C85E450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9" name="Oval 27">
            <a:extLst>
              <a:ext uri="{FF2B5EF4-FFF2-40B4-BE49-F238E27FC236}">
                <a16:creationId xmlns:a16="http://schemas.microsoft.com/office/drawing/2014/main" id="{DCB76740-CF6E-4CA5-B172-6D2874E84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0" name="Oval 28">
            <a:extLst>
              <a:ext uri="{FF2B5EF4-FFF2-40B4-BE49-F238E27FC236}">
                <a16:creationId xmlns:a16="http://schemas.microsoft.com/office/drawing/2014/main" id="{AD75ED96-6847-4C9D-9166-837784230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2952751"/>
            <a:ext cx="1230312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1" name="Text Box 29">
            <a:extLst>
              <a:ext uri="{FF2B5EF4-FFF2-40B4-BE49-F238E27FC236}">
                <a16:creationId xmlns:a16="http://schemas.microsoft.com/office/drawing/2014/main" id="{2D2AB68E-07FC-4B11-96B0-A3CB1B13B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90142" name="Rectangle 30">
            <a:extLst>
              <a:ext uri="{FF2B5EF4-FFF2-40B4-BE49-F238E27FC236}">
                <a16:creationId xmlns:a16="http://schemas.microsoft.com/office/drawing/2014/main" id="{CCA66320-D3DC-4268-8DE4-136548C45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5624"/>
            <a:ext cx="12192000" cy="12223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3" name="Rectangle 31">
            <a:extLst>
              <a:ext uri="{FF2B5EF4-FFF2-40B4-BE49-F238E27FC236}">
                <a16:creationId xmlns:a16="http://schemas.microsoft.com/office/drawing/2014/main" id="{4A8723A0-15B0-4A74-B510-9A2D68D0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5762769"/>
            <a:ext cx="9904414" cy="99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七城市中最新之城，被称「通往东方大门」，传播希腊文化。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被称为「充满地震之城」，主后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年发生大地震，余震达数年。</a:t>
            </a:r>
            <a:endParaRPr lang="zh-TW" altLang="en-US" sz="2400" b="1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0144" name="Rectangle 32">
            <a:extLst>
              <a:ext uri="{FF2B5EF4-FFF2-40B4-BE49-F238E27FC236}">
                <a16:creationId xmlns:a16="http://schemas.microsoft.com/office/drawing/2014/main" id="{8102AB0C-07E6-4EC4-89C0-0CB539A17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5623"/>
            <a:ext cx="2063750" cy="122237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>
            <a:extLst>
              <a:ext uri="{FF2B5EF4-FFF2-40B4-BE49-F238E27FC236}">
                <a16:creationId xmlns:a16="http://schemas.microsoft.com/office/drawing/2014/main" id="{75570A4D-CFF9-45E4-BA64-6240F6A3D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5" name="Freeform 3">
            <a:extLst>
              <a:ext uri="{FF2B5EF4-FFF2-40B4-BE49-F238E27FC236}">
                <a16:creationId xmlns:a16="http://schemas.microsoft.com/office/drawing/2014/main" id="{A041480C-0B10-48E0-BBA3-014D33CC0661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6" name="Freeform 4">
            <a:extLst>
              <a:ext uri="{FF2B5EF4-FFF2-40B4-BE49-F238E27FC236}">
                <a16:creationId xmlns:a16="http://schemas.microsoft.com/office/drawing/2014/main" id="{4C519157-52DB-4BCD-892C-1AD7274A389A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7" name="Freeform 5">
            <a:extLst>
              <a:ext uri="{FF2B5EF4-FFF2-40B4-BE49-F238E27FC236}">
                <a16:creationId xmlns:a16="http://schemas.microsoft.com/office/drawing/2014/main" id="{675B2A18-3D86-484C-B002-509892108BDC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8" name="Freeform 6">
            <a:extLst>
              <a:ext uri="{FF2B5EF4-FFF2-40B4-BE49-F238E27FC236}">
                <a16:creationId xmlns:a16="http://schemas.microsoft.com/office/drawing/2014/main" id="{60EBB70D-5D1B-4CD7-8361-EB909BB4BB58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9" name="Freeform 7">
            <a:extLst>
              <a:ext uri="{FF2B5EF4-FFF2-40B4-BE49-F238E27FC236}">
                <a16:creationId xmlns:a16="http://schemas.microsoft.com/office/drawing/2014/main" id="{A5BBD9D5-64D3-43E5-B31E-88CFA630C004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0" name="Freeform 8">
            <a:extLst>
              <a:ext uri="{FF2B5EF4-FFF2-40B4-BE49-F238E27FC236}">
                <a16:creationId xmlns:a16="http://schemas.microsoft.com/office/drawing/2014/main" id="{44AE0221-1897-43CF-8FC8-6FCAB6B3F4A5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1" name="Freeform 9">
            <a:extLst>
              <a:ext uri="{FF2B5EF4-FFF2-40B4-BE49-F238E27FC236}">
                <a16:creationId xmlns:a16="http://schemas.microsoft.com/office/drawing/2014/main" id="{70A5919D-70A6-4088-AA42-BF3A5602A4C2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2" name="Freeform 10">
            <a:extLst>
              <a:ext uri="{FF2B5EF4-FFF2-40B4-BE49-F238E27FC236}">
                <a16:creationId xmlns:a16="http://schemas.microsoft.com/office/drawing/2014/main" id="{585D40E3-F8E8-484D-AD3E-47DD713C7E2E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3" name="Freeform 11">
            <a:extLst>
              <a:ext uri="{FF2B5EF4-FFF2-40B4-BE49-F238E27FC236}">
                <a16:creationId xmlns:a16="http://schemas.microsoft.com/office/drawing/2014/main" id="{F0CFCD1A-257A-4A19-A4B5-A2F817F6FF6A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4" name="Freeform 12">
            <a:extLst>
              <a:ext uri="{FF2B5EF4-FFF2-40B4-BE49-F238E27FC236}">
                <a16:creationId xmlns:a16="http://schemas.microsoft.com/office/drawing/2014/main" id="{F5D5F8C5-74D3-4CCC-B0E9-15C999A51A9C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5" name="Freeform 13">
            <a:extLst>
              <a:ext uri="{FF2B5EF4-FFF2-40B4-BE49-F238E27FC236}">
                <a16:creationId xmlns:a16="http://schemas.microsoft.com/office/drawing/2014/main" id="{11440BE9-FE5D-4E99-82FF-12F39083E97B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6" name="Text Box 14">
            <a:extLst>
              <a:ext uri="{FF2B5EF4-FFF2-40B4-BE49-F238E27FC236}">
                <a16:creationId xmlns:a16="http://schemas.microsoft.com/office/drawing/2014/main" id="{DF2A3846-EAAA-40D1-949B-97AD30A0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90127" name="Text Box 15">
            <a:extLst>
              <a:ext uri="{FF2B5EF4-FFF2-40B4-BE49-F238E27FC236}">
                <a16:creationId xmlns:a16="http://schemas.microsoft.com/office/drawing/2014/main" id="{00BFFE1C-3474-44CA-9262-55ADEEB1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90128" name="Text Box 16">
            <a:extLst>
              <a:ext uri="{FF2B5EF4-FFF2-40B4-BE49-F238E27FC236}">
                <a16:creationId xmlns:a16="http://schemas.microsoft.com/office/drawing/2014/main" id="{FC32797F-BC8B-4C16-873F-5AB50CF0D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90129" name="Freeform 17">
            <a:extLst>
              <a:ext uri="{FF2B5EF4-FFF2-40B4-BE49-F238E27FC236}">
                <a16:creationId xmlns:a16="http://schemas.microsoft.com/office/drawing/2014/main" id="{4F801664-D22C-4B8E-B3C7-862C8C76655B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Oval 18">
            <a:extLst>
              <a:ext uri="{FF2B5EF4-FFF2-40B4-BE49-F238E27FC236}">
                <a16:creationId xmlns:a16="http://schemas.microsoft.com/office/drawing/2014/main" id="{DE4D533A-531D-4484-8F4F-67A59F84F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1" name="Oval 19">
            <a:extLst>
              <a:ext uri="{FF2B5EF4-FFF2-40B4-BE49-F238E27FC236}">
                <a16:creationId xmlns:a16="http://schemas.microsoft.com/office/drawing/2014/main" id="{6D13B620-F0D0-47DE-87CE-351B4EF6C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2" name="Oval 20">
            <a:extLst>
              <a:ext uri="{FF2B5EF4-FFF2-40B4-BE49-F238E27FC236}">
                <a16:creationId xmlns:a16="http://schemas.microsoft.com/office/drawing/2014/main" id="{4E2D68C9-0B5B-4846-ABD2-18CF0F8C8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3" name="Text Box 21">
            <a:extLst>
              <a:ext uri="{FF2B5EF4-FFF2-40B4-BE49-F238E27FC236}">
                <a16:creationId xmlns:a16="http://schemas.microsoft.com/office/drawing/2014/main" id="{5DE913A8-11B8-4112-9C8A-AA9821908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90134" name="Text Box 22">
            <a:extLst>
              <a:ext uri="{FF2B5EF4-FFF2-40B4-BE49-F238E27FC236}">
                <a16:creationId xmlns:a16="http://schemas.microsoft.com/office/drawing/2014/main" id="{36F8DA50-7FA0-4CBE-AB0F-945639DD4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90135" name="Text Box 23">
            <a:extLst>
              <a:ext uri="{FF2B5EF4-FFF2-40B4-BE49-F238E27FC236}">
                <a16:creationId xmlns:a16="http://schemas.microsoft.com/office/drawing/2014/main" id="{C228D31C-2950-49F6-BC93-D7F5405C8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90136" name="Oval 24">
            <a:extLst>
              <a:ext uri="{FF2B5EF4-FFF2-40B4-BE49-F238E27FC236}">
                <a16:creationId xmlns:a16="http://schemas.microsoft.com/office/drawing/2014/main" id="{9C7D721F-37D5-493C-8739-3E9AACCC1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7" name="Oval 25">
            <a:extLst>
              <a:ext uri="{FF2B5EF4-FFF2-40B4-BE49-F238E27FC236}">
                <a16:creationId xmlns:a16="http://schemas.microsoft.com/office/drawing/2014/main" id="{8259001C-8E3C-4E58-BADD-CECC13E1C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8" name="Oval 26">
            <a:extLst>
              <a:ext uri="{FF2B5EF4-FFF2-40B4-BE49-F238E27FC236}">
                <a16:creationId xmlns:a16="http://schemas.microsoft.com/office/drawing/2014/main" id="{46F10862-F8AC-4717-A106-A6C85E450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9" name="Oval 27">
            <a:extLst>
              <a:ext uri="{FF2B5EF4-FFF2-40B4-BE49-F238E27FC236}">
                <a16:creationId xmlns:a16="http://schemas.microsoft.com/office/drawing/2014/main" id="{DCB76740-CF6E-4CA5-B172-6D2874E84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0" name="Oval 28">
            <a:extLst>
              <a:ext uri="{FF2B5EF4-FFF2-40B4-BE49-F238E27FC236}">
                <a16:creationId xmlns:a16="http://schemas.microsoft.com/office/drawing/2014/main" id="{AD75ED96-6847-4C9D-9166-837784230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2952751"/>
            <a:ext cx="1230312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1" name="Text Box 29">
            <a:extLst>
              <a:ext uri="{FF2B5EF4-FFF2-40B4-BE49-F238E27FC236}">
                <a16:creationId xmlns:a16="http://schemas.microsoft.com/office/drawing/2014/main" id="{2D2AB68E-07FC-4B11-96B0-A3CB1B13B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90142" name="Rectangle 30">
            <a:extLst>
              <a:ext uri="{FF2B5EF4-FFF2-40B4-BE49-F238E27FC236}">
                <a16:creationId xmlns:a16="http://schemas.microsoft.com/office/drawing/2014/main" id="{CCA66320-D3DC-4268-8DE4-136548C45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5624"/>
            <a:ext cx="12192000" cy="12223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3" name="Rectangle 31">
            <a:extLst>
              <a:ext uri="{FF2B5EF4-FFF2-40B4-BE49-F238E27FC236}">
                <a16:creationId xmlns:a16="http://schemas.microsoft.com/office/drawing/2014/main" id="{4A8723A0-15B0-4A74-B510-9A2D68D0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5762769"/>
            <a:ext cx="9904414" cy="91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七城市中，教会存留最久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至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世纪</a:t>
            </a:r>
            <a:r>
              <a:rPr lang="en-US" altLang="zh-CN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者。今日除士每拿外，只有非拉铁非有教会和基督徒，其他五城市的教会都已成废墟。</a:t>
            </a:r>
          </a:p>
        </p:txBody>
      </p:sp>
      <p:sp>
        <p:nvSpPr>
          <p:cNvPr id="90144" name="Rectangle 32">
            <a:extLst>
              <a:ext uri="{FF2B5EF4-FFF2-40B4-BE49-F238E27FC236}">
                <a16:creationId xmlns:a16="http://schemas.microsoft.com/office/drawing/2014/main" id="{8102AB0C-07E6-4EC4-89C0-0CB539A17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5623"/>
            <a:ext cx="2063750" cy="122237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63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「你要写信给非拉铁非教会的使者，说：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那圣洁、真实、拿着大卫的钥匙、开了就没有人能关、关了就没有人能开的，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4000" b="1" dirty="0"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我知道你的行为，你略有一点力量，也曾遵守我的道，没有弃绝我的名。看哪，我在你面前给你一个敞开的门，是无人能关的。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4000" b="1" dirty="0">
                <a:highlight>
                  <a:srgbClr val="00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那撒但一会的，自称是犹太人，其实不是犹太人，乃是说谎话的，我要使他们来，在你脚前下拜，也使他们知道我是已经爱你了。</a:t>
            </a:r>
          </a:p>
        </p:txBody>
      </p:sp>
    </p:spTree>
    <p:extLst>
      <p:ext uri="{BB962C8B-B14F-4D97-AF65-F5344CB8AC3E}">
        <p14:creationId xmlns:p14="http://schemas.microsoft.com/office/powerpoint/2010/main" val="316103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你既遵守我忍耐的道，我必在普天下人受试炼的时候，保守你免去你的试炼。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我必快来，你要持守你所有的，免得人夺去你的冠冕。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得胜的，我要叫他在我　神殿中作柱子，他也必不再从那里出去。我又要将我　神的名和我　神城的名（这城就是从天上、从我　神那里降下来的新耶路撒冷），并我的新名，都写在他上面。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圣灵向众教会所说的话，凡有耳的，就应当听！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  <a:endParaRPr lang="zh-TW" altLang="en-CA" sz="40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831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>
            <a:extLst>
              <a:ext uri="{FF2B5EF4-FFF2-40B4-BE49-F238E27FC236}">
                <a16:creationId xmlns:a16="http://schemas.microsoft.com/office/drawing/2014/main" id="{34DE9FA2-E5E7-4261-8756-B8CDD32D8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5" name="Text Box 3">
            <a:extLst>
              <a:ext uri="{FF2B5EF4-FFF2-40B4-BE49-F238E27FC236}">
                <a16:creationId xmlns:a16="http://schemas.microsoft.com/office/drawing/2014/main" id="{583367A5-AC13-4C75-9BE1-473957486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7257" y="2822576"/>
            <a:ext cx="27574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老底嘉教会</a:t>
            </a:r>
            <a:endParaRPr lang="zh-TW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>
              <a:ext uri="{FF2B5EF4-FFF2-40B4-BE49-F238E27FC236}">
                <a16:creationId xmlns:a16="http://schemas.microsoft.com/office/drawing/2014/main" id="{7547055F-E255-4B89-8908-D7818F1B5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99" name="Freeform 3">
            <a:extLst>
              <a:ext uri="{FF2B5EF4-FFF2-40B4-BE49-F238E27FC236}">
                <a16:creationId xmlns:a16="http://schemas.microsoft.com/office/drawing/2014/main" id="{306891C4-613C-4871-B93C-E3C05FEDB658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0" name="Freeform 4">
            <a:extLst>
              <a:ext uri="{FF2B5EF4-FFF2-40B4-BE49-F238E27FC236}">
                <a16:creationId xmlns:a16="http://schemas.microsoft.com/office/drawing/2014/main" id="{2F75FD24-48A4-44E8-A4BC-8481F8B4060B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1" name="Freeform 5">
            <a:extLst>
              <a:ext uri="{FF2B5EF4-FFF2-40B4-BE49-F238E27FC236}">
                <a16:creationId xmlns:a16="http://schemas.microsoft.com/office/drawing/2014/main" id="{AE19FD5B-8AD8-4E3B-8DFA-A188B6D57A1C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2" name="Freeform 6">
            <a:extLst>
              <a:ext uri="{FF2B5EF4-FFF2-40B4-BE49-F238E27FC236}">
                <a16:creationId xmlns:a16="http://schemas.microsoft.com/office/drawing/2014/main" id="{45FA832A-9130-4B7A-A30A-F006CC31DBFA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3" name="Freeform 7">
            <a:extLst>
              <a:ext uri="{FF2B5EF4-FFF2-40B4-BE49-F238E27FC236}">
                <a16:creationId xmlns:a16="http://schemas.microsoft.com/office/drawing/2014/main" id="{A53C5636-C8E4-46D2-9A3A-7D90DF61288A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4" name="Freeform 8">
            <a:extLst>
              <a:ext uri="{FF2B5EF4-FFF2-40B4-BE49-F238E27FC236}">
                <a16:creationId xmlns:a16="http://schemas.microsoft.com/office/drawing/2014/main" id="{46400B21-F43D-47C0-AADD-7A64A6E8867C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5" name="Freeform 9">
            <a:extLst>
              <a:ext uri="{FF2B5EF4-FFF2-40B4-BE49-F238E27FC236}">
                <a16:creationId xmlns:a16="http://schemas.microsoft.com/office/drawing/2014/main" id="{CB478125-CBDA-4993-AB9D-54FD4D118205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6" name="Freeform 10">
            <a:extLst>
              <a:ext uri="{FF2B5EF4-FFF2-40B4-BE49-F238E27FC236}">
                <a16:creationId xmlns:a16="http://schemas.microsoft.com/office/drawing/2014/main" id="{0BC6CFA9-C96C-438D-BE07-B0466F8555F9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7" name="Freeform 11">
            <a:extLst>
              <a:ext uri="{FF2B5EF4-FFF2-40B4-BE49-F238E27FC236}">
                <a16:creationId xmlns:a16="http://schemas.microsoft.com/office/drawing/2014/main" id="{9C2972C2-4744-4886-AEF2-12CD08293725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8" name="Freeform 12">
            <a:extLst>
              <a:ext uri="{FF2B5EF4-FFF2-40B4-BE49-F238E27FC236}">
                <a16:creationId xmlns:a16="http://schemas.microsoft.com/office/drawing/2014/main" id="{13BB5BAE-718E-43A1-B1A1-BC7C693ABD6E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9" name="Freeform 13">
            <a:extLst>
              <a:ext uri="{FF2B5EF4-FFF2-40B4-BE49-F238E27FC236}">
                <a16:creationId xmlns:a16="http://schemas.microsoft.com/office/drawing/2014/main" id="{F48C521E-F32D-49A9-B9DB-EDBA0B37FB96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0" name="Text Box 14">
            <a:extLst>
              <a:ext uri="{FF2B5EF4-FFF2-40B4-BE49-F238E27FC236}">
                <a16:creationId xmlns:a16="http://schemas.microsoft.com/office/drawing/2014/main" id="{C5DBECDB-9041-4C12-84EF-2BCA8F786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106511" name="Text Box 15">
            <a:extLst>
              <a:ext uri="{FF2B5EF4-FFF2-40B4-BE49-F238E27FC236}">
                <a16:creationId xmlns:a16="http://schemas.microsoft.com/office/drawing/2014/main" id="{3D461DF7-7A9D-4E7E-B2EC-52483FE8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106512" name="Text Box 16">
            <a:extLst>
              <a:ext uri="{FF2B5EF4-FFF2-40B4-BE49-F238E27FC236}">
                <a16:creationId xmlns:a16="http://schemas.microsoft.com/office/drawing/2014/main" id="{FED5B8A9-AD5D-4A42-BA9A-49F846446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106513" name="Freeform 17">
            <a:extLst>
              <a:ext uri="{FF2B5EF4-FFF2-40B4-BE49-F238E27FC236}">
                <a16:creationId xmlns:a16="http://schemas.microsoft.com/office/drawing/2014/main" id="{2455F090-1977-4C41-857A-EDDC56EA65A3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4" name="Oval 18">
            <a:extLst>
              <a:ext uri="{FF2B5EF4-FFF2-40B4-BE49-F238E27FC236}">
                <a16:creationId xmlns:a16="http://schemas.microsoft.com/office/drawing/2014/main" id="{A3CAB52E-D58A-420B-B151-B7FEB6FFB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5" name="Oval 19">
            <a:extLst>
              <a:ext uri="{FF2B5EF4-FFF2-40B4-BE49-F238E27FC236}">
                <a16:creationId xmlns:a16="http://schemas.microsoft.com/office/drawing/2014/main" id="{DB05EC21-8A69-4229-9F95-57BBDE7FB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6" name="Oval 20">
            <a:extLst>
              <a:ext uri="{FF2B5EF4-FFF2-40B4-BE49-F238E27FC236}">
                <a16:creationId xmlns:a16="http://schemas.microsoft.com/office/drawing/2014/main" id="{A2A4CA28-4C4D-4C50-9CF6-45BFD86EA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7" name="Text Box 21">
            <a:extLst>
              <a:ext uri="{FF2B5EF4-FFF2-40B4-BE49-F238E27FC236}">
                <a16:creationId xmlns:a16="http://schemas.microsoft.com/office/drawing/2014/main" id="{646FF287-2275-4702-869C-B818F99EB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106518" name="Text Box 22">
            <a:extLst>
              <a:ext uri="{FF2B5EF4-FFF2-40B4-BE49-F238E27FC236}">
                <a16:creationId xmlns:a16="http://schemas.microsoft.com/office/drawing/2014/main" id="{9DFF1591-1149-4C86-BC20-7761984BF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106519" name="Text Box 23">
            <a:extLst>
              <a:ext uri="{FF2B5EF4-FFF2-40B4-BE49-F238E27FC236}">
                <a16:creationId xmlns:a16="http://schemas.microsoft.com/office/drawing/2014/main" id="{13AE588A-3335-4DC9-AD99-B6F11848B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106520" name="Oval 24">
            <a:extLst>
              <a:ext uri="{FF2B5EF4-FFF2-40B4-BE49-F238E27FC236}">
                <a16:creationId xmlns:a16="http://schemas.microsoft.com/office/drawing/2014/main" id="{B2ADB014-4110-4743-98EC-BCE8DC5CE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1" name="Oval 25">
            <a:extLst>
              <a:ext uri="{FF2B5EF4-FFF2-40B4-BE49-F238E27FC236}">
                <a16:creationId xmlns:a16="http://schemas.microsoft.com/office/drawing/2014/main" id="{48EE65DF-A77B-4168-97FC-1DF473932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2" name="Oval 26">
            <a:extLst>
              <a:ext uri="{FF2B5EF4-FFF2-40B4-BE49-F238E27FC236}">
                <a16:creationId xmlns:a16="http://schemas.microsoft.com/office/drawing/2014/main" id="{F2D9A4EA-B72E-4822-B476-C25BE990D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3" name="Oval 27">
            <a:extLst>
              <a:ext uri="{FF2B5EF4-FFF2-40B4-BE49-F238E27FC236}">
                <a16:creationId xmlns:a16="http://schemas.microsoft.com/office/drawing/2014/main" id="{2827FAC7-D63A-4FF1-8FD9-54DF6D115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4" name="Oval 28">
            <a:extLst>
              <a:ext uri="{FF2B5EF4-FFF2-40B4-BE49-F238E27FC236}">
                <a16:creationId xmlns:a16="http://schemas.microsoft.com/office/drawing/2014/main" id="{A104BE66-B295-4991-A466-4F1EE98AA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338" y="4416426"/>
            <a:ext cx="1230312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5" name="Rectangle 29">
            <a:extLst>
              <a:ext uri="{FF2B5EF4-FFF2-40B4-BE49-F238E27FC236}">
                <a16:creationId xmlns:a16="http://schemas.microsoft.com/office/drawing/2014/main" id="{EFEDDB10-31AA-479A-988B-75C4E2756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2506"/>
            <a:ext cx="12192000" cy="135731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6" name="Rectangle 30">
            <a:extLst>
              <a:ext uri="{FF2B5EF4-FFF2-40B4-BE49-F238E27FC236}">
                <a16:creationId xmlns:a16="http://schemas.microsoft.com/office/drawing/2014/main" id="{FA1177CF-5796-4209-B89D-C53511B7A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414" y="5427663"/>
            <a:ext cx="10542586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地处要津，是伟大的金融商业中心，为当世最富有的城市之一。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有举世闻名的眼科医院，名医辈出，所产眼油、耳油驰名世界。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盛产纯软的黑羊毛，为制衣业中心。城外</a:t>
            </a:r>
            <a:r>
              <a:rPr lang="en-US" altLang="zh-CN" sz="22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22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公里处有着名温泉。</a:t>
            </a:r>
            <a:endParaRPr lang="zh-TW" altLang="en-CA" sz="2200" b="1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6527" name="Rectangle 31">
            <a:extLst>
              <a:ext uri="{FF2B5EF4-FFF2-40B4-BE49-F238E27FC236}">
                <a16:creationId xmlns:a16="http://schemas.microsoft.com/office/drawing/2014/main" id="{ACE9EB81-97A9-4D0E-914F-73B0059A0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2505"/>
            <a:ext cx="1524000" cy="135731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6530" name="Text Box 34">
            <a:extLst>
              <a:ext uri="{FF2B5EF4-FFF2-40B4-BE49-F238E27FC236}">
                <a16:creationId xmlns:a16="http://schemas.microsoft.com/office/drawing/2014/main" id="{48DC6278-9385-49A4-B950-2CC8158FC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>
            <a:extLst>
              <a:ext uri="{FF2B5EF4-FFF2-40B4-BE49-F238E27FC236}">
                <a16:creationId xmlns:a16="http://schemas.microsoft.com/office/drawing/2014/main" id="{0DE4FE5D-01B3-47C9-99A0-627DCBA9C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3" name="Rectangle 3">
            <a:extLst>
              <a:ext uri="{FF2B5EF4-FFF2-40B4-BE49-F238E27FC236}">
                <a16:creationId xmlns:a16="http://schemas.microsoft.com/office/drawing/2014/main" id="{639787C2-5CAD-4822-AF2B-791C4B5D2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40481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「你要写信给老底嘉教会的使者，说：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那为阿们的，为诚信真实见证的，在　神创造万物之上为元首的，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我知道你的行为，你也不冷也不热；我巴不得你或冷或热。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你既如温水，也不冷也不热，所以我必从我口中把你吐出去。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4000" b="1" dirty="0"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你说：我是富足，已经发了财，一样都不缺；却不知道你是那困苦、可怜、贫穷、瞎眼、赤身的。</a:t>
            </a:r>
          </a:p>
        </p:txBody>
      </p:sp>
    </p:spTree>
    <p:extLst>
      <p:ext uri="{BB962C8B-B14F-4D97-AF65-F5344CB8AC3E}">
        <p14:creationId xmlns:p14="http://schemas.microsoft.com/office/powerpoint/2010/main" val="4292517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我劝你向我买火炼的金子，叫你富足；又买白衣穿上，叫你赤身的羞耻不露出来；又买眼药擦你的眼睛，使你能看见。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凡我所疼爱的，我就责备管教他；所以你要发热心，也要悔改。</a:t>
            </a:r>
          </a:p>
        </p:txBody>
      </p:sp>
    </p:spTree>
    <p:extLst>
      <p:ext uri="{BB962C8B-B14F-4D97-AF65-F5344CB8AC3E}">
        <p14:creationId xmlns:p14="http://schemas.microsoft.com/office/powerpoint/2010/main" val="261179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看哪，我站在门外叩门，若有听见我声音就开门的，我要进到他那里去，我与他，他与我一同坐席。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得胜的，我要赐他在我宝座上与我同坐，就如我得了胜，在我父的宝座上与他同坐一般。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圣灵向众教会所说的话，凡有耳的，就应当听！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  <a:endParaRPr lang="zh-TW" altLang="en-CA" sz="40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27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11F2E380-29FA-41F1-9385-D763503B1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781"/>
            <a:ext cx="1309253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教会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B97903D4-109C-4157-A380-34F5B6100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36729"/>
            <a:ext cx="317471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赞许</a:t>
            </a:r>
          </a:p>
        </p:txBody>
      </p:sp>
      <p:sp>
        <p:nvSpPr>
          <p:cNvPr id="159750" name="Rectangle 6">
            <a:extLst>
              <a:ext uri="{FF2B5EF4-FFF2-40B4-BE49-F238E27FC236}">
                <a16:creationId xmlns:a16="http://schemas.microsoft.com/office/drawing/2014/main" id="{93874CA2-530D-421D-B8A5-21300D6BD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3594"/>
            <a:ext cx="1309253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159751" name="Rectangle 7">
            <a:extLst>
              <a:ext uri="{FF2B5EF4-FFF2-40B4-BE49-F238E27FC236}">
                <a16:creationId xmlns:a16="http://schemas.microsoft.com/office/drawing/2014/main" id="{2C5F7040-2527-4F58-B261-E960CEE4E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89" y="693593"/>
            <a:ext cx="3174712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劳碌、忍耐，不容恶人，</a:t>
            </a:r>
          </a:p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分辨假使徒，恨恶尼哥拉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54" name="Rectangle 10">
            <a:extLst>
              <a:ext uri="{FF2B5EF4-FFF2-40B4-BE49-F238E27FC236}">
                <a16:creationId xmlns:a16="http://schemas.microsoft.com/office/drawing/2014/main" id="{E7FD2018-1250-4854-ABAA-25AA1F500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0382"/>
            <a:ext cx="1309253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159755" name="Rectangle 11">
            <a:extLst>
              <a:ext uri="{FF2B5EF4-FFF2-40B4-BE49-F238E27FC236}">
                <a16:creationId xmlns:a16="http://schemas.microsoft.com/office/drawing/2014/main" id="{B2DC1B91-6DFF-4703-9B24-C7DEC0208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1540381"/>
            <a:ext cx="3174712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患难，贫穷</a:t>
            </a: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却是富足</a:t>
            </a: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</a:rPr>
              <a:t>) </a:t>
            </a:r>
            <a:endParaRPr lang="en-US" altLang="zh-TW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58" name="Rectangle 14">
            <a:extLst>
              <a:ext uri="{FF2B5EF4-FFF2-40B4-BE49-F238E27FC236}">
                <a16:creationId xmlns:a16="http://schemas.microsoft.com/office/drawing/2014/main" id="{F94E20F5-C61A-4871-9FBA-9567DD3F5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87169"/>
            <a:ext cx="1309253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159759" name="Rectangle 15">
            <a:extLst>
              <a:ext uri="{FF2B5EF4-FFF2-40B4-BE49-F238E27FC236}">
                <a16:creationId xmlns:a16="http://schemas.microsoft.com/office/drawing/2014/main" id="{53077850-4308-432A-9C14-C823154A2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2386195"/>
            <a:ext cx="3174712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坚守主名，未弃绝主道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62" name="Rectangle 18">
            <a:extLst>
              <a:ext uri="{FF2B5EF4-FFF2-40B4-BE49-F238E27FC236}">
                <a16:creationId xmlns:a16="http://schemas.microsoft.com/office/drawing/2014/main" id="{7982120F-CB8B-4B48-B95D-2FF867966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957"/>
            <a:ext cx="1309254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159763" name="Rectangle 19">
            <a:extLst>
              <a:ext uri="{FF2B5EF4-FFF2-40B4-BE49-F238E27FC236}">
                <a16:creationId xmlns:a16="http://schemas.microsoft.com/office/drawing/2014/main" id="{DE96AE13-6036-499B-ABD9-6680A7B97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3232008"/>
            <a:ext cx="3174712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爱心、信心、勤劳、</a:t>
            </a:r>
          </a:p>
          <a:p>
            <a:pPr algn="ctr"/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忍耐、行善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66" name="Rectangle 22">
            <a:extLst>
              <a:ext uri="{FF2B5EF4-FFF2-40B4-BE49-F238E27FC236}">
                <a16:creationId xmlns:a16="http://schemas.microsoft.com/office/drawing/2014/main" id="{95729D22-2F8B-4C5F-8E59-C9C735C8B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80744"/>
            <a:ext cx="1309253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159767" name="Rectangle 23">
            <a:extLst>
              <a:ext uri="{FF2B5EF4-FFF2-40B4-BE49-F238E27FC236}">
                <a16:creationId xmlns:a16="http://schemas.microsoft.com/office/drawing/2014/main" id="{B47493FF-9903-4B7F-80C0-EEE4206DD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4077822"/>
            <a:ext cx="3174712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还有几名是未曾污秽自己衣服的</a:t>
            </a:r>
            <a:endParaRPr lang="en-US" altLang="zh-TW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70" name="Rectangle 26">
            <a:extLst>
              <a:ext uri="{FF2B5EF4-FFF2-40B4-BE49-F238E27FC236}">
                <a16:creationId xmlns:a16="http://schemas.microsoft.com/office/drawing/2014/main" id="{B4FAA591-141B-4BBB-8929-52BE9B712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27530"/>
            <a:ext cx="1309255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159771" name="Rectangle 27">
            <a:extLst>
              <a:ext uri="{FF2B5EF4-FFF2-40B4-BE49-F238E27FC236}">
                <a16:creationId xmlns:a16="http://schemas.microsoft.com/office/drawing/2014/main" id="{2BA76AF2-F87B-4CB2-A95F-9E77BAA2C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4923635"/>
            <a:ext cx="3174712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略有一点力量，</a:t>
            </a:r>
          </a:p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遵守主道，未弃绝主名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74" name="Rectangle 30">
            <a:extLst>
              <a:ext uri="{FF2B5EF4-FFF2-40B4-BE49-F238E27FC236}">
                <a16:creationId xmlns:a16="http://schemas.microsoft.com/office/drawing/2014/main" id="{95AD560E-E150-4976-995D-A8960AF53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" y="5781025"/>
            <a:ext cx="1309255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159775" name="Rectangle 31">
            <a:extLst>
              <a:ext uri="{FF2B5EF4-FFF2-40B4-BE49-F238E27FC236}">
                <a16:creationId xmlns:a16="http://schemas.microsoft.com/office/drawing/2014/main" id="{5B8764A9-B349-43AF-8B1D-F0B7A3122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90" y="5781025"/>
            <a:ext cx="3174712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</a:rPr>
              <a:t>无</a:t>
            </a: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59778" name="Rectangle 34">
            <a:extLst>
              <a:ext uri="{FF2B5EF4-FFF2-40B4-BE49-F238E27FC236}">
                <a16:creationId xmlns:a16="http://schemas.microsoft.com/office/drawing/2014/main" id="{74B544CB-31CF-4F0F-AEC5-0A4212EE8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36729"/>
            <a:ext cx="1574506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责备</a:t>
            </a:r>
          </a:p>
        </p:txBody>
      </p:sp>
      <p:sp>
        <p:nvSpPr>
          <p:cNvPr id="159779" name="Rectangle 35">
            <a:extLst>
              <a:ext uri="{FF2B5EF4-FFF2-40B4-BE49-F238E27FC236}">
                <a16:creationId xmlns:a16="http://schemas.microsoft.com/office/drawing/2014/main" id="{C5DC100B-FCC2-4A29-8807-4CA5BC9B3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40" y="693592"/>
            <a:ext cx="1574506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离弃起初</a:t>
            </a:r>
            <a:endParaRPr lang="en-US" altLang="zh-CN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之爱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80" name="Rectangle 36">
            <a:extLst>
              <a:ext uri="{FF2B5EF4-FFF2-40B4-BE49-F238E27FC236}">
                <a16:creationId xmlns:a16="http://schemas.microsoft.com/office/drawing/2014/main" id="{957347DF-39F1-4643-9201-579F8C439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1540380"/>
            <a:ext cx="1574506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</a:rPr>
              <a:t>无</a:t>
            </a: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59781" name="Rectangle 37">
            <a:extLst>
              <a:ext uri="{FF2B5EF4-FFF2-40B4-BE49-F238E27FC236}">
                <a16:creationId xmlns:a16="http://schemas.microsoft.com/office/drawing/2014/main" id="{9986849D-F659-4B4A-BDAF-A0451DAD7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40" y="2381186"/>
            <a:ext cx="1574506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服从巴兰、</a:t>
            </a:r>
            <a:endParaRPr lang="en-US" altLang="zh-CN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尼哥拉教训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82" name="Rectangle 38">
            <a:extLst>
              <a:ext uri="{FF2B5EF4-FFF2-40B4-BE49-F238E27FC236}">
                <a16:creationId xmlns:a16="http://schemas.microsoft.com/office/drawing/2014/main" id="{50983788-A669-4DD4-A36B-F2C877301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3234678"/>
            <a:ext cx="1574506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容让耶洗别</a:t>
            </a:r>
            <a:endParaRPr lang="en-US" altLang="zh-CN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教导人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83" name="Rectangle 39">
            <a:extLst>
              <a:ext uri="{FF2B5EF4-FFF2-40B4-BE49-F238E27FC236}">
                <a16:creationId xmlns:a16="http://schemas.microsoft.com/office/drawing/2014/main" id="{5F6375BF-A801-487F-81E2-D9E784A0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4068777"/>
            <a:ext cx="1574506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无一样</a:t>
            </a:r>
            <a:endParaRPr lang="en-US" altLang="zh-CN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完全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9784" name="Rectangle 40">
            <a:extLst>
              <a:ext uri="{FF2B5EF4-FFF2-40B4-BE49-F238E27FC236}">
                <a16:creationId xmlns:a16="http://schemas.microsoft.com/office/drawing/2014/main" id="{BA239543-8CFB-4D32-9D21-9BCF94686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4923635"/>
            <a:ext cx="1574506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</a:rPr>
              <a:t>无</a:t>
            </a:r>
            <a:r>
              <a:rPr lang="en-US" altLang="zh-TW" sz="22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59785" name="Rectangle 41">
            <a:extLst>
              <a:ext uri="{FF2B5EF4-FFF2-40B4-BE49-F238E27FC236}">
                <a16:creationId xmlns:a16="http://schemas.microsoft.com/office/drawing/2014/main" id="{6F99C210-981D-4711-B1DF-E4A62A198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039" y="5781025"/>
            <a:ext cx="1574506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自觉富足，</a:t>
            </a:r>
            <a:endParaRPr lang="en-US" altLang="zh-CN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不冷不热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E34A66D-C981-4CCF-A376-820BA3A2B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2" y="36729"/>
            <a:ext cx="2634381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勉励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DEB314-5450-457E-9129-8287A1FF7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615" y="36729"/>
            <a:ext cx="3172691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solidFill>
                  <a:schemeClr val="bg1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得胜者的奖赏</a:t>
            </a:r>
            <a:endParaRPr lang="zh-TW" altLang="en-US" sz="2200" dirty="0">
              <a:solidFill>
                <a:schemeClr val="bg1"/>
              </a:solidFill>
              <a:latin typeface="SimSun" panose="02010600030101010101" pitchFamily="2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C76B8FA9-714E-4EC5-9A76-9FBFD1861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2" y="693591"/>
            <a:ext cx="2634381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ea typeface="SimHei" panose="02010609060101010101" pitchFamily="49" charset="-122"/>
              </a:rPr>
              <a:t>恢复起初之爱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2A6E1192-E8EF-4FEB-9D80-2D6D72D59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2" y="1540379"/>
            <a:ext cx="2634382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200">
                <a:ea typeface="SimHei" panose="02010609060101010101" pitchFamily="49" charset="-122"/>
              </a:rPr>
              <a:t>至死忠心</a:t>
            </a:r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EAD485B2-95C5-4973-98BB-6D10298D6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2" y="2378216"/>
            <a:ext cx="2634382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弃绝巴兰、</a:t>
            </a:r>
            <a:endParaRPr lang="en-US" altLang="zh-CN" sz="2200" dirty="0">
              <a:ea typeface="SimHei" panose="02010609060101010101" pitchFamily="49" charset="-122"/>
            </a:endParaRPr>
          </a:p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尼哥拉教训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33" name="Rectangle 15">
            <a:extLst>
              <a:ext uri="{FF2B5EF4-FFF2-40B4-BE49-F238E27FC236}">
                <a16:creationId xmlns:a16="http://schemas.microsoft.com/office/drawing/2014/main" id="{212651F4-2129-4DEA-8687-9BA2F425F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2" y="3225004"/>
            <a:ext cx="2634382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不从耶洗别教训</a:t>
            </a:r>
          </a:p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持守已有的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BF2896E-8A82-4E92-AC64-6CE0F1D2F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0" y="4077822"/>
            <a:ext cx="2634381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儆醒；坚固将死的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35" name="Rectangle 21">
            <a:extLst>
              <a:ext uri="{FF2B5EF4-FFF2-40B4-BE49-F238E27FC236}">
                <a16:creationId xmlns:a16="http://schemas.microsoft.com/office/drawing/2014/main" id="{7391AB8D-4194-4C76-A0DC-2ECBE85EE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0" y="4915658"/>
            <a:ext cx="2634381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ea typeface="SimHei" panose="02010609060101010101" pitchFamily="49" charset="-122"/>
              </a:rPr>
              <a:t>持守已有的</a:t>
            </a:r>
          </a:p>
        </p:txBody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1D05E3C8-9CBA-4B7C-8F4E-EC4EDC344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580" y="5762446"/>
            <a:ext cx="2634381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买金子、白衣、眼药</a:t>
            </a:r>
          </a:p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发热心、悔改、开门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C175A90E-206C-4B11-B3D5-5880E356F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4999" y="693591"/>
            <a:ext cx="3147001" cy="766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>
                <a:ea typeface="SimHei" panose="02010609060101010101" pitchFamily="49" charset="-122"/>
              </a:rPr>
              <a:t>生命树的果子</a:t>
            </a:r>
            <a:endParaRPr lang="zh-TW" altLang="en-US" sz="2200">
              <a:ea typeface="SimHei" panose="02010609060101010101" pitchFamily="49" charset="-122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7031D501-A0D0-4A50-B53D-DE5C2516F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692" y="1540378"/>
            <a:ext cx="3162307" cy="766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200">
                <a:ea typeface="SimHei" panose="02010609060101010101" pitchFamily="49" charset="-122"/>
              </a:rPr>
              <a:t>生命的冠冕</a:t>
            </a:r>
          </a:p>
          <a:p>
            <a:pPr algn="ctr"/>
            <a:r>
              <a:rPr lang="zh-TW" altLang="en-US" sz="2200">
                <a:ea typeface="SimHei" panose="02010609060101010101" pitchFamily="49" charset="-122"/>
              </a:rPr>
              <a:t>不受第二次死的害</a:t>
            </a:r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676AA3A4-BFA2-43B0-8D40-21CB50BA9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693" y="2372187"/>
            <a:ext cx="3162307" cy="766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>
                <a:ea typeface="SimHei" panose="02010609060101010101" pitchFamily="49" charset="-122"/>
              </a:rPr>
              <a:t>隐藏的吗哪</a:t>
            </a:r>
          </a:p>
          <a:p>
            <a:pPr algn="ctr"/>
            <a:r>
              <a:rPr lang="zh-CN" altLang="en-US" sz="2200">
                <a:ea typeface="SimHei" panose="02010609060101010101" pitchFamily="49" charset="-122"/>
              </a:rPr>
              <a:t>写着新名的白石</a:t>
            </a:r>
            <a:endParaRPr lang="zh-TW" altLang="en-US" sz="2200">
              <a:ea typeface="SimHei" panose="02010609060101010101" pitchFamily="49" charset="-122"/>
            </a:endParaRPr>
          </a:p>
        </p:txBody>
      </p:sp>
      <p:sp>
        <p:nvSpPr>
          <p:cNvPr id="40" name="Rectangle 30">
            <a:extLst>
              <a:ext uri="{FF2B5EF4-FFF2-40B4-BE49-F238E27FC236}">
                <a16:creationId xmlns:a16="http://schemas.microsoft.com/office/drawing/2014/main" id="{441EFAA1-DAB5-4A50-B052-BE6E9E067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9308" y="3216052"/>
            <a:ext cx="3172691" cy="766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制伏列国的权柄；晨星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41" name="Rectangle 31">
            <a:extLst>
              <a:ext uri="{FF2B5EF4-FFF2-40B4-BE49-F238E27FC236}">
                <a16:creationId xmlns:a16="http://schemas.microsoft.com/office/drawing/2014/main" id="{4AEA9F83-2664-46C0-9C77-B1C2D2E88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692" y="4068777"/>
            <a:ext cx="3162307" cy="766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穿白衣；生命册；</a:t>
            </a:r>
            <a:endParaRPr lang="en-US" altLang="zh-CN" sz="2200" dirty="0">
              <a:ea typeface="SimHei" panose="02010609060101010101" pitchFamily="49" charset="-122"/>
            </a:endParaRPr>
          </a:p>
          <a:p>
            <a:pPr algn="ctr"/>
            <a:r>
              <a:rPr lang="zh-CN" altLang="en-US" sz="2200" dirty="0">
                <a:ea typeface="SimHei" panose="02010609060101010101" pitchFamily="49" charset="-122"/>
              </a:rPr>
              <a:t>认其名</a:t>
            </a:r>
            <a:endParaRPr lang="zh-TW" altLang="en-US" sz="2200" dirty="0">
              <a:ea typeface="SimHei" panose="02010609060101010101" pitchFamily="49" charset="-122"/>
            </a:endParaRPr>
          </a:p>
        </p:txBody>
      </p:sp>
      <p:sp>
        <p:nvSpPr>
          <p:cNvPr id="42" name="Rectangle 32">
            <a:extLst>
              <a:ext uri="{FF2B5EF4-FFF2-40B4-BE49-F238E27FC236}">
                <a16:creationId xmlns:a16="http://schemas.microsoft.com/office/drawing/2014/main" id="{24684B7A-D084-4B92-8629-CABB1AD77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4996" y="4900676"/>
            <a:ext cx="3147003" cy="76676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200">
                <a:ea typeface="SimHei" panose="02010609060101010101" pitchFamily="49" charset="-122"/>
              </a:rPr>
              <a:t>在神殿作柱子；神、神城</a:t>
            </a:r>
          </a:p>
          <a:p>
            <a:pPr algn="ctr"/>
            <a:r>
              <a:rPr lang="zh-CN" altLang="en-US" sz="2200">
                <a:ea typeface="SimHei" panose="02010609060101010101" pitchFamily="49" charset="-122"/>
              </a:rPr>
              <a:t>的名、主的新名写在其上</a:t>
            </a:r>
            <a:endParaRPr lang="zh-TW" altLang="en-US" sz="2200">
              <a:ea typeface="SimHei" panose="02010609060101010101" pitchFamily="49" charset="-122"/>
            </a:endParaRPr>
          </a:p>
        </p:txBody>
      </p:sp>
      <p:sp>
        <p:nvSpPr>
          <p:cNvPr id="43" name="Rectangle 33">
            <a:extLst>
              <a:ext uri="{FF2B5EF4-FFF2-40B4-BE49-F238E27FC236}">
                <a16:creationId xmlns:a16="http://schemas.microsoft.com/office/drawing/2014/main" id="{5B775CE3-4333-416A-A839-3A0E77BA3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4996" y="5770983"/>
            <a:ext cx="3147003" cy="76676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>
                <a:ea typeface="SimHei" panose="02010609060101010101" pitchFamily="49" charset="-122"/>
              </a:rPr>
              <a:t>与主同坐宝座</a:t>
            </a:r>
            <a:endParaRPr lang="zh-TW" altLang="en-US" sz="220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236" y="0"/>
            <a:ext cx="11547764" cy="6858000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从教会时代的观点看：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、以弗所教会	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30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100 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、士每拿教会	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100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313 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、别迦摩教会	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313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590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、推雅推喇教会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590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1517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、撒狄教会	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1517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1648 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、非拉铁非教会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1648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1900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、老底嘉教会			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AD 1900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－教会被提 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zh-CN" altLang="en-US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662267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CD364B67-1C49-4EEA-BD6D-8C0E0F4A5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85" y="320675"/>
            <a:ext cx="1571625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教会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70375881-A419-43D2-B191-8CDDAFEB8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0323" y="320675"/>
            <a:ext cx="381029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字义</a:t>
            </a:r>
          </a:p>
        </p:txBody>
      </p:sp>
      <p:sp>
        <p:nvSpPr>
          <p:cNvPr id="108548" name="Rectangle 4">
            <a:extLst>
              <a:ext uri="{FF2B5EF4-FFF2-40B4-BE49-F238E27FC236}">
                <a16:creationId xmlns:a16="http://schemas.microsoft.com/office/drawing/2014/main" id="{D3AAF154-71EC-4FA5-BA55-AF93335BB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320675"/>
            <a:ext cx="1938337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预表</a:t>
            </a:r>
          </a:p>
        </p:txBody>
      </p:sp>
      <p:sp>
        <p:nvSpPr>
          <p:cNvPr id="108549" name="Rectangle 5">
            <a:extLst>
              <a:ext uri="{FF2B5EF4-FFF2-40B4-BE49-F238E27FC236}">
                <a16:creationId xmlns:a16="http://schemas.microsoft.com/office/drawing/2014/main" id="{D85D567B-3F07-48BB-90C7-8A0A8410C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320675"/>
            <a:ext cx="2719674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时代</a:t>
            </a:r>
          </a:p>
        </p:txBody>
      </p:sp>
      <p:sp>
        <p:nvSpPr>
          <p:cNvPr id="108550" name="Rectangle 6">
            <a:extLst>
              <a:ext uri="{FF2B5EF4-FFF2-40B4-BE49-F238E27FC236}">
                <a16:creationId xmlns:a16="http://schemas.microsoft.com/office/drawing/2014/main" id="{8324B317-B5B6-478F-BF39-9AF8E99FF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86" y="938936"/>
            <a:ext cx="1571625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108551" name="Rectangle 7">
            <a:extLst>
              <a:ext uri="{FF2B5EF4-FFF2-40B4-BE49-F238E27FC236}">
                <a16:creationId xmlns:a16="http://schemas.microsoft.com/office/drawing/2014/main" id="{95ADA228-5E3D-4EF1-B696-FA9A97146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0323" y="942976"/>
            <a:ext cx="3810291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可羡慕的；放松</a:t>
            </a:r>
          </a:p>
        </p:txBody>
      </p:sp>
      <p:sp>
        <p:nvSpPr>
          <p:cNvPr id="108552" name="Rectangle 8">
            <a:extLst>
              <a:ext uri="{FF2B5EF4-FFF2-40B4-BE49-F238E27FC236}">
                <a16:creationId xmlns:a16="http://schemas.microsoft.com/office/drawing/2014/main" id="{6FA3CC8D-2E38-4AA3-B14E-BEFC08544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942976"/>
            <a:ext cx="1938337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初代教会</a:t>
            </a:r>
          </a:p>
        </p:txBody>
      </p:sp>
      <p:sp>
        <p:nvSpPr>
          <p:cNvPr id="108553" name="Rectangle 9">
            <a:extLst>
              <a:ext uri="{FF2B5EF4-FFF2-40B4-BE49-F238E27FC236}">
                <a16:creationId xmlns:a16="http://schemas.microsoft.com/office/drawing/2014/main" id="{C0433BA0-70DD-4BF1-AE85-17663C851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942976"/>
            <a:ext cx="2719674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30-100</a:t>
            </a: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108554" name="Rectangle 10">
            <a:extLst>
              <a:ext uri="{FF2B5EF4-FFF2-40B4-BE49-F238E27FC236}">
                <a16:creationId xmlns:a16="http://schemas.microsoft.com/office/drawing/2014/main" id="{8223C1D9-4F84-41A2-87E2-F6D56C765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14" y="1746251"/>
            <a:ext cx="1571625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108555" name="Rectangle 11">
            <a:extLst>
              <a:ext uri="{FF2B5EF4-FFF2-40B4-BE49-F238E27FC236}">
                <a16:creationId xmlns:a16="http://schemas.microsoft.com/office/drawing/2014/main" id="{5CF9DE10-A680-439F-B906-25BCBA6C6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251" y="1746251"/>
            <a:ext cx="3803363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没药</a:t>
            </a:r>
          </a:p>
        </p:txBody>
      </p:sp>
      <p:sp>
        <p:nvSpPr>
          <p:cNvPr id="108556" name="Rectangle 12">
            <a:extLst>
              <a:ext uri="{FF2B5EF4-FFF2-40B4-BE49-F238E27FC236}">
                <a16:creationId xmlns:a16="http://schemas.microsoft.com/office/drawing/2014/main" id="{872A5F54-DE55-4DB8-9AFE-8AFFFF706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1746251"/>
            <a:ext cx="1938337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受逼迫教会</a:t>
            </a:r>
            <a:endParaRPr lang="zh-TW" altLang="en-US" sz="220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57" name="Rectangle 13">
            <a:extLst>
              <a:ext uri="{FF2B5EF4-FFF2-40B4-BE49-F238E27FC236}">
                <a16:creationId xmlns:a16="http://schemas.microsoft.com/office/drawing/2014/main" id="{7DD01F56-25CA-4075-8C11-207625DF6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1746251"/>
            <a:ext cx="2719674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100-313</a:t>
            </a: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108558" name="Rectangle 14">
            <a:extLst>
              <a:ext uri="{FF2B5EF4-FFF2-40B4-BE49-F238E27FC236}">
                <a16:creationId xmlns:a16="http://schemas.microsoft.com/office/drawing/2014/main" id="{31C8D7F9-0BCC-44E5-B8B3-228D8E588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14" y="2553565"/>
            <a:ext cx="1571625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108559" name="Rectangle 15">
            <a:extLst>
              <a:ext uri="{FF2B5EF4-FFF2-40B4-BE49-F238E27FC236}">
                <a16:creationId xmlns:a16="http://schemas.microsoft.com/office/drawing/2014/main" id="{649C5F6B-BEE4-438C-BD7B-B262AECBD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251" y="2551113"/>
            <a:ext cx="3803363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高地；联姻</a:t>
            </a:r>
          </a:p>
        </p:txBody>
      </p:sp>
      <p:sp>
        <p:nvSpPr>
          <p:cNvPr id="108560" name="Rectangle 16">
            <a:extLst>
              <a:ext uri="{FF2B5EF4-FFF2-40B4-BE49-F238E27FC236}">
                <a16:creationId xmlns:a16="http://schemas.microsoft.com/office/drawing/2014/main" id="{961B2B26-D57C-4624-83CC-718EA87A1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2551113"/>
            <a:ext cx="1938337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国教时代</a:t>
            </a:r>
          </a:p>
        </p:txBody>
      </p:sp>
      <p:sp>
        <p:nvSpPr>
          <p:cNvPr id="108561" name="Rectangle 17">
            <a:extLst>
              <a:ext uri="{FF2B5EF4-FFF2-40B4-BE49-F238E27FC236}">
                <a16:creationId xmlns:a16="http://schemas.microsoft.com/office/drawing/2014/main" id="{A0D60011-2FF9-4FD8-AF9C-BF1962067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2551113"/>
            <a:ext cx="2719674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TW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313-</a:t>
            </a: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59</a:t>
            </a:r>
            <a:r>
              <a:rPr lang="en-US" altLang="zh-TW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108562" name="Rectangle 18">
            <a:extLst>
              <a:ext uri="{FF2B5EF4-FFF2-40B4-BE49-F238E27FC236}">
                <a16:creationId xmlns:a16="http://schemas.microsoft.com/office/drawing/2014/main" id="{55C2880D-2F65-4A08-AC34-F62E64D93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14" y="3355975"/>
            <a:ext cx="1571625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108563" name="Rectangle 19">
            <a:extLst>
              <a:ext uri="{FF2B5EF4-FFF2-40B4-BE49-F238E27FC236}">
                <a16:creationId xmlns:a16="http://schemas.microsoft.com/office/drawing/2014/main" id="{709E8BE9-2F8E-4181-A102-7C3FB89F0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251" y="3355976"/>
            <a:ext cx="3803363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烧香；不断献祭</a:t>
            </a:r>
            <a:endParaRPr lang="zh-TW" altLang="en-US" sz="2200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64" name="Rectangle 20">
            <a:extLst>
              <a:ext uri="{FF2B5EF4-FFF2-40B4-BE49-F238E27FC236}">
                <a16:creationId xmlns:a16="http://schemas.microsoft.com/office/drawing/2014/main" id="{D71DF1AD-DBBE-4268-927A-D16C8A620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3355976"/>
            <a:ext cx="1938337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大公</a:t>
            </a:r>
            <a:r>
              <a:rPr lang="zh-TW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教会</a:t>
            </a:r>
          </a:p>
        </p:txBody>
      </p:sp>
      <p:sp>
        <p:nvSpPr>
          <p:cNvPr id="108565" name="Rectangle 21">
            <a:extLst>
              <a:ext uri="{FF2B5EF4-FFF2-40B4-BE49-F238E27FC236}">
                <a16:creationId xmlns:a16="http://schemas.microsoft.com/office/drawing/2014/main" id="{712AA157-885F-43BD-B415-7CAB0B09E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3355976"/>
            <a:ext cx="2719674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590-</a:t>
            </a: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1517</a:t>
            </a: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66" name="Rectangle 22">
            <a:extLst>
              <a:ext uri="{FF2B5EF4-FFF2-40B4-BE49-F238E27FC236}">
                <a16:creationId xmlns:a16="http://schemas.microsoft.com/office/drawing/2014/main" id="{89CE875C-A426-47FE-9901-3F06C6CA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87" y="4160838"/>
            <a:ext cx="1571625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108567" name="Rectangle 23">
            <a:extLst>
              <a:ext uri="{FF2B5EF4-FFF2-40B4-BE49-F238E27FC236}">
                <a16:creationId xmlns:a16="http://schemas.microsoft.com/office/drawing/2014/main" id="{3E671E1C-EFA1-487D-B32C-0D721815A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0324" y="4160838"/>
            <a:ext cx="3810291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剩下的；逃脱者余数；恢复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68" name="Rectangle 24">
            <a:extLst>
              <a:ext uri="{FF2B5EF4-FFF2-40B4-BE49-F238E27FC236}">
                <a16:creationId xmlns:a16="http://schemas.microsoft.com/office/drawing/2014/main" id="{0405CC20-9C0D-4CFA-80CB-FF65A848C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4160838"/>
            <a:ext cx="1938337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宗教改革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69" name="Rectangle 25">
            <a:extLst>
              <a:ext uri="{FF2B5EF4-FFF2-40B4-BE49-F238E27FC236}">
                <a16:creationId xmlns:a16="http://schemas.microsoft.com/office/drawing/2014/main" id="{2714C02F-F9A9-4699-A4FE-48F1D8782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4160838"/>
            <a:ext cx="2719674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1517-1648</a:t>
            </a: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70" name="Rectangle 26">
            <a:extLst>
              <a:ext uri="{FF2B5EF4-FFF2-40B4-BE49-F238E27FC236}">
                <a16:creationId xmlns:a16="http://schemas.microsoft.com/office/drawing/2014/main" id="{4C93C2E0-A0E8-4032-94B2-0B1789E75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13" y="4965701"/>
            <a:ext cx="1571625" cy="766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108571" name="Rectangle 27">
            <a:extLst>
              <a:ext uri="{FF2B5EF4-FFF2-40B4-BE49-F238E27FC236}">
                <a16:creationId xmlns:a16="http://schemas.microsoft.com/office/drawing/2014/main" id="{9A801564-B53B-42CA-8441-42CD4F3A0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250" y="4965701"/>
            <a:ext cx="3803365" cy="766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兄弟之爱</a:t>
            </a:r>
          </a:p>
        </p:txBody>
      </p:sp>
      <p:sp>
        <p:nvSpPr>
          <p:cNvPr id="108572" name="Rectangle 28">
            <a:extLst>
              <a:ext uri="{FF2B5EF4-FFF2-40B4-BE49-F238E27FC236}">
                <a16:creationId xmlns:a16="http://schemas.microsoft.com/office/drawing/2014/main" id="{1C8DC190-C862-461B-822E-F781151C9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4965701"/>
            <a:ext cx="1938337" cy="7667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普世</a:t>
            </a:r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宣教</a:t>
            </a:r>
          </a:p>
        </p:txBody>
      </p:sp>
      <p:sp>
        <p:nvSpPr>
          <p:cNvPr id="108573" name="Rectangle 29">
            <a:extLst>
              <a:ext uri="{FF2B5EF4-FFF2-40B4-BE49-F238E27FC236}">
                <a16:creationId xmlns:a16="http://schemas.microsoft.com/office/drawing/2014/main" id="{9D50104A-E610-4655-8BF9-27AD6C7A8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7" y="4965701"/>
            <a:ext cx="2719675" cy="7667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1648-1900</a:t>
            </a: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74" name="Rectangle 30">
            <a:extLst>
              <a:ext uri="{FF2B5EF4-FFF2-40B4-BE49-F238E27FC236}">
                <a16:creationId xmlns:a16="http://schemas.microsoft.com/office/drawing/2014/main" id="{9E798B7D-221D-409D-A169-F344B5AB1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13" y="5770563"/>
            <a:ext cx="1571625" cy="7667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108575" name="Rectangle 31">
            <a:extLst>
              <a:ext uri="{FF2B5EF4-FFF2-40B4-BE49-F238E27FC236}">
                <a16:creationId xmlns:a16="http://schemas.microsoft.com/office/drawing/2014/main" id="{FD90A9C0-539D-4943-BD94-354F9A974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251" y="5770563"/>
            <a:ext cx="3803364" cy="766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民治；众人的意见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8576" name="Rectangle 32">
            <a:extLst>
              <a:ext uri="{FF2B5EF4-FFF2-40B4-BE49-F238E27FC236}">
                <a16:creationId xmlns:a16="http://schemas.microsoft.com/office/drawing/2014/main" id="{0C22D62D-EB46-4CD3-AF55-542E6ABF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9" y="5770563"/>
            <a:ext cx="1938337" cy="76676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22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末世教会</a:t>
            </a:r>
          </a:p>
        </p:txBody>
      </p:sp>
      <p:sp>
        <p:nvSpPr>
          <p:cNvPr id="108577" name="Rectangle 33">
            <a:extLst>
              <a:ext uri="{FF2B5EF4-FFF2-40B4-BE49-F238E27FC236}">
                <a16:creationId xmlns:a16="http://schemas.microsoft.com/office/drawing/2014/main" id="{2870873E-F0D6-4517-B21C-B16D44569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5770563"/>
            <a:ext cx="2719676" cy="766762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en-US" altLang="zh-CN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1900-</a:t>
            </a:r>
            <a:r>
              <a:rPr lang="zh-CN" altLang="en-US" sz="22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教会被提</a:t>
            </a:r>
            <a:endParaRPr lang="zh-TW" altLang="en-US" sz="22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10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8309" y="307474"/>
            <a:ext cx="10224655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下周的读经作业：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、直接：启示录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4-5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、相关：马太福音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章，但以理书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9:24-27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、我个人目前的信仰状态如何？对主及祂的教会的热心还想起初那样吗？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、我们教会的整体状况如何？我认为提升教会目前最需要做的是什么？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、如果今天就面对主的审判，我会是一个得胜的基督徒吗？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问答和分享时间：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、请尽量围绕着今天经文的要点。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、最后结束时间控制在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9:15PM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3910846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8371</TotalTime>
  <Words>2051</Words>
  <Application>Microsoft Office PowerPoint</Application>
  <PresentationFormat>Widescreen</PresentationFormat>
  <Paragraphs>205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MingLiU</vt:lpstr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2</cp:revision>
  <dcterms:created xsi:type="dcterms:W3CDTF">2020-11-05T21:27:14Z</dcterms:created>
  <dcterms:modified xsi:type="dcterms:W3CDTF">2020-11-28T05:21:32Z</dcterms:modified>
</cp:coreProperties>
</file>