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835" r:id="rId3"/>
    <p:sldId id="289" r:id="rId4"/>
    <p:sldId id="892" r:id="rId5"/>
    <p:sldId id="882" r:id="rId6"/>
    <p:sldId id="549" r:id="rId7"/>
    <p:sldId id="883" r:id="rId8"/>
    <p:sldId id="881" r:id="rId9"/>
    <p:sldId id="409" r:id="rId10"/>
    <p:sldId id="292" r:id="rId11"/>
    <p:sldId id="443" r:id="rId12"/>
    <p:sldId id="444" r:id="rId13"/>
    <p:sldId id="445" r:id="rId14"/>
    <p:sldId id="297" r:id="rId15"/>
    <p:sldId id="411" r:id="rId16"/>
    <p:sldId id="896" r:id="rId17"/>
    <p:sldId id="898" r:id="rId18"/>
    <p:sldId id="304" r:id="rId19"/>
    <p:sldId id="305" r:id="rId20"/>
    <p:sldId id="307" r:id="rId21"/>
    <p:sldId id="309" r:id="rId22"/>
    <p:sldId id="308" r:id="rId23"/>
    <p:sldId id="899" r:id="rId24"/>
    <p:sldId id="900" r:id="rId25"/>
    <p:sldId id="903" r:id="rId26"/>
    <p:sldId id="314" r:id="rId27"/>
    <p:sldId id="315" r:id="rId28"/>
    <p:sldId id="317" r:id="rId29"/>
    <p:sldId id="318" r:id="rId30"/>
    <p:sldId id="904" r:id="rId31"/>
    <p:sldId id="905" r:id="rId32"/>
    <p:sldId id="326" r:id="rId33"/>
    <p:sldId id="327" r:id="rId34"/>
    <p:sldId id="328" r:id="rId35"/>
    <p:sldId id="906" r:id="rId36"/>
    <p:sldId id="907" r:id="rId37"/>
    <p:sldId id="910" r:id="rId38"/>
    <p:sldId id="909" r:id="rId39"/>
    <p:sldId id="872" r:id="rId40"/>
    <p:sldId id="873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FD373-07E5-41B3-BB32-08D56E5744BD}" v="18" dt="2020-11-14T03:48:40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1DBFD373-07E5-41B3-BB32-08D56E5744BD}"/>
    <pc:docChg chg="delSld modSld">
      <pc:chgData name="Chunping Xu" userId="a5962ba47313b1f5" providerId="LiveId" clId="{1DBFD373-07E5-41B3-BB32-08D56E5744BD}" dt="2020-11-18T00:09:52.839" v="62" actId="47"/>
      <pc:docMkLst>
        <pc:docMk/>
      </pc:docMkLst>
      <pc:sldChg chg="modSp">
        <pc:chgData name="Chunping Xu" userId="a5962ba47313b1f5" providerId="LiveId" clId="{1DBFD373-07E5-41B3-BB32-08D56E5744BD}" dt="2020-11-14T02:03:36.941" v="6" actId="14100"/>
        <pc:sldMkLst>
          <pc:docMk/>
          <pc:sldMk cId="0" sldId="305"/>
        </pc:sldMkLst>
        <pc:spChg chg="mod">
          <ac:chgData name="Chunping Xu" userId="a5962ba47313b1f5" providerId="LiveId" clId="{1DBFD373-07E5-41B3-BB32-08D56E5744BD}" dt="2020-11-14T02:03:36.941" v="6" actId="14100"/>
          <ac:spMkLst>
            <pc:docMk/>
            <pc:sldMk cId="0" sldId="305"/>
            <ac:spMk id="52254" creationId="{5FBDE1AD-8536-4EB5-AD22-252EBD79AD9A}"/>
          </ac:spMkLst>
        </pc:spChg>
        <pc:spChg chg="mod">
          <ac:chgData name="Chunping Xu" userId="a5962ba47313b1f5" providerId="LiveId" clId="{1DBFD373-07E5-41B3-BB32-08D56E5744BD}" dt="2020-11-14T02:03:32.615" v="5" actId="14100"/>
          <ac:spMkLst>
            <pc:docMk/>
            <pc:sldMk cId="0" sldId="305"/>
            <ac:spMk id="52255" creationId="{6FB47CA0-838A-402F-9ACF-8E74B19C951C}"/>
          </ac:spMkLst>
        </pc:spChg>
      </pc:sldChg>
      <pc:sldChg chg="modSp">
        <pc:chgData name="Chunping Xu" userId="a5962ba47313b1f5" providerId="LiveId" clId="{1DBFD373-07E5-41B3-BB32-08D56E5744BD}" dt="2020-11-14T02:04:16.085" v="8" actId="14100"/>
        <pc:sldMkLst>
          <pc:docMk/>
          <pc:sldMk cId="0" sldId="307"/>
        </pc:sldMkLst>
        <pc:spChg chg="mod">
          <ac:chgData name="Chunping Xu" userId="a5962ba47313b1f5" providerId="LiveId" clId="{1DBFD373-07E5-41B3-BB32-08D56E5744BD}" dt="2020-11-14T02:04:08.255" v="7" actId="14100"/>
          <ac:spMkLst>
            <pc:docMk/>
            <pc:sldMk cId="0" sldId="307"/>
            <ac:spMk id="54276" creationId="{5601375C-EE71-4B8D-AFD7-7055E46510F6}"/>
          </ac:spMkLst>
        </pc:spChg>
        <pc:spChg chg="mod">
          <ac:chgData name="Chunping Xu" userId="a5962ba47313b1f5" providerId="LiveId" clId="{1DBFD373-07E5-41B3-BB32-08D56E5744BD}" dt="2020-11-14T02:04:16.085" v="8" actId="14100"/>
          <ac:spMkLst>
            <pc:docMk/>
            <pc:sldMk cId="0" sldId="307"/>
            <ac:spMk id="54280" creationId="{26F9E59A-B0B7-41B2-B0FC-ED109BC53D8D}"/>
          </ac:spMkLst>
        </pc:spChg>
      </pc:sldChg>
      <pc:sldChg chg="modSp">
        <pc:chgData name="Chunping Xu" userId="a5962ba47313b1f5" providerId="LiveId" clId="{1DBFD373-07E5-41B3-BB32-08D56E5744BD}" dt="2020-11-14T02:06:03.318" v="9" actId="14100"/>
        <pc:sldMkLst>
          <pc:docMk/>
          <pc:sldMk cId="0" sldId="315"/>
        </pc:sldMkLst>
        <pc:spChg chg="mod">
          <ac:chgData name="Chunping Xu" userId="a5962ba47313b1f5" providerId="LiveId" clId="{1DBFD373-07E5-41B3-BB32-08D56E5744BD}" dt="2020-11-14T02:06:03.318" v="9" actId="14100"/>
          <ac:spMkLst>
            <pc:docMk/>
            <pc:sldMk cId="0" sldId="315"/>
            <ac:spMk id="62495" creationId="{E78D4386-08A1-43CB-A5BB-A49F03B90EA7}"/>
          </ac:spMkLst>
        </pc:spChg>
      </pc:sldChg>
      <pc:sldChg chg="modSp">
        <pc:chgData name="Chunping Xu" userId="a5962ba47313b1f5" providerId="LiveId" clId="{1DBFD373-07E5-41B3-BB32-08D56E5744BD}" dt="2020-11-14T02:07:09.282" v="11" actId="14100"/>
        <pc:sldMkLst>
          <pc:docMk/>
          <pc:sldMk cId="0" sldId="327"/>
        </pc:sldMkLst>
        <pc:spChg chg="mod">
          <ac:chgData name="Chunping Xu" userId="a5962ba47313b1f5" providerId="LiveId" clId="{1DBFD373-07E5-41B3-BB32-08D56E5744BD}" dt="2020-11-14T02:07:09.282" v="11" actId="14100"/>
          <ac:spMkLst>
            <pc:docMk/>
            <pc:sldMk cId="0" sldId="327"/>
            <ac:spMk id="74782" creationId="{6D4AF9D3-CD86-43BE-8FBC-697244AFF001}"/>
          </ac:spMkLst>
        </pc:spChg>
        <pc:spChg chg="mod">
          <ac:chgData name="Chunping Xu" userId="a5962ba47313b1f5" providerId="LiveId" clId="{1DBFD373-07E5-41B3-BB32-08D56E5744BD}" dt="2020-11-14T02:06:55.974" v="10" actId="14100"/>
          <ac:spMkLst>
            <pc:docMk/>
            <pc:sldMk cId="0" sldId="327"/>
            <ac:spMk id="74783" creationId="{29FCB209-22D4-415B-9ED5-B7CF8E4577C8}"/>
          </ac:spMkLst>
        </pc:spChg>
      </pc:sldChg>
      <pc:sldChg chg="modSp mod">
        <pc:chgData name="Chunping Xu" userId="a5962ba47313b1f5" providerId="LiveId" clId="{1DBFD373-07E5-41B3-BB32-08D56E5744BD}" dt="2020-11-14T02:02:25.450" v="4" actId="20577"/>
        <pc:sldMkLst>
          <pc:docMk/>
          <pc:sldMk cId="0" sldId="411"/>
        </pc:sldMkLst>
        <pc:spChg chg="mod">
          <ac:chgData name="Chunping Xu" userId="a5962ba47313b1f5" providerId="LiveId" clId="{1DBFD373-07E5-41B3-BB32-08D56E5744BD}" dt="2020-11-14T02:02:25.450" v="4" actId="20577"/>
          <ac:spMkLst>
            <pc:docMk/>
            <pc:sldMk cId="0" sldId="41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1DBFD373-07E5-41B3-BB32-08D56E5744BD}" dt="2020-11-14T01:57:35.925" v="1" actId="20577"/>
        <pc:sldMkLst>
          <pc:docMk/>
          <pc:sldMk cId="2574250617" sldId="835"/>
        </pc:sldMkLst>
        <pc:spChg chg="mod">
          <ac:chgData name="Chunping Xu" userId="a5962ba47313b1f5" providerId="LiveId" clId="{1DBFD373-07E5-41B3-BB32-08D56E5744BD}" dt="2020-11-14T01:57:35.925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1DBFD373-07E5-41B3-BB32-08D56E5744BD}" dt="2020-11-14T03:48:46.705" v="61" actId="20577"/>
        <pc:sldMkLst>
          <pc:docMk/>
          <pc:sldMk cId="3736978202" sldId="883"/>
        </pc:sldMkLst>
        <pc:spChg chg="mod">
          <ac:chgData name="Chunping Xu" userId="a5962ba47313b1f5" providerId="LiveId" clId="{1DBFD373-07E5-41B3-BB32-08D56E5744BD}" dt="2020-11-14T03:48:46.705" v="61" actId="20577"/>
          <ac:spMkLst>
            <pc:docMk/>
            <pc:sldMk cId="3736978202" sldId="883"/>
            <ac:spMk id="3" creationId="{00000000-0000-0000-0000-000000000000}"/>
          </ac:spMkLst>
        </pc:spChg>
      </pc:sldChg>
      <pc:sldChg chg="del">
        <pc:chgData name="Chunping Xu" userId="a5962ba47313b1f5" providerId="LiveId" clId="{1DBFD373-07E5-41B3-BB32-08D56E5744BD}" dt="2020-11-18T00:09:52.839" v="62" actId="47"/>
        <pc:sldMkLst>
          <pc:docMk/>
          <pc:sldMk cId="455864517" sldId="893"/>
        </pc:sldMkLst>
      </pc:sldChg>
      <pc:sldChg chg="del">
        <pc:chgData name="Chunping Xu" userId="a5962ba47313b1f5" providerId="LiveId" clId="{1DBFD373-07E5-41B3-BB32-08D56E5744BD}" dt="2020-11-18T00:09:52.839" v="62" actId="47"/>
        <pc:sldMkLst>
          <pc:docMk/>
          <pc:sldMk cId="841694041" sldId="894"/>
        </pc:sldMkLst>
      </pc:sldChg>
      <pc:sldChg chg="del">
        <pc:chgData name="Chunping Xu" userId="a5962ba47313b1f5" providerId="LiveId" clId="{1DBFD373-07E5-41B3-BB32-08D56E5744BD}" dt="2020-11-18T00:09:52.839" v="62" actId="47"/>
        <pc:sldMkLst>
          <pc:docMk/>
          <pc:sldMk cId="2662267733" sldId="895"/>
        </pc:sldMkLst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69AD378F-B97A-40BA-B76D-8C062DB2A7A4}"/>
    <pc:docChg chg="undo custSel addSld delSld modSld sldOrd">
      <pc:chgData name="Chunping Xu" userId="a5962ba47313b1f5" providerId="LiveId" clId="{69AD378F-B97A-40BA-B76D-8C062DB2A7A4}" dt="2020-11-14T01:56:17.836" v="1290"/>
      <pc:docMkLst>
        <pc:docMk/>
      </pc:docMkLst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57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59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61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62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63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67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73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74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275"/>
        </pc:sldMkLst>
      </pc:sldChg>
      <pc:sldChg chg="delSp modSp add modAnim">
        <pc:chgData name="Chunping Xu" userId="a5962ba47313b1f5" providerId="LiveId" clId="{69AD378F-B97A-40BA-B76D-8C062DB2A7A4}" dt="2020-11-14T00:46:31.581" v="904"/>
        <pc:sldMkLst>
          <pc:docMk/>
          <pc:sldMk cId="0" sldId="289"/>
        </pc:sldMkLst>
        <pc:spChg chg="mod">
          <ac:chgData name="Chunping Xu" userId="a5962ba47313b1f5" providerId="LiveId" clId="{69AD378F-B97A-40BA-B76D-8C062DB2A7A4}" dt="2020-11-13T22:45:23.170" v="721" actId="1076"/>
          <ac:spMkLst>
            <pc:docMk/>
            <pc:sldMk cId="0" sldId="289"/>
            <ac:spMk id="35843" creationId="{8E0EC4CF-99AF-46FF-BB4C-D3A457CEA0A3}"/>
          </ac:spMkLst>
        </pc:spChg>
        <pc:spChg chg="del mod">
          <ac:chgData name="Chunping Xu" userId="a5962ba47313b1f5" providerId="LiveId" clId="{69AD378F-B97A-40BA-B76D-8C062DB2A7A4}" dt="2020-11-13T22:43:56.059" v="714" actId="21"/>
          <ac:spMkLst>
            <pc:docMk/>
            <pc:sldMk cId="0" sldId="289"/>
            <ac:spMk id="35844" creationId="{3C6CD732-ABA2-4A08-8A30-7AE3A81D86FA}"/>
          </ac:spMkLst>
        </pc:spChg>
        <pc:picChg chg="mod">
          <ac:chgData name="Chunping Xu" userId="a5962ba47313b1f5" providerId="LiveId" clId="{69AD378F-B97A-40BA-B76D-8C062DB2A7A4}" dt="2020-11-13T22:45:49.615" v="725" actId="1076"/>
          <ac:picMkLst>
            <pc:docMk/>
            <pc:sldMk cId="0" sldId="289"/>
            <ac:picMk id="35842" creationId="{2607E099-72F8-4271-A6F7-7C82A39F7D2C}"/>
          </ac:picMkLst>
        </pc:picChg>
      </pc:sldChg>
      <pc:sldChg chg="delSp modSp add modAnim">
        <pc:chgData name="Chunping Xu" userId="a5962ba47313b1f5" providerId="LiveId" clId="{69AD378F-B97A-40BA-B76D-8C062DB2A7A4}" dt="2020-11-14T00:41:17.516" v="761"/>
        <pc:sldMkLst>
          <pc:docMk/>
          <pc:sldMk cId="0" sldId="292"/>
        </pc:sldMkLst>
        <pc:spChg chg="mod">
          <ac:chgData name="Chunping Xu" userId="a5962ba47313b1f5" providerId="LiveId" clId="{69AD378F-B97A-40BA-B76D-8C062DB2A7A4}" dt="2020-11-14T00:38:39.799" v="750" actId="14100"/>
          <ac:spMkLst>
            <pc:docMk/>
            <pc:sldMk cId="0" sldId="292"/>
            <ac:spMk id="38943" creationId="{62A62E13-C651-488A-90F7-26DC20581EBE}"/>
          </ac:spMkLst>
        </pc:spChg>
        <pc:spChg chg="mod">
          <ac:chgData name="Chunping Xu" userId="a5962ba47313b1f5" providerId="LiveId" clId="{69AD378F-B97A-40BA-B76D-8C062DB2A7A4}" dt="2020-11-14T00:39:19.269" v="753" actId="2711"/>
          <ac:spMkLst>
            <pc:docMk/>
            <pc:sldMk cId="0" sldId="292"/>
            <ac:spMk id="38944" creationId="{57AB1902-F1BF-4166-A9EF-F7FBE3F39504}"/>
          </ac:spMkLst>
        </pc:spChg>
        <pc:spChg chg="mod">
          <ac:chgData name="Chunping Xu" userId="a5962ba47313b1f5" providerId="LiveId" clId="{69AD378F-B97A-40BA-B76D-8C062DB2A7A4}" dt="2020-11-14T00:39:40.316" v="756" actId="113"/>
          <ac:spMkLst>
            <pc:docMk/>
            <pc:sldMk cId="0" sldId="292"/>
            <ac:spMk id="38945" creationId="{9F965F97-C7E7-450D-B703-F6C6F72788ED}"/>
          </ac:spMkLst>
        </pc:spChg>
        <pc:spChg chg="del">
          <ac:chgData name="Chunping Xu" userId="a5962ba47313b1f5" providerId="LiveId" clId="{69AD378F-B97A-40BA-B76D-8C062DB2A7A4}" dt="2020-11-14T00:38:08.949" v="746" actId="21"/>
          <ac:spMkLst>
            <pc:docMk/>
            <pc:sldMk cId="0" sldId="292"/>
            <ac:spMk id="38946" creationId="{13CDFBBA-F48E-49AE-A0C8-65B3C978B252}"/>
          </ac:spMkLst>
        </pc:spChg>
        <pc:spChg chg="del">
          <ac:chgData name="Chunping Xu" userId="a5962ba47313b1f5" providerId="LiveId" clId="{69AD378F-B97A-40BA-B76D-8C062DB2A7A4}" dt="2020-11-14T00:38:12.365" v="747" actId="21"/>
          <ac:spMkLst>
            <pc:docMk/>
            <pc:sldMk cId="0" sldId="292"/>
            <ac:spMk id="38947" creationId="{4832A3B7-09E3-40CC-941C-E502BB0A4AA8}"/>
          </ac:spMkLst>
        </pc:spChg>
      </pc:sldChg>
      <pc:sldChg chg="add">
        <pc:chgData name="Chunping Xu" userId="a5962ba47313b1f5" providerId="LiveId" clId="{69AD378F-B97A-40BA-B76D-8C062DB2A7A4}" dt="2020-11-13T22:48:23.097" v="739"/>
        <pc:sldMkLst>
          <pc:docMk/>
          <pc:sldMk cId="0" sldId="297"/>
        </pc:sldMkLst>
      </pc:sldChg>
      <pc:sldChg chg="add del">
        <pc:chgData name="Chunping Xu" userId="a5962ba47313b1f5" providerId="LiveId" clId="{69AD378F-B97A-40BA-B76D-8C062DB2A7A4}" dt="2020-11-14T00:49:07.722" v="912" actId="47"/>
        <pc:sldMkLst>
          <pc:docMk/>
          <pc:sldMk cId="0" sldId="298"/>
        </pc:sldMkLst>
      </pc:sldChg>
      <pc:sldChg chg="modSp add mod setBg">
        <pc:chgData name="Chunping Xu" userId="a5962ba47313b1f5" providerId="LiveId" clId="{69AD378F-B97A-40BA-B76D-8C062DB2A7A4}" dt="2020-11-14T01:08:40.797" v="981" actId="113"/>
        <pc:sldMkLst>
          <pc:docMk/>
          <pc:sldMk cId="0" sldId="304"/>
        </pc:sldMkLst>
        <pc:spChg chg="mod">
          <ac:chgData name="Chunping Xu" userId="a5962ba47313b1f5" providerId="LiveId" clId="{69AD378F-B97A-40BA-B76D-8C062DB2A7A4}" dt="2020-11-14T01:08:40.797" v="981" actId="113"/>
          <ac:spMkLst>
            <pc:docMk/>
            <pc:sldMk cId="0" sldId="304"/>
            <ac:spMk id="51203" creationId="{35F357E1-BB22-40B5-B482-20012DC15F88}"/>
          </ac:spMkLst>
        </pc:spChg>
      </pc:sldChg>
      <pc:sldChg chg="delSp modSp add modAnim">
        <pc:chgData name="Chunping Xu" userId="a5962ba47313b1f5" providerId="LiveId" clId="{69AD378F-B97A-40BA-B76D-8C062DB2A7A4}" dt="2020-11-14T01:52:44.114" v="1277" actId="21"/>
        <pc:sldMkLst>
          <pc:docMk/>
          <pc:sldMk cId="0" sldId="305"/>
        </pc:sldMkLst>
        <pc:spChg chg="mod">
          <ac:chgData name="Chunping Xu" userId="a5962ba47313b1f5" providerId="LiveId" clId="{69AD378F-B97A-40BA-B76D-8C062DB2A7A4}" dt="2020-11-14T01:09:41.400" v="989" actId="14100"/>
          <ac:spMkLst>
            <pc:docMk/>
            <pc:sldMk cId="0" sldId="305"/>
            <ac:spMk id="52253" creationId="{1CFBFAB0-95AD-4444-8521-E47BF1533BFB}"/>
          </ac:spMkLst>
        </pc:spChg>
        <pc:spChg chg="mod">
          <ac:chgData name="Chunping Xu" userId="a5962ba47313b1f5" providerId="LiveId" clId="{69AD378F-B97A-40BA-B76D-8C062DB2A7A4}" dt="2020-11-14T01:09:22.330" v="987" actId="1076"/>
          <ac:spMkLst>
            <pc:docMk/>
            <pc:sldMk cId="0" sldId="305"/>
            <ac:spMk id="52254" creationId="{5FBDE1AD-8536-4EB5-AD22-252EBD79AD9A}"/>
          </ac:spMkLst>
        </pc:spChg>
        <pc:spChg chg="mod">
          <ac:chgData name="Chunping Xu" userId="a5962ba47313b1f5" providerId="LiveId" clId="{69AD378F-B97A-40BA-B76D-8C062DB2A7A4}" dt="2020-11-14T01:09:51.866" v="991" actId="14100"/>
          <ac:spMkLst>
            <pc:docMk/>
            <pc:sldMk cId="0" sldId="305"/>
            <ac:spMk id="52255" creationId="{6FB47CA0-838A-402F-9ACF-8E74B19C951C}"/>
          </ac:spMkLst>
        </pc:spChg>
        <pc:spChg chg="del">
          <ac:chgData name="Chunping Xu" userId="a5962ba47313b1f5" providerId="LiveId" clId="{69AD378F-B97A-40BA-B76D-8C062DB2A7A4}" dt="2020-11-14T01:09:12.882" v="986" actId="21"/>
          <ac:spMkLst>
            <pc:docMk/>
            <pc:sldMk cId="0" sldId="305"/>
            <ac:spMk id="52256" creationId="{6D3A920D-FEE5-467D-9A2E-DBBD8159092F}"/>
          </ac:spMkLst>
        </pc:spChg>
        <pc:spChg chg="del">
          <ac:chgData name="Chunping Xu" userId="a5962ba47313b1f5" providerId="LiveId" clId="{69AD378F-B97A-40BA-B76D-8C062DB2A7A4}" dt="2020-11-14T01:09:11.039" v="985" actId="21"/>
          <ac:spMkLst>
            <pc:docMk/>
            <pc:sldMk cId="0" sldId="305"/>
            <ac:spMk id="52257" creationId="{BB0AD1D6-4B1A-4B85-8883-3B199EF18F51}"/>
          </ac:spMkLst>
        </pc:spChg>
        <pc:picChg chg="del">
          <ac:chgData name="Chunping Xu" userId="a5962ba47313b1f5" providerId="LiveId" clId="{69AD378F-B97A-40BA-B76D-8C062DB2A7A4}" dt="2020-11-14T01:52:44.114" v="1277" actId="21"/>
          <ac:picMkLst>
            <pc:docMk/>
            <pc:sldMk cId="0" sldId="305"/>
            <ac:picMk id="52259" creationId="{CC28F6D5-0AFC-4387-B1BE-6385D16D7551}"/>
          </ac:picMkLst>
        </pc:picChg>
      </pc:sldChg>
      <pc:sldChg chg="add del">
        <pc:chgData name="Chunping Xu" userId="a5962ba47313b1f5" providerId="LiveId" clId="{69AD378F-B97A-40BA-B76D-8C062DB2A7A4}" dt="2020-11-14T01:10:54.799" v="992" actId="47"/>
        <pc:sldMkLst>
          <pc:docMk/>
          <pc:sldMk cId="0" sldId="306"/>
        </pc:sldMkLst>
      </pc:sldChg>
      <pc:sldChg chg="modSp add modAnim">
        <pc:chgData name="Chunping Xu" userId="a5962ba47313b1f5" providerId="LiveId" clId="{69AD378F-B97A-40BA-B76D-8C062DB2A7A4}" dt="2020-11-14T01:53:56.845" v="1280" actId="14100"/>
        <pc:sldMkLst>
          <pc:docMk/>
          <pc:sldMk cId="0" sldId="307"/>
        </pc:sldMkLst>
        <pc:spChg chg="mod">
          <ac:chgData name="Chunping Xu" userId="a5962ba47313b1f5" providerId="LiveId" clId="{69AD378F-B97A-40BA-B76D-8C062DB2A7A4}" dt="2020-11-14T01:53:50.982" v="1279" actId="14100"/>
          <ac:spMkLst>
            <pc:docMk/>
            <pc:sldMk cId="0" sldId="307"/>
            <ac:spMk id="54274" creationId="{2CBCE922-F0D0-491D-A3BA-AD857C89C7C4}"/>
          </ac:spMkLst>
        </pc:spChg>
        <pc:spChg chg="mod">
          <ac:chgData name="Chunping Xu" userId="a5962ba47313b1f5" providerId="LiveId" clId="{69AD378F-B97A-40BA-B76D-8C062DB2A7A4}" dt="2020-11-14T01:53:50.982" v="1279" actId="14100"/>
          <ac:spMkLst>
            <pc:docMk/>
            <pc:sldMk cId="0" sldId="307"/>
            <ac:spMk id="54276" creationId="{5601375C-EE71-4B8D-AFD7-7055E46510F6}"/>
          </ac:spMkLst>
        </pc:spChg>
        <pc:spChg chg="mod">
          <ac:chgData name="Chunping Xu" userId="a5962ba47313b1f5" providerId="LiveId" clId="{69AD378F-B97A-40BA-B76D-8C062DB2A7A4}" dt="2020-11-14T01:53:50.982" v="1279" actId="14100"/>
          <ac:spMkLst>
            <pc:docMk/>
            <pc:sldMk cId="0" sldId="307"/>
            <ac:spMk id="54278" creationId="{86F9FE9D-206D-4682-A369-AA1CC5EAC810}"/>
          </ac:spMkLst>
        </pc:spChg>
        <pc:spChg chg="mod">
          <ac:chgData name="Chunping Xu" userId="a5962ba47313b1f5" providerId="LiveId" clId="{69AD378F-B97A-40BA-B76D-8C062DB2A7A4}" dt="2020-11-14T01:53:56.845" v="1280" actId="14100"/>
          <ac:spMkLst>
            <pc:docMk/>
            <pc:sldMk cId="0" sldId="307"/>
            <ac:spMk id="54280" creationId="{26F9E59A-B0B7-41B2-B0FC-ED109BC53D8D}"/>
          </ac:spMkLst>
        </pc:spChg>
        <pc:picChg chg="mod">
          <ac:chgData name="Chunping Xu" userId="a5962ba47313b1f5" providerId="LiveId" clId="{69AD378F-B97A-40BA-B76D-8C062DB2A7A4}" dt="2020-11-14T01:53:50.982" v="1279" actId="14100"/>
          <ac:picMkLst>
            <pc:docMk/>
            <pc:sldMk cId="0" sldId="307"/>
            <ac:picMk id="54277" creationId="{2C32F3B6-44D2-4128-97B9-D390A6750856}"/>
          </ac:picMkLst>
        </pc:picChg>
        <pc:picChg chg="mod">
          <ac:chgData name="Chunping Xu" userId="a5962ba47313b1f5" providerId="LiveId" clId="{69AD378F-B97A-40BA-B76D-8C062DB2A7A4}" dt="2020-11-14T01:53:50.982" v="1279" actId="14100"/>
          <ac:picMkLst>
            <pc:docMk/>
            <pc:sldMk cId="0" sldId="307"/>
            <ac:picMk id="54279" creationId="{CD5B9E95-48AD-41F8-8D06-2BCFE749F416}"/>
          </ac:picMkLst>
        </pc:picChg>
      </pc:sldChg>
      <pc:sldChg chg="add setBg">
        <pc:chgData name="Chunping Xu" userId="a5962ba47313b1f5" providerId="LiveId" clId="{69AD378F-B97A-40BA-B76D-8C062DB2A7A4}" dt="2020-11-13T22:48:23.097" v="739"/>
        <pc:sldMkLst>
          <pc:docMk/>
          <pc:sldMk cId="0" sldId="308"/>
        </pc:sldMkLst>
      </pc:sldChg>
      <pc:sldChg chg="add ord">
        <pc:chgData name="Chunping Xu" userId="a5962ba47313b1f5" providerId="LiveId" clId="{69AD378F-B97A-40BA-B76D-8C062DB2A7A4}" dt="2020-11-14T01:54:20.864" v="1286"/>
        <pc:sldMkLst>
          <pc:docMk/>
          <pc:sldMk cId="0" sldId="309"/>
        </pc:sldMkLst>
      </pc:sldChg>
      <pc:sldChg chg="add del">
        <pc:chgData name="Chunping Xu" userId="a5962ba47313b1f5" providerId="LiveId" clId="{69AD378F-B97A-40BA-B76D-8C062DB2A7A4}" dt="2020-11-14T01:14:51.968" v="1003" actId="47"/>
        <pc:sldMkLst>
          <pc:docMk/>
          <pc:sldMk cId="0" sldId="310"/>
        </pc:sldMkLst>
      </pc:sldChg>
      <pc:sldChg chg="add del">
        <pc:chgData name="Chunping Xu" userId="a5962ba47313b1f5" providerId="LiveId" clId="{69AD378F-B97A-40BA-B76D-8C062DB2A7A4}" dt="2020-11-14T01:27:31.191" v="1096" actId="47"/>
        <pc:sldMkLst>
          <pc:docMk/>
          <pc:sldMk cId="0" sldId="311"/>
        </pc:sldMkLst>
      </pc:sldChg>
      <pc:sldChg chg="add del">
        <pc:chgData name="Chunping Xu" userId="a5962ba47313b1f5" providerId="LiveId" clId="{69AD378F-B97A-40BA-B76D-8C062DB2A7A4}" dt="2020-11-14T01:27:31.191" v="1096" actId="47"/>
        <pc:sldMkLst>
          <pc:docMk/>
          <pc:sldMk cId="0" sldId="312"/>
        </pc:sldMkLst>
      </pc:sldChg>
      <pc:sldChg chg="modSp add del mod setBg">
        <pc:chgData name="Chunping Xu" userId="a5962ba47313b1f5" providerId="LiveId" clId="{69AD378F-B97A-40BA-B76D-8C062DB2A7A4}" dt="2020-11-14T01:28:12.147" v="1101" actId="113"/>
        <pc:sldMkLst>
          <pc:docMk/>
          <pc:sldMk cId="0" sldId="314"/>
        </pc:sldMkLst>
        <pc:spChg chg="mod">
          <ac:chgData name="Chunping Xu" userId="a5962ba47313b1f5" providerId="LiveId" clId="{69AD378F-B97A-40BA-B76D-8C062DB2A7A4}" dt="2020-11-14T01:28:12.147" v="1101" actId="113"/>
          <ac:spMkLst>
            <pc:docMk/>
            <pc:sldMk cId="0" sldId="314"/>
            <ac:spMk id="61443" creationId="{0275F725-B658-4091-BEE0-780E53D75678}"/>
          </ac:spMkLst>
        </pc:spChg>
      </pc:sldChg>
      <pc:sldChg chg="delSp modSp add modAnim">
        <pc:chgData name="Chunping Xu" userId="a5962ba47313b1f5" providerId="LiveId" clId="{69AD378F-B97A-40BA-B76D-8C062DB2A7A4}" dt="2020-11-14T01:55:12.101" v="1289" actId="14100"/>
        <pc:sldMkLst>
          <pc:docMk/>
          <pc:sldMk cId="0" sldId="315"/>
        </pc:sldMkLst>
        <pc:spChg chg="mod">
          <ac:chgData name="Chunping Xu" userId="a5962ba47313b1f5" providerId="LiveId" clId="{69AD378F-B97A-40BA-B76D-8C062DB2A7A4}" dt="2020-11-14T01:32:43.509" v="1133" actId="1076"/>
          <ac:spMkLst>
            <pc:docMk/>
            <pc:sldMk cId="0" sldId="315"/>
            <ac:spMk id="62494" creationId="{6F218FBB-018B-4319-BDB2-46EA2B3B2563}"/>
          </ac:spMkLst>
        </pc:spChg>
        <pc:spChg chg="mod">
          <ac:chgData name="Chunping Xu" userId="a5962ba47313b1f5" providerId="LiveId" clId="{69AD378F-B97A-40BA-B76D-8C062DB2A7A4}" dt="2020-11-14T01:55:12.101" v="1289" actId="14100"/>
          <ac:spMkLst>
            <pc:docMk/>
            <pc:sldMk cId="0" sldId="315"/>
            <ac:spMk id="62495" creationId="{E78D4386-08A1-43CB-A5BB-A49F03B90EA7}"/>
          </ac:spMkLst>
        </pc:spChg>
        <pc:spChg chg="del">
          <ac:chgData name="Chunping Xu" userId="a5962ba47313b1f5" providerId="LiveId" clId="{69AD378F-B97A-40BA-B76D-8C062DB2A7A4}" dt="2020-11-14T01:28:54.695" v="1106" actId="21"/>
          <ac:spMkLst>
            <pc:docMk/>
            <pc:sldMk cId="0" sldId="315"/>
            <ac:spMk id="62496" creationId="{00863C9B-A7D4-4821-A116-304EE56D0970}"/>
          </ac:spMkLst>
        </pc:spChg>
        <pc:spChg chg="del">
          <ac:chgData name="Chunping Xu" userId="a5962ba47313b1f5" providerId="LiveId" clId="{69AD378F-B97A-40BA-B76D-8C062DB2A7A4}" dt="2020-11-14T01:28:49.463" v="1105" actId="21"/>
          <ac:spMkLst>
            <pc:docMk/>
            <pc:sldMk cId="0" sldId="315"/>
            <ac:spMk id="62497" creationId="{DAA840E2-22E2-40E3-A1DB-1A18F572AE03}"/>
          </ac:spMkLst>
        </pc:spChg>
        <pc:spChg chg="mod">
          <ac:chgData name="Chunping Xu" userId="a5962ba47313b1f5" providerId="LiveId" clId="{69AD378F-B97A-40BA-B76D-8C062DB2A7A4}" dt="2020-11-14T01:32:58.830" v="1135" actId="1076"/>
          <ac:spMkLst>
            <pc:docMk/>
            <pc:sldMk cId="0" sldId="315"/>
            <ac:spMk id="62498" creationId="{35C5F24D-3DF9-43EA-931C-F7430D7A7793}"/>
          </ac:spMkLst>
        </pc:spChg>
      </pc:sldChg>
      <pc:sldChg chg="add del">
        <pc:chgData name="Chunping Xu" userId="a5962ba47313b1f5" providerId="LiveId" clId="{69AD378F-B97A-40BA-B76D-8C062DB2A7A4}" dt="2020-11-14T01:33:05.343" v="1136" actId="47"/>
        <pc:sldMkLst>
          <pc:docMk/>
          <pc:sldMk cId="0" sldId="316"/>
        </pc:sldMkLst>
      </pc:sldChg>
      <pc:sldChg chg="add">
        <pc:chgData name="Chunping Xu" userId="a5962ba47313b1f5" providerId="LiveId" clId="{69AD378F-B97A-40BA-B76D-8C062DB2A7A4}" dt="2020-11-13T22:48:23.097" v="739"/>
        <pc:sldMkLst>
          <pc:docMk/>
          <pc:sldMk cId="0" sldId="317"/>
        </pc:sldMkLst>
      </pc:sldChg>
      <pc:sldChg chg="add">
        <pc:chgData name="Chunping Xu" userId="a5962ba47313b1f5" providerId="LiveId" clId="{69AD378F-B97A-40BA-B76D-8C062DB2A7A4}" dt="2020-11-13T22:48:23.097" v="739"/>
        <pc:sldMkLst>
          <pc:docMk/>
          <pc:sldMk cId="0" sldId="318"/>
        </pc:sldMkLst>
      </pc:sldChg>
      <pc:sldChg chg="add del">
        <pc:chgData name="Chunping Xu" userId="a5962ba47313b1f5" providerId="LiveId" clId="{69AD378F-B97A-40BA-B76D-8C062DB2A7A4}" dt="2020-11-14T01:33:11.386" v="1137" actId="47"/>
        <pc:sldMkLst>
          <pc:docMk/>
          <pc:sldMk cId="0" sldId="319"/>
        </pc:sldMkLst>
      </pc:sldChg>
      <pc:sldChg chg="add del">
        <pc:chgData name="Chunping Xu" userId="a5962ba47313b1f5" providerId="LiveId" clId="{69AD378F-B97A-40BA-B76D-8C062DB2A7A4}" dt="2020-11-14T01:33:20.472" v="1139" actId="47"/>
        <pc:sldMkLst>
          <pc:docMk/>
          <pc:sldMk cId="0" sldId="320"/>
        </pc:sldMkLst>
      </pc:sldChg>
      <pc:sldChg chg="add del setBg">
        <pc:chgData name="Chunping Xu" userId="a5962ba47313b1f5" providerId="LiveId" clId="{69AD378F-B97A-40BA-B76D-8C062DB2A7A4}" dt="2020-11-14T01:33:29.910" v="1140" actId="47"/>
        <pc:sldMkLst>
          <pc:docMk/>
          <pc:sldMk cId="0" sldId="321"/>
        </pc:sldMkLst>
      </pc:sldChg>
      <pc:sldChg chg="add del">
        <pc:chgData name="Chunping Xu" userId="a5962ba47313b1f5" providerId="LiveId" clId="{69AD378F-B97A-40BA-B76D-8C062DB2A7A4}" dt="2020-11-14T01:33:32.666" v="1141" actId="47"/>
        <pc:sldMkLst>
          <pc:docMk/>
          <pc:sldMk cId="0" sldId="322"/>
        </pc:sldMkLst>
      </pc:sldChg>
      <pc:sldChg chg="add del setBg">
        <pc:chgData name="Chunping Xu" userId="a5962ba47313b1f5" providerId="LiveId" clId="{69AD378F-B97A-40BA-B76D-8C062DB2A7A4}" dt="2020-11-14T01:33:33.701" v="1142" actId="47"/>
        <pc:sldMkLst>
          <pc:docMk/>
          <pc:sldMk cId="0" sldId="323"/>
        </pc:sldMkLst>
      </pc:sldChg>
      <pc:sldChg chg="modSp add mod setBg">
        <pc:chgData name="Chunping Xu" userId="a5962ba47313b1f5" providerId="LiveId" clId="{69AD378F-B97A-40BA-B76D-8C062DB2A7A4}" dt="2020-11-14T01:51:28.484" v="1275" actId="113"/>
        <pc:sldMkLst>
          <pc:docMk/>
          <pc:sldMk cId="0" sldId="326"/>
        </pc:sldMkLst>
        <pc:spChg chg="mod">
          <ac:chgData name="Chunping Xu" userId="a5962ba47313b1f5" providerId="LiveId" clId="{69AD378F-B97A-40BA-B76D-8C062DB2A7A4}" dt="2020-11-14T01:51:28.484" v="1275" actId="113"/>
          <ac:spMkLst>
            <pc:docMk/>
            <pc:sldMk cId="0" sldId="326"/>
            <ac:spMk id="73731" creationId="{47993E19-EA48-4720-B5CC-49EAB73CA95B}"/>
          </ac:spMkLst>
        </pc:spChg>
      </pc:sldChg>
      <pc:sldChg chg="delSp modSp add modAnim">
        <pc:chgData name="Chunping Xu" userId="a5962ba47313b1f5" providerId="LiveId" clId="{69AD378F-B97A-40BA-B76D-8C062DB2A7A4}" dt="2020-11-14T01:56:17.836" v="1290"/>
        <pc:sldMkLst>
          <pc:docMk/>
          <pc:sldMk cId="0" sldId="327"/>
        </pc:sldMkLst>
        <pc:spChg chg="mod">
          <ac:chgData name="Chunping Xu" userId="a5962ba47313b1f5" providerId="LiveId" clId="{69AD378F-B97A-40BA-B76D-8C062DB2A7A4}" dt="2020-11-14T01:51:06.715" v="1273" actId="14100"/>
          <ac:spMkLst>
            <pc:docMk/>
            <pc:sldMk cId="0" sldId="327"/>
            <ac:spMk id="74782" creationId="{6D4AF9D3-CD86-43BE-8FBC-697244AFF001}"/>
          </ac:spMkLst>
        </pc:spChg>
        <pc:spChg chg="mod">
          <ac:chgData name="Chunping Xu" userId="a5962ba47313b1f5" providerId="LiveId" clId="{69AD378F-B97A-40BA-B76D-8C062DB2A7A4}" dt="2020-11-14T01:51:01.973" v="1272" actId="14100"/>
          <ac:spMkLst>
            <pc:docMk/>
            <pc:sldMk cId="0" sldId="327"/>
            <ac:spMk id="74783" creationId="{29FCB209-22D4-415B-9ED5-B7CF8E4577C8}"/>
          </ac:spMkLst>
        </pc:spChg>
        <pc:spChg chg="del">
          <ac:chgData name="Chunping Xu" userId="a5962ba47313b1f5" providerId="LiveId" clId="{69AD378F-B97A-40BA-B76D-8C062DB2A7A4}" dt="2020-11-14T01:50:05.530" v="1265" actId="21"/>
          <ac:spMkLst>
            <pc:docMk/>
            <pc:sldMk cId="0" sldId="327"/>
            <ac:spMk id="74784" creationId="{9AFC1AFB-1399-4C5D-B200-55CE3F0D4A05}"/>
          </ac:spMkLst>
        </pc:spChg>
        <pc:spChg chg="del">
          <ac:chgData name="Chunping Xu" userId="a5962ba47313b1f5" providerId="LiveId" clId="{69AD378F-B97A-40BA-B76D-8C062DB2A7A4}" dt="2020-11-14T01:50:08.478" v="1266" actId="21"/>
          <ac:spMkLst>
            <pc:docMk/>
            <pc:sldMk cId="0" sldId="327"/>
            <ac:spMk id="74785" creationId="{81242788-2CDF-435D-9C6F-A51465B6F6F7}"/>
          </ac:spMkLst>
        </pc:spChg>
        <pc:spChg chg="mod">
          <ac:chgData name="Chunping Xu" userId="a5962ba47313b1f5" providerId="LiveId" clId="{69AD378F-B97A-40BA-B76D-8C062DB2A7A4}" dt="2020-11-14T01:50:46.910" v="1271" actId="1076"/>
          <ac:spMkLst>
            <pc:docMk/>
            <pc:sldMk cId="0" sldId="327"/>
            <ac:spMk id="74786" creationId="{20C99F85-F0E6-43AA-B06E-5F67E5F3C2DA}"/>
          </ac:spMkLst>
        </pc:spChg>
      </pc:sldChg>
      <pc:sldChg chg="add">
        <pc:chgData name="Chunping Xu" userId="a5962ba47313b1f5" providerId="LiveId" clId="{69AD378F-B97A-40BA-B76D-8C062DB2A7A4}" dt="2020-11-14T01:42:45.869" v="1202"/>
        <pc:sldMkLst>
          <pc:docMk/>
          <pc:sldMk cId="0" sldId="328"/>
        </pc:sldMkLst>
      </pc:sldChg>
      <pc:sldChg chg="add del">
        <pc:chgData name="Chunping Xu" userId="a5962ba47313b1f5" providerId="LiveId" clId="{69AD378F-B97A-40BA-B76D-8C062DB2A7A4}" dt="2020-11-14T01:33:18.084" v="1138" actId="47"/>
        <pc:sldMkLst>
          <pc:docMk/>
          <pc:sldMk cId="0" sldId="404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0" sldId="405"/>
        </pc:sldMkLst>
      </pc:sldChg>
      <pc:sldChg chg="modSp add mod setBg">
        <pc:chgData name="Chunping Xu" userId="a5962ba47313b1f5" providerId="LiveId" clId="{69AD378F-B97A-40BA-B76D-8C062DB2A7A4}" dt="2020-11-14T00:37:23.822" v="743" actId="113"/>
        <pc:sldMkLst>
          <pc:docMk/>
          <pc:sldMk cId="0" sldId="409"/>
        </pc:sldMkLst>
        <pc:spChg chg="mod">
          <ac:chgData name="Chunping Xu" userId="a5962ba47313b1f5" providerId="LiveId" clId="{69AD378F-B97A-40BA-B76D-8C062DB2A7A4}" dt="2020-11-14T00:37:23.822" v="743" actId="113"/>
          <ac:spMkLst>
            <pc:docMk/>
            <pc:sldMk cId="0" sldId="409"/>
            <ac:spMk id="158723" creationId="{AFD05A4B-7034-4962-985C-7F9F88746022}"/>
          </ac:spMkLst>
        </pc:spChg>
      </pc:sldChg>
      <pc:sldChg chg="delSp modSp add modAnim">
        <pc:chgData name="Chunping Xu" userId="a5962ba47313b1f5" providerId="LiveId" clId="{69AD378F-B97A-40BA-B76D-8C062DB2A7A4}" dt="2020-11-14T00:56:27.563" v="947"/>
        <pc:sldMkLst>
          <pc:docMk/>
          <pc:sldMk cId="0" sldId="411"/>
        </pc:sldMkLst>
        <pc:spChg chg="del mod">
          <ac:chgData name="Chunping Xu" userId="a5962ba47313b1f5" providerId="LiveId" clId="{69AD378F-B97A-40BA-B76D-8C062DB2A7A4}" dt="2020-11-14T00:50:04.573" v="915" actId="21"/>
          <ac:spMkLst>
            <pc:docMk/>
            <pc:sldMk cId="0" sldId="411"/>
            <ac:spMk id="160770" creationId="{0F75A847-39FC-427C-8895-5427C759561C}"/>
          </ac:spMkLst>
        </pc:spChg>
        <pc:spChg chg="del">
          <ac:chgData name="Chunping Xu" userId="a5962ba47313b1f5" providerId="LiveId" clId="{69AD378F-B97A-40BA-B76D-8C062DB2A7A4}" dt="2020-11-14T00:50:07.452" v="916" actId="21"/>
          <ac:spMkLst>
            <pc:docMk/>
            <pc:sldMk cId="0" sldId="411"/>
            <ac:spMk id="160771" creationId="{C74FD2DA-B8C4-4A11-80C5-13CB4C6800F4}"/>
          </ac:spMkLst>
        </pc:spChg>
        <pc:spChg chg="del">
          <ac:chgData name="Chunping Xu" userId="a5962ba47313b1f5" providerId="LiveId" clId="{69AD378F-B97A-40BA-B76D-8C062DB2A7A4}" dt="2020-11-14T00:50:10.573" v="917" actId="21"/>
          <ac:spMkLst>
            <pc:docMk/>
            <pc:sldMk cId="0" sldId="411"/>
            <ac:spMk id="160772" creationId="{973B361E-4CFB-4BCA-B4B0-4C8330AE1B0A}"/>
          </ac:spMkLst>
        </pc:spChg>
        <pc:spChg chg="del">
          <ac:chgData name="Chunping Xu" userId="a5962ba47313b1f5" providerId="LiveId" clId="{69AD378F-B97A-40BA-B76D-8C062DB2A7A4}" dt="2020-11-14T00:50:12.737" v="918" actId="21"/>
          <ac:spMkLst>
            <pc:docMk/>
            <pc:sldMk cId="0" sldId="411"/>
            <ac:spMk id="160773" creationId="{15FB263F-003D-49AC-AF5B-11CADC557C60}"/>
          </ac:spMkLst>
        </pc:spChg>
        <pc:spChg chg="del">
          <ac:chgData name="Chunping Xu" userId="a5962ba47313b1f5" providerId="LiveId" clId="{69AD378F-B97A-40BA-B76D-8C062DB2A7A4}" dt="2020-11-14T00:50:15.508" v="919" actId="21"/>
          <ac:spMkLst>
            <pc:docMk/>
            <pc:sldMk cId="0" sldId="411"/>
            <ac:spMk id="160774" creationId="{18941751-5DB7-4656-B8A4-465401FE7138}"/>
          </ac:spMkLst>
        </pc:spChg>
        <pc:spChg chg="del">
          <ac:chgData name="Chunping Xu" userId="a5962ba47313b1f5" providerId="LiveId" clId="{69AD378F-B97A-40BA-B76D-8C062DB2A7A4}" dt="2020-11-14T00:50:17.785" v="920" actId="21"/>
          <ac:spMkLst>
            <pc:docMk/>
            <pc:sldMk cId="0" sldId="411"/>
            <ac:spMk id="160775" creationId="{26D825E7-3D8F-4F73-A9FB-E8413693E91B}"/>
          </ac:spMkLst>
        </pc:spChg>
        <pc:spChg chg="del">
          <ac:chgData name="Chunping Xu" userId="a5962ba47313b1f5" providerId="LiveId" clId="{69AD378F-B97A-40BA-B76D-8C062DB2A7A4}" dt="2020-11-14T00:50:20.163" v="921" actId="21"/>
          <ac:spMkLst>
            <pc:docMk/>
            <pc:sldMk cId="0" sldId="411"/>
            <ac:spMk id="160776" creationId="{EB17C536-7827-4811-91DF-D14523A2E277}"/>
          </ac:spMkLst>
        </pc:spChg>
        <pc:spChg chg="del">
          <ac:chgData name="Chunping Xu" userId="a5962ba47313b1f5" providerId="LiveId" clId="{69AD378F-B97A-40BA-B76D-8C062DB2A7A4}" dt="2020-11-14T00:50:22.292" v="922" actId="21"/>
          <ac:spMkLst>
            <pc:docMk/>
            <pc:sldMk cId="0" sldId="411"/>
            <ac:spMk id="160777" creationId="{D274A25F-D1EB-4851-83AA-F468E16E29AD}"/>
          </ac:spMkLst>
        </pc:spChg>
        <pc:spChg chg="mod">
          <ac:chgData name="Chunping Xu" userId="a5962ba47313b1f5" providerId="LiveId" clId="{69AD378F-B97A-40BA-B76D-8C062DB2A7A4}" dt="2020-11-14T00:51:55.347" v="935" actId="12"/>
          <ac:spMkLst>
            <pc:docMk/>
            <pc:sldMk cId="0" sldId="411"/>
            <ac:spMk id="160782" creationId="{BDFD54D5-728E-4DE0-B8CD-BB0D37C84E5C}"/>
          </ac:spMkLst>
        </pc:spChg>
      </pc:sldChg>
      <pc:sldChg chg="add del">
        <pc:chgData name="Chunping Xu" userId="a5962ba47313b1f5" providerId="LiveId" clId="{69AD378F-B97A-40BA-B76D-8C062DB2A7A4}" dt="2020-11-14T01:02:12.693" v="972" actId="47"/>
        <pc:sldMkLst>
          <pc:docMk/>
          <pc:sldMk cId="0" sldId="415"/>
        </pc:sldMkLst>
      </pc:sldChg>
      <pc:sldChg chg="add del">
        <pc:chgData name="Chunping Xu" userId="a5962ba47313b1f5" providerId="LiveId" clId="{69AD378F-B97A-40BA-B76D-8C062DB2A7A4}" dt="2020-11-14T01:27:31.191" v="1096" actId="47"/>
        <pc:sldMkLst>
          <pc:docMk/>
          <pc:sldMk cId="0" sldId="417"/>
        </pc:sldMkLst>
      </pc:sldChg>
      <pc:sldChg chg="add del">
        <pc:chgData name="Chunping Xu" userId="a5962ba47313b1f5" providerId="LiveId" clId="{69AD378F-B97A-40BA-B76D-8C062DB2A7A4}" dt="2020-11-14T01:33:35.323" v="1143" actId="47"/>
        <pc:sldMkLst>
          <pc:docMk/>
          <pc:sldMk cId="0" sldId="418"/>
        </pc:sldMkLst>
      </pc:sldChg>
      <pc:sldChg chg="add del">
        <pc:chgData name="Chunping Xu" userId="a5962ba47313b1f5" providerId="LiveId" clId="{69AD378F-B97A-40BA-B76D-8C062DB2A7A4}" dt="2020-11-14T01:33:38.380" v="1144" actId="47"/>
        <pc:sldMkLst>
          <pc:docMk/>
          <pc:sldMk cId="0" sldId="427"/>
        </pc:sldMkLst>
      </pc:sldChg>
      <pc:sldChg chg="add del">
        <pc:chgData name="Chunping Xu" userId="a5962ba47313b1f5" providerId="LiveId" clId="{69AD378F-B97A-40BA-B76D-8C062DB2A7A4}" dt="2020-11-14T01:33:40.659" v="1145" actId="47"/>
        <pc:sldMkLst>
          <pc:docMk/>
          <pc:sldMk cId="0" sldId="428"/>
        </pc:sldMkLst>
      </pc:sldChg>
      <pc:sldChg chg="add del">
        <pc:chgData name="Chunping Xu" userId="a5962ba47313b1f5" providerId="LiveId" clId="{69AD378F-B97A-40BA-B76D-8C062DB2A7A4}" dt="2020-11-14T01:33:42.522" v="1146" actId="47"/>
        <pc:sldMkLst>
          <pc:docMk/>
          <pc:sldMk cId="0" sldId="429"/>
        </pc:sldMkLst>
      </pc:sldChg>
      <pc:sldChg chg="add del">
        <pc:chgData name="Chunping Xu" userId="a5962ba47313b1f5" providerId="LiveId" clId="{69AD378F-B97A-40BA-B76D-8C062DB2A7A4}" dt="2020-11-14T01:33:43.775" v="1147" actId="47"/>
        <pc:sldMkLst>
          <pc:docMk/>
          <pc:sldMk cId="0" sldId="433"/>
        </pc:sldMkLst>
      </pc:sldChg>
      <pc:sldChg chg="add del">
        <pc:chgData name="Chunping Xu" userId="a5962ba47313b1f5" providerId="LiveId" clId="{69AD378F-B97A-40BA-B76D-8C062DB2A7A4}" dt="2020-11-14T01:03:11.593" v="975" actId="47"/>
        <pc:sldMkLst>
          <pc:docMk/>
          <pc:sldMk cId="0" sldId="434"/>
        </pc:sldMkLst>
      </pc:sldChg>
      <pc:sldChg chg="add del">
        <pc:chgData name="Chunping Xu" userId="a5962ba47313b1f5" providerId="LiveId" clId="{69AD378F-B97A-40BA-B76D-8C062DB2A7A4}" dt="2020-11-14T01:08:23.928" v="979" actId="47"/>
        <pc:sldMkLst>
          <pc:docMk/>
          <pc:sldMk cId="0" sldId="435"/>
        </pc:sldMkLst>
      </pc:sldChg>
      <pc:sldChg chg="add del">
        <pc:chgData name="Chunping Xu" userId="a5962ba47313b1f5" providerId="LiveId" clId="{69AD378F-B97A-40BA-B76D-8C062DB2A7A4}" dt="2020-11-14T01:08:23.928" v="979" actId="47"/>
        <pc:sldMkLst>
          <pc:docMk/>
          <pc:sldMk cId="0" sldId="436"/>
        </pc:sldMkLst>
      </pc:sldChg>
      <pc:sldChg chg="delSp modSp add modAnim">
        <pc:chgData name="Chunping Xu" userId="a5962ba47313b1f5" providerId="LiveId" clId="{69AD378F-B97A-40BA-B76D-8C062DB2A7A4}" dt="2020-11-14T00:42:37.487" v="767" actId="255"/>
        <pc:sldMkLst>
          <pc:docMk/>
          <pc:sldMk cId="0" sldId="443"/>
        </pc:sldMkLst>
        <pc:spChg chg="mod">
          <ac:chgData name="Chunping Xu" userId="a5962ba47313b1f5" providerId="LiveId" clId="{69AD378F-B97A-40BA-B76D-8C062DB2A7A4}" dt="2020-11-14T00:42:37.487" v="767" actId="255"/>
          <ac:spMkLst>
            <pc:docMk/>
            <pc:sldMk cId="0" sldId="443"/>
            <ac:spMk id="193539" creationId="{3760AB1E-B42F-4A80-829C-F5E50846A3AB}"/>
          </ac:spMkLst>
        </pc:spChg>
        <pc:picChg chg="del">
          <ac:chgData name="Chunping Xu" userId="a5962ba47313b1f5" providerId="LiveId" clId="{69AD378F-B97A-40BA-B76D-8C062DB2A7A4}" dt="2020-11-14T00:42:07.359" v="764" actId="21"/>
          <ac:picMkLst>
            <pc:docMk/>
            <pc:sldMk cId="0" sldId="443"/>
            <ac:picMk id="193540" creationId="{5A5B3CB1-DE38-4C18-8BDB-29698BF47C1E}"/>
          </ac:picMkLst>
        </pc:picChg>
      </pc:sldChg>
      <pc:sldChg chg="modSp add modAnim">
        <pc:chgData name="Chunping Xu" userId="a5962ba47313b1f5" providerId="LiveId" clId="{69AD378F-B97A-40BA-B76D-8C062DB2A7A4}" dt="2020-11-14T00:48:23.753" v="911" actId="1076"/>
        <pc:sldMkLst>
          <pc:docMk/>
          <pc:sldMk cId="0" sldId="444"/>
        </pc:sldMkLst>
        <pc:spChg chg="mod">
          <ac:chgData name="Chunping Xu" userId="a5962ba47313b1f5" providerId="LiveId" clId="{69AD378F-B97A-40BA-B76D-8C062DB2A7A4}" dt="2020-11-14T00:48:07.264" v="910" actId="1076"/>
          <ac:spMkLst>
            <pc:docMk/>
            <pc:sldMk cId="0" sldId="444"/>
            <ac:spMk id="194563" creationId="{0ECAD036-CA01-4F12-95E5-728369AE8B6C}"/>
          </ac:spMkLst>
        </pc:spChg>
        <pc:picChg chg="mod">
          <ac:chgData name="Chunping Xu" userId="a5962ba47313b1f5" providerId="LiveId" clId="{69AD378F-B97A-40BA-B76D-8C062DB2A7A4}" dt="2020-11-14T00:48:23.753" v="911" actId="1076"/>
          <ac:picMkLst>
            <pc:docMk/>
            <pc:sldMk cId="0" sldId="444"/>
            <ac:picMk id="194564" creationId="{00DD7E0F-BC89-418D-995F-E477D30ACB84}"/>
          </ac:picMkLst>
        </pc:picChg>
      </pc:sldChg>
      <pc:sldChg chg="add">
        <pc:chgData name="Chunping Xu" userId="a5962ba47313b1f5" providerId="LiveId" clId="{69AD378F-B97A-40BA-B76D-8C062DB2A7A4}" dt="2020-11-13T22:48:23.097" v="739"/>
        <pc:sldMkLst>
          <pc:docMk/>
          <pc:sldMk cId="0" sldId="445"/>
        </pc:sldMkLst>
      </pc:sldChg>
      <pc:sldChg chg="add del">
        <pc:chgData name="Chunping Xu" userId="a5962ba47313b1f5" providerId="LiveId" clId="{69AD378F-B97A-40BA-B76D-8C062DB2A7A4}" dt="2020-11-14T00:49:09.462" v="913" actId="47"/>
        <pc:sldMkLst>
          <pc:docMk/>
          <pc:sldMk cId="0" sldId="446"/>
        </pc:sldMkLst>
      </pc:sldChg>
      <pc:sldChg chg="add del">
        <pc:chgData name="Chunping Xu" userId="a5962ba47313b1f5" providerId="LiveId" clId="{69AD378F-B97A-40BA-B76D-8C062DB2A7A4}" dt="2020-11-14T01:02:16.925" v="974" actId="47"/>
        <pc:sldMkLst>
          <pc:docMk/>
          <pc:sldMk cId="0" sldId="447"/>
        </pc:sldMkLst>
      </pc:sldChg>
      <pc:sldChg chg="modSp mod modAnim">
        <pc:chgData name="Chunping Xu" userId="a5962ba47313b1f5" providerId="LiveId" clId="{69AD378F-B97A-40BA-B76D-8C062DB2A7A4}" dt="2020-11-13T21:26:03.100" v="141" actId="14100"/>
        <pc:sldMkLst>
          <pc:docMk/>
          <pc:sldMk cId="0" sldId="549"/>
        </pc:sldMkLst>
        <pc:spChg chg="mod">
          <ac:chgData name="Chunping Xu" userId="a5962ba47313b1f5" providerId="LiveId" clId="{69AD378F-B97A-40BA-B76D-8C062DB2A7A4}" dt="2020-11-13T21:26:03.100" v="141" actId="14100"/>
          <ac:spMkLst>
            <pc:docMk/>
            <pc:sldMk cId="0" sldId="549"/>
            <ac:spMk id="3" creationId="{00000000-0000-0000-0000-000000000000}"/>
          </ac:spMkLst>
        </pc:spChg>
      </pc:sldChg>
      <pc:sldChg chg="modSp mod">
        <pc:chgData name="Chunping Xu" userId="a5962ba47313b1f5" providerId="LiveId" clId="{69AD378F-B97A-40BA-B76D-8C062DB2A7A4}" dt="2020-11-14T00:45:59.112" v="903" actId="14100"/>
        <pc:sldMkLst>
          <pc:docMk/>
          <pc:sldMk cId="2574250617" sldId="835"/>
        </pc:sldMkLst>
        <pc:spChg chg="mod">
          <ac:chgData name="Chunping Xu" userId="a5962ba47313b1f5" providerId="LiveId" clId="{69AD378F-B97A-40BA-B76D-8C062DB2A7A4}" dt="2020-11-14T00:45:59.112" v="903" actId="14100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69AD378F-B97A-40BA-B76D-8C062DB2A7A4}" dt="2020-11-13T21:13:51.400" v="37" actId="47"/>
        <pc:sldMkLst>
          <pc:docMk/>
          <pc:sldMk cId="2306806390" sldId="845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807174776" sldId="846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3634143929" sldId="847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572320318" sldId="848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087646603" sldId="849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990619112" sldId="850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33730437" sldId="851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833510755" sldId="852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921892509" sldId="853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748220613" sldId="854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52175547" sldId="855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3315506790" sldId="856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883454960" sldId="862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924587092" sldId="863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854297783" sldId="864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071046613" sldId="865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2454471397" sldId="866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3185582771" sldId="868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331049319" sldId="869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4119726612" sldId="870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3743720211" sldId="871"/>
        </pc:sldMkLst>
      </pc:sldChg>
      <pc:sldChg chg="modSp mod modAnim">
        <pc:chgData name="Chunping Xu" userId="a5962ba47313b1f5" providerId="LiveId" clId="{69AD378F-B97A-40BA-B76D-8C062DB2A7A4}" dt="2020-11-14T01:39:03.716" v="1199"/>
        <pc:sldMkLst>
          <pc:docMk/>
          <pc:sldMk cId="2226330514" sldId="872"/>
        </pc:sldMkLst>
        <pc:spChg chg="mod">
          <ac:chgData name="Chunping Xu" userId="a5962ba47313b1f5" providerId="LiveId" clId="{69AD378F-B97A-40BA-B76D-8C062DB2A7A4}" dt="2020-11-14T01:39:03.716" v="1199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69AD378F-B97A-40BA-B76D-8C062DB2A7A4}" dt="2020-11-13T22:32:42.545" v="179" actId="20577"/>
        <pc:sldMkLst>
          <pc:docMk/>
          <pc:sldMk cId="1666369413" sldId="873"/>
        </pc:sldMkLst>
        <pc:spChg chg="mod">
          <ac:chgData name="Chunping Xu" userId="a5962ba47313b1f5" providerId="LiveId" clId="{69AD378F-B97A-40BA-B76D-8C062DB2A7A4}" dt="2020-11-13T22:32:42.545" v="179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3661810009" sldId="877"/>
        </pc:sldMkLst>
      </pc:sldChg>
      <pc:sldChg chg="del">
        <pc:chgData name="Chunping Xu" userId="a5962ba47313b1f5" providerId="LiveId" clId="{69AD378F-B97A-40BA-B76D-8C062DB2A7A4}" dt="2020-11-13T22:41:52.555" v="710" actId="47"/>
        <pc:sldMkLst>
          <pc:docMk/>
          <pc:sldMk cId="2732639076" sldId="879"/>
        </pc:sldMkLst>
      </pc:sldChg>
      <pc:sldChg chg="del">
        <pc:chgData name="Chunping Xu" userId="a5962ba47313b1f5" providerId="LiveId" clId="{69AD378F-B97A-40BA-B76D-8C062DB2A7A4}" dt="2020-11-13T22:42:34.199" v="711" actId="47"/>
        <pc:sldMkLst>
          <pc:docMk/>
          <pc:sldMk cId="1305637321" sldId="880"/>
        </pc:sldMkLst>
      </pc:sldChg>
      <pc:sldChg chg="modSp add mod ord">
        <pc:chgData name="Chunping Xu" userId="a5962ba47313b1f5" providerId="LiveId" clId="{69AD378F-B97A-40BA-B76D-8C062DB2A7A4}" dt="2020-11-14T00:57:48.428" v="949" actId="13926"/>
        <pc:sldMkLst>
          <pc:docMk/>
          <pc:sldMk cId="1567268852" sldId="881"/>
        </pc:sldMkLst>
        <pc:spChg chg="mod">
          <ac:chgData name="Chunping Xu" userId="a5962ba47313b1f5" providerId="LiveId" clId="{69AD378F-B97A-40BA-B76D-8C062DB2A7A4}" dt="2020-11-14T00:57:48.428" v="949" actId="13926"/>
          <ac:spMkLst>
            <pc:docMk/>
            <pc:sldMk cId="1567268852" sldId="881"/>
            <ac:spMk id="3" creationId="{00000000-0000-0000-0000-000000000000}"/>
          </ac:spMkLst>
        </pc:spChg>
      </pc:sldChg>
      <pc:sldChg chg="modSp add mod ord">
        <pc:chgData name="Chunping Xu" userId="a5962ba47313b1f5" providerId="LiveId" clId="{69AD378F-B97A-40BA-B76D-8C062DB2A7A4}" dt="2020-11-13T22:46:11.993" v="729"/>
        <pc:sldMkLst>
          <pc:docMk/>
          <pc:sldMk cId="3014153246" sldId="882"/>
        </pc:sldMkLst>
        <pc:spChg chg="mod">
          <ac:chgData name="Chunping Xu" userId="a5962ba47313b1f5" providerId="LiveId" clId="{69AD378F-B97A-40BA-B76D-8C062DB2A7A4}" dt="2020-11-13T21:25:58.522" v="140" actId="14100"/>
          <ac:spMkLst>
            <pc:docMk/>
            <pc:sldMk cId="3014153246" sldId="882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9AD378F-B97A-40BA-B76D-8C062DB2A7A4}" dt="2020-11-14T01:40:25.254" v="1201" actId="47"/>
        <pc:sldMkLst>
          <pc:docMk/>
          <pc:sldMk cId="3736978202" sldId="883"/>
        </pc:sldMkLst>
        <pc:spChg chg="mod">
          <ac:chgData name="Chunping Xu" userId="a5962ba47313b1f5" providerId="LiveId" clId="{69AD378F-B97A-40BA-B76D-8C062DB2A7A4}" dt="2020-11-13T21:25:44.100" v="138" actId="14100"/>
          <ac:spMkLst>
            <pc:docMk/>
            <pc:sldMk cId="3736978202" sldId="883"/>
            <ac:spMk id="3" creationId="{00000000-0000-0000-0000-000000000000}"/>
          </ac:spMkLst>
        </pc:spChg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1815003086" sldId="884"/>
        </pc:sldMkLst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10822824" sldId="885"/>
        </pc:sldMkLst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371566897" sldId="886"/>
        </pc:sldMkLst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746122556" sldId="887"/>
        </pc:sldMkLst>
      </pc:sldChg>
      <pc:sldChg chg="modSp add del mod">
        <pc:chgData name="Chunping Xu" userId="a5962ba47313b1f5" providerId="LiveId" clId="{69AD378F-B97A-40BA-B76D-8C062DB2A7A4}" dt="2020-11-13T22:47:33.549" v="738" actId="47"/>
        <pc:sldMkLst>
          <pc:docMk/>
          <pc:sldMk cId="3444968350" sldId="888"/>
        </pc:sldMkLst>
        <pc:spChg chg="mod">
          <ac:chgData name="Chunping Xu" userId="a5962ba47313b1f5" providerId="LiveId" clId="{69AD378F-B97A-40BA-B76D-8C062DB2A7A4}" dt="2020-11-13T22:46:59.768" v="734"/>
          <ac:spMkLst>
            <pc:docMk/>
            <pc:sldMk cId="3444968350" sldId="888"/>
            <ac:spMk id="3" creationId="{00000000-0000-0000-0000-000000000000}"/>
          </ac:spMkLst>
        </pc:spChg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642013300" sldId="889"/>
        </pc:sldMkLst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1788420814" sldId="890"/>
        </pc:sldMkLst>
      </pc:sldChg>
      <pc:sldChg chg="add del">
        <pc:chgData name="Chunping Xu" userId="a5962ba47313b1f5" providerId="LiveId" clId="{69AD378F-B97A-40BA-B76D-8C062DB2A7A4}" dt="2020-11-13T22:48:51.709" v="740" actId="47"/>
        <pc:sldMkLst>
          <pc:docMk/>
          <pc:sldMk cId="2190272050" sldId="891"/>
        </pc:sldMkLst>
      </pc:sldChg>
      <pc:sldChg chg="add ord">
        <pc:chgData name="Chunping Xu" userId="a5962ba47313b1f5" providerId="LiveId" clId="{69AD378F-B97A-40BA-B76D-8C062DB2A7A4}" dt="2020-11-13T22:46:02.409" v="727"/>
        <pc:sldMkLst>
          <pc:docMk/>
          <pc:sldMk cId="0" sldId="892"/>
        </pc:sldMkLst>
      </pc:sldChg>
      <pc:sldChg chg="new">
        <pc:chgData name="Chunping Xu" userId="a5962ba47313b1f5" providerId="LiveId" clId="{69AD378F-B97A-40BA-B76D-8C062DB2A7A4}" dt="2020-11-13T22:47:10.738" v="735" actId="680"/>
        <pc:sldMkLst>
          <pc:docMk/>
          <pc:sldMk cId="455864517" sldId="893"/>
        </pc:sldMkLst>
      </pc:sldChg>
      <pc:sldChg chg="new">
        <pc:chgData name="Chunping Xu" userId="a5962ba47313b1f5" providerId="LiveId" clId="{69AD378F-B97A-40BA-B76D-8C062DB2A7A4}" dt="2020-11-13T22:47:13.050" v="736" actId="680"/>
        <pc:sldMkLst>
          <pc:docMk/>
          <pc:sldMk cId="841694041" sldId="894"/>
        </pc:sldMkLst>
      </pc:sldChg>
      <pc:sldChg chg="add">
        <pc:chgData name="Chunping Xu" userId="a5962ba47313b1f5" providerId="LiveId" clId="{69AD378F-B97A-40BA-B76D-8C062DB2A7A4}" dt="2020-11-13T22:47:16.413" v="737"/>
        <pc:sldMkLst>
          <pc:docMk/>
          <pc:sldMk cId="2662267733" sldId="895"/>
        </pc:sldMkLst>
      </pc:sldChg>
      <pc:sldChg chg="modSp add modAnim">
        <pc:chgData name="Chunping Xu" userId="a5962ba47313b1f5" providerId="LiveId" clId="{69AD378F-B97A-40BA-B76D-8C062DB2A7A4}" dt="2020-11-14T01:24:35.903" v="1072"/>
        <pc:sldMkLst>
          <pc:docMk/>
          <pc:sldMk cId="3838463345" sldId="896"/>
        </pc:sldMkLst>
        <pc:spChg chg="mod">
          <ac:chgData name="Chunping Xu" userId="a5962ba47313b1f5" providerId="LiveId" clId="{69AD378F-B97A-40BA-B76D-8C062DB2A7A4}" dt="2020-11-14T01:24:35.903" v="1072"/>
          <ac:spMkLst>
            <pc:docMk/>
            <pc:sldMk cId="3838463345" sldId="896"/>
            <ac:spMk id="160782" creationId="{BDFD54D5-728E-4DE0-B8CD-BB0D37C84E5C}"/>
          </ac:spMkLst>
        </pc:spChg>
      </pc:sldChg>
      <pc:sldChg chg="add del">
        <pc:chgData name="Chunping Xu" userId="a5962ba47313b1f5" providerId="LiveId" clId="{69AD378F-B97A-40BA-B76D-8C062DB2A7A4}" dt="2020-11-14T01:02:15.484" v="973" actId="47"/>
        <pc:sldMkLst>
          <pc:docMk/>
          <pc:sldMk cId="4060324438" sldId="897"/>
        </pc:sldMkLst>
      </pc:sldChg>
      <pc:sldChg chg="modSp add mod">
        <pc:chgData name="Chunping Xu" userId="a5962ba47313b1f5" providerId="LiveId" clId="{69AD378F-B97A-40BA-B76D-8C062DB2A7A4}" dt="2020-11-14T01:24:40.354" v="1073" actId="20577"/>
        <pc:sldMkLst>
          <pc:docMk/>
          <pc:sldMk cId="2648719367" sldId="898"/>
        </pc:sldMkLst>
        <pc:spChg chg="mod">
          <ac:chgData name="Chunping Xu" userId="a5962ba47313b1f5" providerId="LiveId" clId="{69AD378F-B97A-40BA-B76D-8C062DB2A7A4}" dt="2020-11-14T01:24:40.354" v="1073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addSp delSp modSp new mod ord modClrScheme chgLayout">
        <pc:chgData name="Chunping Xu" userId="a5962ba47313b1f5" providerId="LiveId" clId="{69AD378F-B97A-40BA-B76D-8C062DB2A7A4}" dt="2020-11-14T01:54:10.512" v="1284"/>
        <pc:sldMkLst>
          <pc:docMk/>
          <pc:sldMk cId="1067943257" sldId="899"/>
        </pc:sldMkLst>
        <pc:spChg chg="add mod ord">
          <ac:chgData name="Chunping Xu" userId="a5962ba47313b1f5" providerId="LiveId" clId="{69AD378F-B97A-40BA-B76D-8C062DB2A7A4}" dt="2020-11-14T01:23:12.214" v="1067" actId="948"/>
          <ac:spMkLst>
            <pc:docMk/>
            <pc:sldMk cId="1067943257" sldId="899"/>
            <ac:spMk id="3" creationId="{4FEB40BB-0A90-4B36-B281-BF5DBC3E0765}"/>
          </ac:spMkLst>
        </pc:spChg>
        <pc:picChg chg="add mod">
          <ac:chgData name="Chunping Xu" userId="a5962ba47313b1f5" providerId="LiveId" clId="{69AD378F-B97A-40BA-B76D-8C062DB2A7A4}" dt="2020-11-14T01:20:59.173" v="1011" actId="1076"/>
          <ac:picMkLst>
            <pc:docMk/>
            <pc:sldMk cId="1067943257" sldId="899"/>
            <ac:picMk id="2" creationId="{457C652B-941B-41EC-A2E9-6152C78A416D}"/>
          </ac:picMkLst>
        </pc:picChg>
        <pc:picChg chg="add del mod">
          <ac:chgData name="Chunping Xu" userId="a5962ba47313b1f5" providerId="LiveId" clId="{69AD378F-B97A-40BA-B76D-8C062DB2A7A4}" dt="2020-11-14T01:21:16.035" v="1015" actId="21"/>
          <ac:picMkLst>
            <pc:docMk/>
            <pc:sldMk cId="1067943257" sldId="899"/>
            <ac:picMk id="1026" creationId="{C47262EB-4858-4880-A8D7-DE615AB19BCE}"/>
          </ac:picMkLst>
        </pc:picChg>
      </pc:sldChg>
      <pc:sldChg chg="addSp delSp modSp add mod">
        <pc:chgData name="Chunping Xu" userId="a5962ba47313b1f5" providerId="LiveId" clId="{69AD378F-B97A-40BA-B76D-8C062DB2A7A4}" dt="2020-11-14T01:27:58.654" v="1099" actId="13926"/>
        <pc:sldMkLst>
          <pc:docMk/>
          <pc:sldMk cId="3210454993" sldId="900"/>
        </pc:sldMkLst>
        <pc:spChg chg="add del">
          <ac:chgData name="Chunping Xu" userId="a5962ba47313b1f5" providerId="LiveId" clId="{69AD378F-B97A-40BA-B76D-8C062DB2A7A4}" dt="2020-11-14T01:25:52.856" v="1080" actId="22"/>
          <ac:spMkLst>
            <pc:docMk/>
            <pc:sldMk cId="3210454993" sldId="900"/>
            <ac:spMk id="4" creationId="{87D53676-CE99-4143-9BB0-46766AB272E3}"/>
          </ac:spMkLst>
        </pc:spChg>
        <pc:spChg chg="add del">
          <ac:chgData name="Chunping Xu" userId="a5962ba47313b1f5" providerId="LiveId" clId="{69AD378F-B97A-40BA-B76D-8C062DB2A7A4}" dt="2020-11-14T01:25:59.336" v="1082" actId="22"/>
          <ac:spMkLst>
            <pc:docMk/>
            <pc:sldMk cId="3210454993" sldId="900"/>
            <ac:spMk id="6" creationId="{209877DF-B4E7-478E-8172-77381C2670DE}"/>
          </ac:spMkLst>
        </pc:spChg>
        <pc:spChg chg="mod">
          <ac:chgData name="Chunping Xu" userId="a5962ba47313b1f5" providerId="LiveId" clId="{69AD378F-B97A-40BA-B76D-8C062DB2A7A4}" dt="2020-11-14T01:27:58.654" v="1099" actId="13926"/>
          <ac:spMkLst>
            <pc:docMk/>
            <pc:sldMk cId="3210454993" sldId="900"/>
            <ac:spMk id="160782" creationId="{BDFD54D5-728E-4DE0-B8CD-BB0D37C84E5C}"/>
          </ac:spMkLst>
        </pc:spChg>
      </pc:sldChg>
      <pc:sldChg chg="addSp delSp add del mod">
        <pc:chgData name="Chunping Xu" userId="a5962ba47313b1f5" providerId="LiveId" clId="{69AD378F-B97A-40BA-B76D-8C062DB2A7A4}" dt="2020-11-14T01:27:31.191" v="1096" actId="47"/>
        <pc:sldMkLst>
          <pc:docMk/>
          <pc:sldMk cId="1212244837" sldId="901"/>
        </pc:sldMkLst>
        <pc:spChg chg="add del">
          <ac:chgData name="Chunping Xu" userId="a5962ba47313b1f5" providerId="LiveId" clId="{69AD378F-B97A-40BA-B76D-8C062DB2A7A4}" dt="2020-11-14T01:26:09.856" v="1084" actId="22"/>
          <ac:spMkLst>
            <pc:docMk/>
            <pc:sldMk cId="1212244837" sldId="901"/>
            <ac:spMk id="4" creationId="{0DC489C2-4E9B-465E-BEB3-129F1469D2F1}"/>
          </ac:spMkLst>
        </pc:spChg>
      </pc:sldChg>
      <pc:sldChg chg="new del">
        <pc:chgData name="Chunping Xu" userId="a5962ba47313b1f5" providerId="LiveId" clId="{69AD378F-B97A-40BA-B76D-8C062DB2A7A4}" dt="2020-11-14T01:26:31.939" v="1087" actId="47"/>
        <pc:sldMkLst>
          <pc:docMk/>
          <pc:sldMk cId="72956787" sldId="902"/>
        </pc:sldMkLst>
      </pc:sldChg>
      <pc:sldChg chg="modSp add mod">
        <pc:chgData name="Chunping Xu" userId="a5962ba47313b1f5" providerId="LiveId" clId="{69AD378F-B97A-40BA-B76D-8C062DB2A7A4}" dt="2020-11-14T01:26:48.027" v="1090" actId="20577"/>
        <pc:sldMkLst>
          <pc:docMk/>
          <pc:sldMk cId="2938311614" sldId="903"/>
        </pc:sldMkLst>
        <pc:spChg chg="mod">
          <ac:chgData name="Chunping Xu" userId="a5962ba47313b1f5" providerId="LiveId" clId="{69AD378F-B97A-40BA-B76D-8C062DB2A7A4}" dt="2020-11-14T01:26:48.027" v="1090" actId="20577"/>
          <ac:spMkLst>
            <pc:docMk/>
            <pc:sldMk cId="2938311614" sldId="90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69AD378F-B97A-40BA-B76D-8C062DB2A7A4}" dt="2020-11-14T01:37:55.737" v="1163" actId="13926"/>
        <pc:sldMkLst>
          <pc:docMk/>
          <pc:sldMk cId="119035467" sldId="904"/>
        </pc:sldMkLst>
        <pc:spChg chg="mod">
          <ac:chgData name="Chunping Xu" userId="a5962ba47313b1f5" providerId="LiveId" clId="{69AD378F-B97A-40BA-B76D-8C062DB2A7A4}" dt="2020-11-14T01:37:55.737" v="1163" actId="13926"/>
          <ac:spMkLst>
            <pc:docMk/>
            <pc:sldMk cId="119035467" sldId="90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69AD378F-B97A-40BA-B76D-8C062DB2A7A4}" dt="2020-11-14T01:38:03.757" v="1164" actId="13926"/>
        <pc:sldMkLst>
          <pc:docMk/>
          <pc:sldMk cId="2827458767" sldId="905"/>
        </pc:sldMkLst>
        <pc:spChg chg="mod">
          <ac:chgData name="Chunping Xu" userId="a5962ba47313b1f5" providerId="LiveId" clId="{69AD378F-B97A-40BA-B76D-8C062DB2A7A4}" dt="2020-11-14T01:38:03.757" v="1164" actId="13926"/>
          <ac:spMkLst>
            <pc:docMk/>
            <pc:sldMk cId="2827458767" sldId="9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69AD378F-B97A-40BA-B76D-8C062DB2A7A4}" dt="2020-11-14T01:48:00.231" v="1233" actId="13926"/>
        <pc:sldMkLst>
          <pc:docMk/>
          <pc:sldMk cId="835140031" sldId="906"/>
        </pc:sldMkLst>
        <pc:spChg chg="mod">
          <ac:chgData name="Chunping Xu" userId="a5962ba47313b1f5" providerId="LiveId" clId="{69AD378F-B97A-40BA-B76D-8C062DB2A7A4}" dt="2020-11-14T01:48:00.231" v="1233" actId="13926"/>
          <ac:spMkLst>
            <pc:docMk/>
            <pc:sldMk cId="835140031" sldId="9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69AD378F-B97A-40BA-B76D-8C062DB2A7A4}" dt="2020-11-14T01:48:45.559" v="1243" actId="13926"/>
        <pc:sldMkLst>
          <pc:docMk/>
          <pc:sldMk cId="319461319" sldId="907"/>
        </pc:sldMkLst>
        <pc:spChg chg="mod">
          <ac:chgData name="Chunping Xu" userId="a5962ba47313b1f5" providerId="LiveId" clId="{69AD378F-B97A-40BA-B76D-8C062DB2A7A4}" dt="2020-11-14T01:48:45.559" v="1243" actId="13926"/>
          <ac:spMkLst>
            <pc:docMk/>
            <pc:sldMk cId="319461319" sldId="907"/>
            <ac:spMk id="160782" creationId="{BDFD54D5-728E-4DE0-B8CD-BB0D37C84E5C}"/>
          </ac:spMkLst>
        </pc:spChg>
      </pc:sldChg>
      <pc:sldChg chg="add del">
        <pc:chgData name="Chunping Xu" userId="a5962ba47313b1f5" providerId="LiveId" clId="{69AD378F-B97A-40BA-B76D-8C062DB2A7A4}" dt="2020-11-14T01:47:30.777" v="1229" actId="47"/>
        <pc:sldMkLst>
          <pc:docMk/>
          <pc:sldMk cId="12889113" sldId="908"/>
        </pc:sldMkLst>
      </pc:sldChg>
      <pc:sldChg chg="modSp add mod">
        <pc:chgData name="Chunping Xu" userId="a5962ba47313b1f5" providerId="LiveId" clId="{69AD378F-B97A-40BA-B76D-8C062DB2A7A4}" dt="2020-11-14T01:49:41.857" v="1264"/>
        <pc:sldMkLst>
          <pc:docMk/>
          <pc:sldMk cId="3543265414" sldId="909"/>
        </pc:sldMkLst>
        <pc:spChg chg="mod">
          <ac:chgData name="Chunping Xu" userId="a5962ba47313b1f5" providerId="LiveId" clId="{69AD378F-B97A-40BA-B76D-8C062DB2A7A4}" dt="2020-11-14T01:49:41.857" v="1264"/>
          <ac:spMkLst>
            <pc:docMk/>
            <pc:sldMk cId="3543265414" sldId="9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69AD378F-B97A-40BA-B76D-8C062DB2A7A4}" dt="2020-11-14T01:48:55.596" v="1245" actId="20577"/>
        <pc:sldMkLst>
          <pc:docMk/>
          <pc:sldMk cId="3082681696" sldId="910"/>
        </pc:sldMkLst>
        <pc:spChg chg="mod">
          <ac:chgData name="Chunping Xu" userId="a5962ba47313b1f5" providerId="LiveId" clId="{69AD378F-B97A-40BA-B76D-8C062DB2A7A4}" dt="2020-11-14T01:48:55.596" v="1245" actId="20577"/>
          <ac:spMkLst>
            <pc:docMk/>
            <pc:sldMk cId="3082681696" sldId="91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第二章</a:t>
            </a:r>
            <a:endParaRPr lang="en-US" altLang="zh-CN" sz="54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2607E099-72F8-4271-A6F7-7C82A39F7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4" b="48935"/>
          <a:stretch>
            <a:fillRect/>
          </a:stretch>
        </p:blipFill>
        <p:spPr bwMode="auto">
          <a:xfrm>
            <a:off x="1943594" y="0"/>
            <a:ext cx="8304811" cy="549192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Rectangle 3">
            <a:extLst>
              <a:ext uri="{FF2B5EF4-FFF2-40B4-BE49-F238E27FC236}">
                <a16:creationId xmlns:a16="http://schemas.microsoft.com/office/drawing/2014/main" id="{8E0EC4CF-99AF-46FF-BB4C-D3A457CEA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91920"/>
            <a:ext cx="12192000" cy="136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论到你所看见、在我右手中的七星和七个金灯台的奥秘，那七星就是七个教会的使者，七灯台就是七个教会。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(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启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1:20)</a:t>
            </a:r>
            <a:endParaRPr lang="en-US" altLang="zh-TW" sz="36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7A5D1952-9A99-4949-80FE-8ED9F0CB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Oval 3">
            <a:extLst>
              <a:ext uri="{FF2B5EF4-FFF2-40B4-BE49-F238E27FC236}">
                <a16:creationId xmlns:a16="http://schemas.microsoft.com/office/drawing/2014/main" id="{F3A166CD-E734-47C7-A1B2-95EED19C6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5813426"/>
            <a:ext cx="598488" cy="5254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44D86006-3259-4D81-8B75-EB2440B77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176" y="6267450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20485" name="Freeform 5">
            <a:extLst>
              <a:ext uri="{FF2B5EF4-FFF2-40B4-BE49-F238E27FC236}">
                <a16:creationId xmlns:a16="http://schemas.microsoft.com/office/drawing/2014/main" id="{3397C533-5FA9-4FAE-8D08-4AC4AF13542C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Freeform 6">
            <a:extLst>
              <a:ext uri="{FF2B5EF4-FFF2-40B4-BE49-F238E27FC236}">
                <a16:creationId xmlns:a16="http://schemas.microsoft.com/office/drawing/2014/main" id="{049E75B4-4767-4000-8897-1E57CCDCB581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Freeform 7">
            <a:extLst>
              <a:ext uri="{FF2B5EF4-FFF2-40B4-BE49-F238E27FC236}">
                <a16:creationId xmlns:a16="http://schemas.microsoft.com/office/drawing/2014/main" id="{DE2BB366-72DC-40BD-AAFF-176983B943B8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Freeform 8">
            <a:extLst>
              <a:ext uri="{FF2B5EF4-FFF2-40B4-BE49-F238E27FC236}">
                <a16:creationId xmlns:a16="http://schemas.microsoft.com/office/drawing/2014/main" id="{50CCF7CA-5B4E-4818-8F04-7E3D1DB60CD3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Freeform 9">
            <a:extLst>
              <a:ext uri="{FF2B5EF4-FFF2-40B4-BE49-F238E27FC236}">
                <a16:creationId xmlns:a16="http://schemas.microsoft.com/office/drawing/2014/main" id="{4C997400-0936-4A4E-8A12-15E050C72738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Freeform 10">
            <a:extLst>
              <a:ext uri="{FF2B5EF4-FFF2-40B4-BE49-F238E27FC236}">
                <a16:creationId xmlns:a16="http://schemas.microsoft.com/office/drawing/2014/main" id="{64706F88-E408-416C-9993-9035683D934B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Freeform 11">
            <a:extLst>
              <a:ext uri="{FF2B5EF4-FFF2-40B4-BE49-F238E27FC236}">
                <a16:creationId xmlns:a16="http://schemas.microsoft.com/office/drawing/2014/main" id="{2FD970A1-257B-43E4-9E20-3C0953E80ABE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Freeform 12">
            <a:extLst>
              <a:ext uri="{FF2B5EF4-FFF2-40B4-BE49-F238E27FC236}">
                <a16:creationId xmlns:a16="http://schemas.microsoft.com/office/drawing/2014/main" id="{54878B8F-9899-497B-BC59-42272E0F3EAD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Freeform 13">
            <a:extLst>
              <a:ext uri="{FF2B5EF4-FFF2-40B4-BE49-F238E27FC236}">
                <a16:creationId xmlns:a16="http://schemas.microsoft.com/office/drawing/2014/main" id="{17F11864-842A-48F4-BC17-517BB0CC5CAC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14">
            <a:extLst>
              <a:ext uri="{FF2B5EF4-FFF2-40B4-BE49-F238E27FC236}">
                <a16:creationId xmlns:a16="http://schemas.microsoft.com/office/drawing/2014/main" id="{792F1902-4473-4614-B0CB-28FF2C7B992E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Freeform 15">
            <a:extLst>
              <a:ext uri="{FF2B5EF4-FFF2-40B4-BE49-F238E27FC236}">
                <a16:creationId xmlns:a16="http://schemas.microsoft.com/office/drawing/2014/main" id="{73BFC9F5-64CA-4AF7-822E-9A9AD3EAE222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Text Box 16">
            <a:extLst>
              <a:ext uri="{FF2B5EF4-FFF2-40B4-BE49-F238E27FC236}">
                <a16:creationId xmlns:a16="http://schemas.microsoft.com/office/drawing/2014/main" id="{BE36D4CD-B32C-4FA3-9DBA-A97DDC56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9894022B-5B47-4EAE-A4B3-3245C5D39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B8308BD3-1110-4436-AE06-D21E30D49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20499" name="Freeform 19">
            <a:extLst>
              <a:ext uri="{FF2B5EF4-FFF2-40B4-BE49-F238E27FC236}">
                <a16:creationId xmlns:a16="http://schemas.microsoft.com/office/drawing/2014/main" id="{1F9CC77E-252E-4564-99D7-A12971645DC1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Oval 20">
            <a:extLst>
              <a:ext uri="{FF2B5EF4-FFF2-40B4-BE49-F238E27FC236}">
                <a16:creationId xmlns:a16="http://schemas.microsoft.com/office/drawing/2014/main" id="{BDF3FAB3-D9B4-4DAA-93F2-94A2ED7CE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>
            <a:extLst>
              <a:ext uri="{FF2B5EF4-FFF2-40B4-BE49-F238E27FC236}">
                <a16:creationId xmlns:a16="http://schemas.microsoft.com/office/drawing/2014/main" id="{024CD9E5-238C-4BA0-9B8A-75D366D58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>
            <a:extLst>
              <a:ext uri="{FF2B5EF4-FFF2-40B4-BE49-F238E27FC236}">
                <a16:creationId xmlns:a16="http://schemas.microsoft.com/office/drawing/2014/main" id="{3AAE0CBE-C2E2-48D7-8995-0987D5B5D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Text Box 23">
            <a:extLst>
              <a:ext uri="{FF2B5EF4-FFF2-40B4-BE49-F238E27FC236}">
                <a16:creationId xmlns:a16="http://schemas.microsoft.com/office/drawing/2014/main" id="{72E1869C-0466-458E-A235-98317F36C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20504" name="Text Box 24">
            <a:extLst>
              <a:ext uri="{FF2B5EF4-FFF2-40B4-BE49-F238E27FC236}">
                <a16:creationId xmlns:a16="http://schemas.microsoft.com/office/drawing/2014/main" id="{C06C2AFC-B06F-48D2-8042-EF0626427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20505" name="Text Box 25">
            <a:extLst>
              <a:ext uri="{FF2B5EF4-FFF2-40B4-BE49-F238E27FC236}">
                <a16:creationId xmlns:a16="http://schemas.microsoft.com/office/drawing/2014/main" id="{849925B2-D04F-435D-AD6E-74411FE0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20506" name="Text Box 26">
            <a:extLst>
              <a:ext uri="{FF2B5EF4-FFF2-40B4-BE49-F238E27FC236}">
                <a16:creationId xmlns:a16="http://schemas.microsoft.com/office/drawing/2014/main" id="{45E35B15-8D90-4E7A-82DD-B4F0134D4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20507" name="Oval 27">
            <a:extLst>
              <a:ext uri="{FF2B5EF4-FFF2-40B4-BE49-F238E27FC236}">
                <a16:creationId xmlns:a16="http://schemas.microsoft.com/office/drawing/2014/main" id="{C5EB5027-A321-4458-80C2-7BDF245F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>
            <a:extLst>
              <a:ext uri="{FF2B5EF4-FFF2-40B4-BE49-F238E27FC236}">
                <a16:creationId xmlns:a16="http://schemas.microsoft.com/office/drawing/2014/main" id="{13BD83A1-4274-482B-9841-E3B88C3D1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>
            <a:extLst>
              <a:ext uri="{FF2B5EF4-FFF2-40B4-BE49-F238E27FC236}">
                <a16:creationId xmlns:a16="http://schemas.microsoft.com/office/drawing/2014/main" id="{C80B1210-5F5A-4BBD-BB44-CFFF872B9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>
            <a:extLst>
              <a:ext uri="{FF2B5EF4-FFF2-40B4-BE49-F238E27FC236}">
                <a16:creationId xmlns:a16="http://schemas.microsoft.com/office/drawing/2014/main" id="{9EA39A4C-A2FB-481F-81BF-E5B1A4E98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一般的</a:t>
            </a: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种解读角度：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、教会史上的七个不同时代；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、同一时代中的七种教会情形；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、同一教会中的七种信徒情形。</a:t>
            </a:r>
          </a:p>
        </p:txBody>
      </p:sp>
    </p:spTree>
    <p:extLst>
      <p:ext uri="{BB962C8B-B14F-4D97-AF65-F5344CB8AC3E}">
        <p14:creationId xmlns:p14="http://schemas.microsoft.com/office/powerpoint/2010/main" val="301415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致七教会书信的格式：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、收信者；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、发信者的自称；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、发信者的知道；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、对收信者的肯定及责备；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、对收信者的改正及警告；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、对众教会的规劝；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、对得胜者的应许。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七信的总括：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、主是教会的头，也知道教会一切的情形；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、主对教会的期望是持守真道、忍耐</a:t>
            </a:r>
            <a:r>
              <a:rPr lang="zh-CN" altLang="en-US" sz="4000" b="1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得胜；</a:t>
            </a:r>
            <a:endParaRPr lang="zh-CN" altLang="en-US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、主对教会有保守，有管教，也会有审判。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zh-CN" altLang="en-US" sz="40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73697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18" y="0"/>
            <a:ext cx="11184082" cy="6858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、以弗所教会		有肯定，有批评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、士每拿教会		有肯定，无批评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、别迦摩教会		有肯定，有批评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、推雅推喇教会		有肯定，有批评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、撒狄教会		有肯定，有批评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、非拉铁非教会		有肯定，无批评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、老底嘉教会		无肯定，有批评</a:t>
            </a:r>
          </a:p>
        </p:txBody>
      </p:sp>
    </p:spTree>
    <p:extLst>
      <p:ext uri="{BB962C8B-B14F-4D97-AF65-F5344CB8AC3E}">
        <p14:creationId xmlns:p14="http://schemas.microsoft.com/office/powerpoint/2010/main" val="156726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>
            <a:extLst>
              <a:ext uri="{FF2B5EF4-FFF2-40B4-BE49-F238E27FC236}">
                <a16:creationId xmlns:a16="http://schemas.microsoft.com/office/drawing/2014/main" id="{60C54820-7F55-42C2-AF04-5C726459D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3" name="Text Box 3">
            <a:extLst>
              <a:ext uri="{FF2B5EF4-FFF2-40B4-BE49-F238E27FC236}">
                <a16:creationId xmlns:a16="http://schemas.microsoft.com/office/drawing/2014/main" id="{AFD05A4B-7034-4962-985C-7F9F88746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422" y="2727325"/>
            <a:ext cx="272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以弗所教会</a:t>
            </a:r>
            <a:endParaRPr lang="zh-TW" altLang="en-US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2A49EB18-574B-4C6C-8949-D9FE7E09C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Oval 3">
            <a:extLst>
              <a:ext uri="{FF2B5EF4-FFF2-40B4-BE49-F238E27FC236}">
                <a16:creationId xmlns:a16="http://schemas.microsoft.com/office/drawing/2014/main" id="{B1A6950E-DD09-43E0-9F62-5B802CA50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5813426"/>
            <a:ext cx="598488" cy="5254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A7053A20-552A-4658-826A-0537012EB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176" y="6267450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拔摩</a:t>
            </a:r>
          </a:p>
        </p:txBody>
      </p:sp>
      <p:sp>
        <p:nvSpPr>
          <p:cNvPr id="38917" name="Freeform 5">
            <a:extLst>
              <a:ext uri="{FF2B5EF4-FFF2-40B4-BE49-F238E27FC236}">
                <a16:creationId xmlns:a16="http://schemas.microsoft.com/office/drawing/2014/main" id="{BF58BE84-4C6A-4893-9E13-4AB2CE9E03F8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Freeform 6">
            <a:extLst>
              <a:ext uri="{FF2B5EF4-FFF2-40B4-BE49-F238E27FC236}">
                <a16:creationId xmlns:a16="http://schemas.microsoft.com/office/drawing/2014/main" id="{39914A69-8F2C-4D97-A76D-D060E0027EE3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Freeform 7">
            <a:extLst>
              <a:ext uri="{FF2B5EF4-FFF2-40B4-BE49-F238E27FC236}">
                <a16:creationId xmlns:a16="http://schemas.microsoft.com/office/drawing/2014/main" id="{9C917D97-C7CF-459C-9F4E-A4172883E5FD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Freeform 8">
            <a:extLst>
              <a:ext uri="{FF2B5EF4-FFF2-40B4-BE49-F238E27FC236}">
                <a16:creationId xmlns:a16="http://schemas.microsoft.com/office/drawing/2014/main" id="{F7D0E4EE-5973-4DEC-A1B7-E8EFEB2E9907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Freeform 9">
            <a:extLst>
              <a:ext uri="{FF2B5EF4-FFF2-40B4-BE49-F238E27FC236}">
                <a16:creationId xmlns:a16="http://schemas.microsoft.com/office/drawing/2014/main" id="{E33E9A76-6131-4036-9DCD-6DB1969736B5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Freeform 10">
            <a:extLst>
              <a:ext uri="{FF2B5EF4-FFF2-40B4-BE49-F238E27FC236}">
                <a16:creationId xmlns:a16="http://schemas.microsoft.com/office/drawing/2014/main" id="{65C0E34F-8F77-40B4-8317-7A0063BAB198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Freeform 11">
            <a:extLst>
              <a:ext uri="{FF2B5EF4-FFF2-40B4-BE49-F238E27FC236}">
                <a16:creationId xmlns:a16="http://schemas.microsoft.com/office/drawing/2014/main" id="{92296C6F-BBC9-4F70-AA96-0E002C93C0E8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Freeform 12">
            <a:extLst>
              <a:ext uri="{FF2B5EF4-FFF2-40B4-BE49-F238E27FC236}">
                <a16:creationId xmlns:a16="http://schemas.microsoft.com/office/drawing/2014/main" id="{25765483-D700-4530-9B36-C8D51E9C8AFA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Freeform 13">
            <a:extLst>
              <a:ext uri="{FF2B5EF4-FFF2-40B4-BE49-F238E27FC236}">
                <a16:creationId xmlns:a16="http://schemas.microsoft.com/office/drawing/2014/main" id="{8C7AC3C3-9BAC-4BF7-9F37-AFC639CEB0F4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Freeform 14">
            <a:extLst>
              <a:ext uri="{FF2B5EF4-FFF2-40B4-BE49-F238E27FC236}">
                <a16:creationId xmlns:a16="http://schemas.microsoft.com/office/drawing/2014/main" id="{B44094BB-587B-43D7-B364-AA9205A9D511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Freeform 15">
            <a:extLst>
              <a:ext uri="{FF2B5EF4-FFF2-40B4-BE49-F238E27FC236}">
                <a16:creationId xmlns:a16="http://schemas.microsoft.com/office/drawing/2014/main" id="{C04395E1-058B-4779-92E1-E7C43C2A3A45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Text Box 16">
            <a:extLst>
              <a:ext uri="{FF2B5EF4-FFF2-40B4-BE49-F238E27FC236}">
                <a16:creationId xmlns:a16="http://schemas.microsoft.com/office/drawing/2014/main" id="{0D2339C1-B6F3-4602-A69C-89CE67F10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38929" name="Text Box 17">
            <a:extLst>
              <a:ext uri="{FF2B5EF4-FFF2-40B4-BE49-F238E27FC236}">
                <a16:creationId xmlns:a16="http://schemas.microsoft.com/office/drawing/2014/main" id="{620C5A8A-2040-4699-85A5-68668D333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38930" name="Text Box 18">
            <a:extLst>
              <a:ext uri="{FF2B5EF4-FFF2-40B4-BE49-F238E27FC236}">
                <a16:creationId xmlns:a16="http://schemas.microsoft.com/office/drawing/2014/main" id="{8C2AC850-3729-4970-872B-C4C907991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38931" name="Freeform 19">
            <a:extLst>
              <a:ext uri="{FF2B5EF4-FFF2-40B4-BE49-F238E27FC236}">
                <a16:creationId xmlns:a16="http://schemas.microsoft.com/office/drawing/2014/main" id="{ABD11431-FC23-4B93-B3F7-62EE68CC1B93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Oval 20">
            <a:extLst>
              <a:ext uri="{FF2B5EF4-FFF2-40B4-BE49-F238E27FC236}">
                <a16:creationId xmlns:a16="http://schemas.microsoft.com/office/drawing/2014/main" id="{54F64E3F-76C8-40C7-9372-ED9CE17F5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3" name="Oval 21">
            <a:extLst>
              <a:ext uri="{FF2B5EF4-FFF2-40B4-BE49-F238E27FC236}">
                <a16:creationId xmlns:a16="http://schemas.microsoft.com/office/drawing/2014/main" id="{45CB9D92-6327-4BBE-8C32-88B32FBBD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Oval 22">
            <a:extLst>
              <a:ext uri="{FF2B5EF4-FFF2-40B4-BE49-F238E27FC236}">
                <a16:creationId xmlns:a16="http://schemas.microsoft.com/office/drawing/2014/main" id="{B5F90C29-D4B7-4335-A405-A7B525C11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Text Box 23">
            <a:extLst>
              <a:ext uri="{FF2B5EF4-FFF2-40B4-BE49-F238E27FC236}">
                <a16:creationId xmlns:a16="http://schemas.microsoft.com/office/drawing/2014/main" id="{67A13ADE-0D7E-4CD6-BC92-7078CB4E2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38936" name="Text Box 24">
            <a:extLst>
              <a:ext uri="{FF2B5EF4-FFF2-40B4-BE49-F238E27FC236}">
                <a16:creationId xmlns:a16="http://schemas.microsoft.com/office/drawing/2014/main" id="{F4BC6AE8-631D-4E36-8427-10868858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38937" name="Text Box 25">
            <a:extLst>
              <a:ext uri="{FF2B5EF4-FFF2-40B4-BE49-F238E27FC236}">
                <a16:creationId xmlns:a16="http://schemas.microsoft.com/office/drawing/2014/main" id="{503B39DF-02AD-4EF6-955D-E0C428150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38938" name="Oval 26">
            <a:extLst>
              <a:ext uri="{FF2B5EF4-FFF2-40B4-BE49-F238E27FC236}">
                <a16:creationId xmlns:a16="http://schemas.microsoft.com/office/drawing/2014/main" id="{03787486-13B0-4171-85A5-07A3B35CD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9" name="Oval 27">
            <a:extLst>
              <a:ext uri="{FF2B5EF4-FFF2-40B4-BE49-F238E27FC236}">
                <a16:creationId xmlns:a16="http://schemas.microsoft.com/office/drawing/2014/main" id="{0FF681CE-3596-4390-A2F2-45C9C7824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0" name="Oval 28">
            <a:extLst>
              <a:ext uri="{FF2B5EF4-FFF2-40B4-BE49-F238E27FC236}">
                <a16:creationId xmlns:a16="http://schemas.microsoft.com/office/drawing/2014/main" id="{BF55169D-0C5E-4116-A2B1-8B1146FA6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1" name="Oval 29">
            <a:extLst>
              <a:ext uri="{FF2B5EF4-FFF2-40B4-BE49-F238E27FC236}">
                <a16:creationId xmlns:a16="http://schemas.microsoft.com/office/drawing/2014/main" id="{A0EA3618-7E43-4477-A483-0509F324D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2" name="Oval 30">
            <a:extLst>
              <a:ext uri="{FF2B5EF4-FFF2-40B4-BE49-F238E27FC236}">
                <a16:creationId xmlns:a16="http://schemas.microsoft.com/office/drawing/2014/main" id="{EAE6A600-F5D8-448B-B243-875F1916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663" y="4051301"/>
            <a:ext cx="1230312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43" name="Rectangle 31">
            <a:extLst>
              <a:ext uri="{FF2B5EF4-FFF2-40B4-BE49-F238E27FC236}">
                <a16:creationId xmlns:a16="http://schemas.microsoft.com/office/drawing/2014/main" id="{62A62E13-C651-488A-90F7-26DC20581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"/>
            <a:ext cx="12192000" cy="9255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44" name="Rectangle 32">
            <a:extLst>
              <a:ext uri="{FF2B5EF4-FFF2-40B4-BE49-F238E27FC236}">
                <a16:creationId xmlns:a16="http://schemas.microsoft.com/office/drawing/2014/main" id="{57AB1902-F1BF-4166-A9EF-F7FBE3F39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095" y="4483"/>
            <a:ext cx="8456612" cy="93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b="1" dirty="0">
                <a:solidFill>
                  <a:schemeClr val="tx2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亚西亚省的</a:t>
            </a:r>
            <a:r>
              <a:rPr lang="zh-CN" altLang="en-US" sz="2200" b="1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第一大城</a:t>
            </a:r>
            <a:r>
              <a:rPr lang="zh-CN" altLang="en-US" sz="2200" b="1" dirty="0">
                <a:solidFill>
                  <a:schemeClr val="tx2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，商业中心，拥有亚西亚最大的海港。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b="1" dirty="0">
                <a:solidFill>
                  <a:schemeClr val="tx2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宗教中心，行邪术、拜偶像之风鼎盛，有庞大的亚底米女神庙。</a:t>
            </a:r>
            <a:endParaRPr lang="zh-TW" altLang="en-CA" sz="2200" b="1" dirty="0">
              <a:solidFill>
                <a:schemeClr val="tx2"/>
              </a:solidFill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  <p:sp>
        <p:nvSpPr>
          <p:cNvPr id="38945" name="Rectangle 33">
            <a:extLst>
              <a:ext uri="{FF2B5EF4-FFF2-40B4-BE49-F238E27FC236}">
                <a16:creationId xmlns:a16="http://schemas.microsoft.com/office/drawing/2014/main" id="{9F965F97-C7E7-450D-B703-F6C6F727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1524000" cy="90805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以弗所</a:t>
            </a:r>
            <a:endParaRPr lang="zh-TW" altLang="en-US" sz="2400" b="1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  <p:sp>
        <p:nvSpPr>
          <p:cNvPr id="38948" name="Text Box 36">
            <a:extLst>
              <a:ext uri="{FF2B5EF4-FFF2-40B4-BE49-F238E27FC236}">
                <a16:creationId xmlns:a16="http://schemas.microsoft.com/office/drawing/2014/main" id="{E85FEB3A-217C-4468-9400-943126B1C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>
            <a:extLst>
              <a:ext uri="{FF2B5EF4-FFF2-40B4-BE49-F238E27FC236}">
                <a16:creationId xmlns:a16="http://schemas.microsoft.com/office/drawing/2014/main" id="{28BCA407-269B-4C21-A725-85D4A26B8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539" name="Text Box 3">
            <a:extLst>
              <a:ext uri="{FF2B5EF4-FFF2-40B4-BE49-F238E27FC236}">
                <a16:creationId xmlns:a16="http://schemas.microsoft.com/office/drawing/2014/main" id="{3760AB1E-B42F-4A80-829C-F5E50846A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5" y="120651"/>
            <a:ext cx="4493538" cy="94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以弗所的亚底米女神庙</a:t>
            </a:r>
            <a:r>
              <a:rPr lang="en-US" altLang="zh-CN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示意图</a:t>
            </a:r>
            <a:r>
              <a:rPr lang="en-US" altLang="zh-CN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)</a:t>
            </a:r>
          </a:p>
          <a:p>
            <a:pPr>
              <a:spcAft>
                <a:spcPct val="3000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古代世界七大奇观之一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>
            <a:extLst>
              <a:ext uri="{FF2B5EF4-FFF2-40B4-BE49-F238E27FC236}">
                <a16:creationId xmlns:a16="http://schemas.microsoft.com/office/drawing/2014/main" id="{5E5ED94E-B901-4164-AF1F-2B3D5543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2"/>
          <a:stretch>
            <a:fillRect/>
          </a:stretch>
        </p:blipFill>
        <p:spPr bwMode="auto">
          <a:xfrm>
            <a:off x="1519238" y="0"/>
            <a:ext cx="4806951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3" name="Text Box 3">
            <a:extLst>
              <a:ext uri="{FF2B5EF4-FFF2-40B4-BE49-F238E27FC236}">
                <a16:creationId xmlns:a16="http://schemas.microsoft.com/office/drawing/2014/main" id="{0ECAD036-CA01-4F12-95E5-728369AE8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5" y="72736"/>
            <a:ext cx="4366779" cy="2671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24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亚底米女神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2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希腊神话女神，相传掌管狩猎、野兽、荒野、生育、贞操、少女、妇女的疾病。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2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相当于罗马神话的狩猎与月亮之女神黛安娜。</a:t>
            </a:r>
            <a:endParaRPr lang="zh-TW" altLang="en-US" sz="22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  <p:pic>
        <p:nvPicPr>
          <p:cNvPr id="194564" name="Picture 4">
            <a:extLst>
              <a:ext uri="{FF2B5EF4-FFF2-40B4-BE49-F238E27FC236}">
                <a16:creationId xmlns:a16="http://schemas.microsoft.com/office/drawing/2014/main" id="{00DD7E0F-BC89-418D-995F-E477D30AC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1"/>
          <a:stretch>
            <a:fillRect/>
          </a:stretch>
        </p:blipFill>
        <p:spPr bwMode="auto">
          <a:xfrm>
            <a:off x="7014152" y="3200400"/>
            <a:ext cx="2540000" cy="3657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>
            <a:extLst>
              <a:ext uri="{FF2B5EF4-FFF2-40B4-BE49-F238E27FC236}">
                <a16:creationId xmlns:a16="http://schemas.microsoft.com/office/drawing/2014/main" id="{8A2BFCD5-297A-4AE1-98A5-AF6424B52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587" name="Text Box 3">
            <a:extLst>
              <a:ext uri="{FF2B5EF4-FFF2-40B4-BE49-F238E27FC236}">
                <a16:creationId xmlns:a16="http://schemas.microsoft.com/office/drawing/2014/main" id="{6906E745-FD5B-4EAD-8B7A-BD894328C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5" y="120650"/>
            <a:ext cx="262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2400">
                <a:ea typeface="SimHei" panose="02010609060101010101" pitchFamily="49" charset="-122"/>
                <a:cs typeface="Arial" panose="020B0604020202020204" pitchFamily="34" charset="0"/>
              </a:rPr>
              <a:t>亚底米女神庙遗址</a:t>
            </a:r>
            <a:endParaRPr lang="zh-TW" altLang="en-US" sz="240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0D82E610-8E0B-4DCC-9E6D-CC9C6343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5" name="Text Box 3">
            <a:extLst>
              <a:ext uri="{FF2B5EF4-FFF2-40B4-BE49-F238E27FC236}">
                <a16:creationId xmlns:a16="http://schemas.microsoft.com/office/drawing/2014/main" id="{6F7BDC9E-A760-4C48-AC93-8864C1FAA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5" y="120650"/>
            <a:ext cx="782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以弗所：</a:t>
            </a:r>
            <a:r>
              <a:rPr lang="zh-CN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剧场</a:t>
            </a:r>
            <a:r>
              <a:rPr lang="en-US" altLang="zh-CN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徒</a:t>
            </a:r>
            <a:r>
              <a:rPr lang="en-US" altLang="zh-CN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19:29 </a:t>
            </a:r>
            <a:r>
              <a:rPr lang="zh-CN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民众闹事之「戏园」</a:t>
            </a:r>
            <a:r>
              <a:rPr lang="en-US" altLang="zh-CN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，可容</a:t>
            </a:r>
            <a:r>
              <a:rPr lang="en-US" altLang="zh-CN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25,000</a:t>
            </a:r>
            <a:r>
              <a:rPr lang="zh-CN" altLang="en-US" sz="2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  <a:endParaRPr lang="zh-TW" altLang="en-US" sz="22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91" y="342899"/>
            <a:ext cx="11159836" cy="4216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571500" indent="-571500">
              <a:lnSpc>
                <a:spcPct val="120000"/>
              </a:lnSpc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保罗在以弗所传道时间最长。曾在以弗所讲道二年之久</a:t>
            </a:r>
            <a:r>
              <a:rPr lang="en-CA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(</a:t>
            </a: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徒</a:t>
            </a:r>
            <a:r>
              <a:rPr lang="en-CA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19:8,10)</a:t>
            </a: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，叫一切住在亚西亚的都听见福音。</a:t>
            </a:r>
          </a:p>
          <a:p>
            <a:pPr marL="571500" indent="-571500">
              <a:lnSpc>
                <a:spcPct val="120000"/>
              </a:lnSpc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提摩太曾牧养以弗所教会</a:t>
            </a:r>
            <a:r>
              <a:rPr lang="en-CA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(</a:t>
            </a: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提前</a:t>
            </a:r>
            <a:r>
              <a:rPr lang="en-CA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1:3)</a:t>
            </a: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。</a:t>
            </a:r>
          </a:p>
          <a:p>
            <a:pPr marL="571500" indent="-571500">
              <a:lnSpc>
                <a:spcPct val="120000"/>
              </a:lnSpc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lang="zh-CN" altLang="en-CA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约翰晚年作过以弗所教会的监督。</a:t>
            </a:r>
            <a:endParaRPr lang="zh-TW" altLang="en-CA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7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「你要写信给以弗所教会的使者，说：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那右手拿着七星、在七个金灯台中间行走的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，说：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我知道你的行为、劳碌、忍耐，也知道你不能容忍恶人。你也曾试验那自称为使徒却不是使徒的，看出他们是假的来。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3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你也能忍耐，曾为我的名劳苦，并不乏倦。</a:t>
            </a:r>
            <a:endParaRPr lang="en-US" altLang="zh-CN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4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然而有一件事我要责备你，就是你把起初的爱心离弃了。</a:t>
            </a:r>
          </a:p>
        </p:txBody>
      </p:sp>
    </p:spTree>
    <p:extLst>
      <p:ext uri="{BB962C8B-B14F-4D97-AF65-F5344CB8AC3E}">
        <p14:creationId xmlns:p14="http://schemas.microsoft.com/office/powerpoint/2010/main" val="3838463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5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所以，应当回想你是从哪里坠落的，并要悔改，行起初所行的事。你若不悔改，我就临到你那里，把你的灯台从原处挪去。</a:t>
            </a:r>
            <a:endParaRPr lang="en-US" altLang="zh-CN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6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然而你还有一件可取的事，就是你恨恶尼哥拉一党人的行为，这也是我所恨恶的。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7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圣灵向众教会所说的话，凡有耳的，就应当听！得胜的，我必将　神乐园中生命树的果子赐给他吃。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」</a:t>
            </a:r>
            <a:endParaRPr lang="zh-TW" altLang="en-CA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19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FD48DD84-B5D8-4872-832B-184A708A9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3" name="Text Box 3">
            <a:extLst>
              <a:ext uri="{FF2B5EF4-FFF2-40B4-BE49-F238E27FC236}">
                <a16:creationId xmlns:a16="http://schemas.microsoft.com/office/drawing/2014/main" id="{35F357E1-BB22-40B5-B482-20012DC15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925" y="2822576"/>
            <a:ext cx="272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士每拿教会</a:t>
            </a:r>
            <a:endParaRPr lang="zh-TW" altLang="en-US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:a16="http://schemas.microsoft.com/office/drawing/2014/main" id="{2C87DCE3-971F-4646-8015-A1547AD7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Freeform 3">
            <a:extLst>
              <a:ext uri="{FF2B5EF4-FFF2-40B4-BE49-F238E27FC236}">
                <a16:creationId xmlns:a16="http://schemas.microsoft.com/office/drawing/2014/main" id="{32B1DE36-0AA0-43E0-8FAA-D3B5651B8676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8" name="Freeform 4">
            <a:extLst>
              <a:ext uri="{FF2B5EF4-FFF2-40B4-BE49-F238E27FC236}">
                <a16:creationId xmlns:a16="http://schemas.microsoft.com/office/drawing/2014/main" id="{A9C15752-900E-4418-95C2-C4279EF3C5A1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Freeform 5">
            <a:extLst>
              <a:ext uri="{FF2B5EF4-FFF2-40B4-BE49-F238E27FC236}">
                <a16:creationId xmlns:a16="http://schemas.microsoft.com/office/drawing/2014/main" id="{282F98BE-BA5B-4A39-BAA6-462540F8800B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Freeform 6">
            <a:extLst>
              <a:ext uri="{FF2B5EF4-FFF2-40B4-BE49-F238E27FC236}">
                <a16:creationId xmlns:a16="http://schemas.microsoft.com/office/drawing/2014/main" id="{B4C9023F-16F9-4892-834F-E1AD497A1A9F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Freeform 7">
            <a:extLst>
              <a:ext uri="{FF2B5EF4-FFF2-40B4-BE49-F238E27FC236}">
                <a16:creationId xmlns:a16="http://schemas.microsoft.com/office/drawing/2014/main" id="{49233557-128F-4E41-9A6B-EB68DB8609F0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2" name="Freeform 8">
            <a:extLst>
              <a:ext uri="{FF2B5EF4-FFF2-40B4-BE49-F238E27FC236}">
                <a16:creationId xmlns:a16="http://schemas.microsoft.com/office/drawing/2014/main" id="{9445E86D-75F8-4C27-920E-741135C66A36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3" name="Freeform 9">
            <a:extLst>
              <a:ext uri="{FF2B5EF4-FFF2-40B4-BE49-F238E27FC236}">
                <a16:creationId xmlns:a16="http://schemas.microsoft.com/office/drawing/2014/main" id="{FB07B509-0D12-4AA9-A985-8361DD6C3717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4" name="Freeform 10">
            <a:extLst>
              <a:ext uri="{FF2B5EF4-FFF2-40B4-BE49-F238E27FC236}">
                <a16:creationId xmlns:a16="http://schemas.microsoft.com/office/drawing/2014/main" id="{2B75FF2D-FA1B-458E-BFD3-2B580DA3BE15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5" name="Freeform 11">
            <a:extLst>
              <a:ext uri="{FF2B5EF4-FFF2-40B4-BE49-F238E27FC236}">
                <a16:creationId xmlns:a16="http://schemas.microsoft.com/office/drawing/2014/main" id="{21ECF17F-239B-444C-8583-411EA3B1CDDB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6" name="Freeform 12">
            <a:extLst>
              <a:ext uri="{FF2B5EF4-FFF2-40B4-BE49-F238E27FC236}">
                <a16:creationId xmlns:a16="http://schemas.microsoft.com/office/drawing/2014/main" id="{16BFAC3B-87B7-45B4-918D-89B7A524F2E7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7" name="Freeform 13">
            <a:extLst>
              <a:ext uri="{FF2B5EF4-FFF2-40B4-BE49-F238E27FC236}">
                <a16:creationId xmlns:a16="http://schemas.microsoft.com/office/drawing/2014/main" id="{F8A39A86-5F0D-4EE5-8AA9-B3EC1A943D6C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8" name="Text Box 14">
            <a:extLst>
              <a:ext uri="{FF2B5EF4-FFF2-40B4-BE49-F238E27FC236}">
                <a16:creationId xmlns:a16="http://schemas.microsoft.com/office/drawing/2014/main" id="{1E1A179E-F2C7-415B-9171-4F0DCCA43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52239" name="Text Box 15">
            <a:extLst>
              <a:ext uri="{FF2B5EF4-FFF2-40B4-BE49-F238E27FC236}">
                <a16:creationId xmlns:a16="http://schemas.microsoft.com/office/drawing/2014/main" id="{97621F16-0CB1-40C9-8C23-110D76B7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52240" name="Text Box 16">
            <a:extLst>
              <a:ext uri="{FF2B5EF4-FFF2-40B4-BE49-F238E27FC236}">
                <a16:creationId xmlns:a16="http://schemas.microsoft.com/office/drawing/2014/main" id="{757CD584-9ECE-496F-B2F7-85A4C858A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52241" name="Freeform 17">
            <a:extLst>
              <a:ext uri="{FF2B5EF4-FFF2-40B4-BE49-F238E27FC236}">
                <a16:creationId xmlns:a16="http://schemas.microsoft.com/office/drawing/2014/main" id="{6205855E-167B-4D49-AFD5-EEE14F32B692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2" name="Oval 18">
            <a:extLst>
              <a:ext uri="{FF2B5EF4-FFF2-40B4-BE49-F238E27FC236}">
                <a16:creationId xmlns:a16="http://schemas.microsoft.com/office/drawing/2014/main" id="{E8EDDAF3-AE3B-4461-8C14-38B7F7197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3" name="Oval 19">
            <a:extLst>
              <a:ext uri="{FF2B5EF4-FFF2-40B4-BE49-F238E27FC236}">
                <a16:creationId xmlns:a16="http://schemas.microsoft.com/office/drawing/2014/main" id="{5017C49F-B652-4E26-B77F-A43689037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4" name="Oval 20">
            <a:extLst>
              <a:ext uri="{FF2B5EF4-FFF2-40B4-BE49-F238E27FC236}">
                <a16:creationId xmlns:a16="http://schemas.microsoft.com/office/drawing/2014/main" id="{95A86B07-7B59-468B-BE39-61DDBE86D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5" name="Text Box 21">
            <a:extLst>
              <a:ext uri="{FF2B5EF4-FFF2-40B4-BE49-F238E27FC236}">
                <a16:creationId xmlns:a16="http://schemas.microsoft.com/office/drawing/2014/main" id="{788B38E7-C117-4115-801D-259700C8D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52246" name="Text Box 22">
            <a:extLst>
              <a:ext uri="{FF2B5EF4-FFF2-40B4-BE49-F238E27FC236}">
                <a16:creationId xmlns:a16="http://schemas.microsoft.com/office/drawing/2014/main" id="{2FB46E04-0478-4D99-AD0F-966514E1F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52247" name="Text Box 23">
            <a:extLst>
              <a:ext uri="{FF2B5EF4-FFF2-40B4-BE49-F238E27FC236}">
                <a16:creationId xmlns:a16="http://schemas.microsoft.com/office/drawing/2014/main" id="{F6511DE8-6921-47AE-949B-8F566647D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52248" name="Oval 24">
            <a:extLst>
              <a:ext uri="{FF2B5EF4-FFF2-40B4-BE49-F238E27FC236}">
                <a16:creationId xmlns:a16="http://schemas.microsoft.com/office/drawing/2014/main" id="{98DF5B5E-E4D1-4284-817F-2AFB81548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Oval 25">
            <a:extLst>
              <a:ext uri="{FF2B5EF4-FFF2-40B4-BE49-F238E27FC236}">
                <a16:creationId xmlns:a16="http://schemas.microsoft.com/office/drawing/2014/main" id="{7484AAF0-7D2D-41FB-857F-C44A6237E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Oval 26">
            <a:extLst>
              <a:ext uri="{FF2B5EF4-FFF2-40B4-BE49-F238E27FC236}">
                <a16:creationId xmlns:a16="http://schemas.microsoft.com/office/drawing/2014/main" id="{721AB36B-C7D5-49F1-8F48-74A1D389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1" name="Oval 27">
            <a:extLst>
              <a:ext uri="{FF2B5EF4-FFF2-40B4-BE49-F238E27FC236}">
                <a16:creationId xmlns:a16="http://schemas.microsoft.com/office/drawing/2014/main" id="{688D32C5-7E69-44E0-A2E2-5291ECE33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2" name="Oval 28">
            <a:extLst>
              <a:ext uri="{FF2B5EF4-FFF2-40B4-BE49-F238E27FC236}">
                <a16:creationId xmlns:a16="http://schemas.microsoft.com/office/drawing/2014/main" id="{46AD051B-E679-41CB-AB0F-7F6FB8A21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6" y="2805113"/>
            <a:ext cx="1230313" cy="1147762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3" name="Rectangle 29">
            <a:extLst>
              <a:ext uri="{FF2B5EF4-FFF2-40B4-BE49-F238E27FC236}">
                <a16:creationId xmlns:a16="http://schemas.microsoft.com/office/drawing/2014/main" id="{1CFBFAB0-95AD-4444-8521-E47BF1533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3345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4" name="Rectangle 30">
            <a:extLst>
              <a:ext uri="{FF2B5EF4-FFF2-40B4-BE49-F238E27FC236}">
                <a16:creationId xmlns:a16="http://schemas.microsoft.com/office/drawing/2014/main" id="{5FBDE1AD-8536-4EB5-AD22-252EBD79A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999" y="3049"/>
            <a:ext cx="8851108" cy="91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亚西亚最美丽的城市，被称</a:t>
            </a: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｢</a:t>
            </a: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亚西亚的冠冕」、</a:t>
            </a: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｢</a:t>
            </a: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亚西亚之花」。 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许多宗教都以此为总部，在此有敬拜提庇留皇帝的大庙。</a:t>
            </a:r>
            <a:endParaRPr lang="zh-TW" altLang="en-CA" sz="2200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255" name="Rectangle 31">
            <a:extLst>
              <a:ext uri="{FF2B5EF4-FFF2-40B4-BE49-F238E27FC236}">
                <a16:creationId xmlns:a16="http://schemas.microsoft.com/office/drawing/2014/main" id="{6FB47CA0-838A-402F-9ACF-8E74B19C9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628"/>
            <a:ext cx="1524000" cy="918649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  <a:endParaRPr lang="zh-TW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258" name="Text Box 34">
            <a:extLst>
              <a:ext uri="{FF2B5EF4-FFF2-40B4-BE49-F238E27FC236}">
                <a16:creationId xmlns:a16="http://schemas.microsoft.com/office/drawing/2014/main" id="{9006A0B5-ADE1-450B-9727-C64EA7128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CBCE922-F0D0-491D-A3BA-AD857C89C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6" y="0"/>
            <a:ext cx="12103603" cy="95472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5601375C-EE71-4B8D-AFD7-7055E4651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0" y="0"/>
            <a:ext cx="1483561" cy="95472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  <a:endParaRPr lang="zh-TW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4277" name="Picture 5">
            <a:extLst>
              <a:ext uri="{FF2B5EF4-FFF2-40B4-BE49-F238E27FC236}">
                <a16:creationId xmlns:a16="http://schemas.microsoft.com/office/drawing/2014/main" id="{2C32F3B6-44D2-4128-97B9-D390A6750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69" y="1519817"/>
            <a:ext cx="3606869" cy="44523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8" name="Rectangle 6">
            <a:extLst>
              <a:ext uri="{FF2B5EF4-FFF2-40B4-BE49-F238E27FC236}">
                <a16:creationId xmlns:a16="http://schemas.microsoft.com/office/drawing/2014/main" id="{86F9FE9D-206D-4682-A369-AA1CC5EAC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081" y="6118226"/>
            <a:ext cx="215753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CA" sz="2000">
                <a:solidFill>
                  <a:schemeClr val="tx2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坡旅甲 </a:t>
            </a:r>
            <a:r>
              <a:rPr lang="en-CA" altLang="zh-TW" sz="2000">
                <a:solidFill>
                  <a:schemeClr val="accent2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(Polycarp)</a:t>
            </a:r>
            <a:endParaRPr lang="en-US" altLang="zh-TW" sz="2000">
              <a:solidFill>
                <a:schemeClr val="accent2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4279" name="Picture 7">
            <a:extLst>
              <a:ext uri="{FF2B5EF4-FFF2-40B4-BE49-F238E27FC236}">
                <a16:creationId xmlns:a16="http://schemas.microsoft.com/office/drawing/2014/main" id="{CD5B9E95-48AD-41F8-8D06-2BCFE749F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68" y="1519817"/>
            <a:ext cx="6610744" cy="444442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0" name="Rectangle 8">
            <a:extLst>
              <a:ext uri="{FF2B5EF4-FFF2-40B4-BE49-F238E27FC236}">
                <a16:creationId xmlns:a16="http://schemas.microsoft.com/office/drawing/2014/main" id="{26F9E59A-B0B7-41B2-B0FC-ED109BC53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6291" y="36080"/>
            <a:ext cx="8739909" cy="91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6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一小群有势力的犹太人在此勾结罗马人，排斥基督徒。 </a:t>
            </a: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6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士每拿教会监督坡旅甲为使徒约翰的门生，晚年殉道</a:t>
            </a: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(156</a:t>
            </a: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。</a:t>
            </a:r>
            <a:endParaRPr lang="zh-TW" altLang="en-CA" sz="2200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9D845E59-8BA9-4A64-BCC5-0944D53F7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Rectangle 4">
            <a:extLst>
              <a:ext uri="{FF2B5EF4-FFF2-40B4-BE49-F238E27FC236}">
                <a16:creationId xmlns:a16="http://schemas.microsoft.com/office/drawing/2014/main" id="{CFDBA0DC-5BB3-44D4-AC3C-06C152873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0" y="173038"/>
            <a:ext cx="125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8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C2DDBE5B-0A19-45B5-B4F9-2C9D9F4C3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" r="25540"/>
          <a:stretch>
            <a:fillRect/>
          </a:stretch>
        </p:blipFill>
        <p:spPr bwMode="auto">
          <a:xfrm>
            <a:off x="1524000" y="0"/>
            <a:ext cx="9144000" cy="58483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99" name="Rectangle 3">
            <a:extLst>
              <a:ext uri="{FF2B5EF4-FFF2-40B4-BE49-F238E27FC236}">
                <a16:creationId xmlns:a16="http://schemas.microsoft.com/office/drawing/2014/main" id="{C38ABECE-ECC9-4F9A-B030-84BC68BE0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4404" y="6111876"/>
            <a:ext cx="58031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士每拿现为土耳其第三大城伊士麦</a:t>
            </a: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2400">
                <a:ea typeface="SimHei" panose="02010609060101010101" pitchFamily="49" charset="-122"/>
                <a:cs typeface="Arial" panose="020B0604020202020204" pitchFamily="34" charset="0"/>
              </a:rPr>
              <a:t>Izmir</a:t>
            </a:r>
            <a:r>
              <a:rPr lang="en-US" altLang="zh-CN" sz="24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40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7C652B-941B-41EC-A2E9-6152C78A4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5174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EB40BB-0A90-4B36-B281-BF5DBC3E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5174" y="0"/>
            <a:ext cx="3056826" cy="6858000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2020.10.30</a:t>
            </a:r>
            <a:b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土耳其</a:t>
            </a:r>
            <a:b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7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</a:rPr>
              <a:t>级地震</a:t>
            </a:r>
            <a:endParaRPr lang="en-US" sz="4000" b="1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7943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3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8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「你要写信给士每拿教会的使者，说：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那首先的、末后的、死过又活的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，说：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9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我知道你的患难，你的贫穷（你却是富足的），也知道那自称是犹太人所说的毁谤话，其实他们不是犹太人，乃是撒但一会的人。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10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你将要受的苦你不用怕。魔鬼要把你们中间几个人下在监里，叫你们被试炼，你们必受患难十日。你务要至死忠心，我就赐给你那生命的冠冕。</a:t>
            </a:r>
          </a:p>
        </p:txBody>
      </p:sp>
    </p:spTree>
    <p:extLst>
      <p:ext uri="{BB962C8B-B14F-4D97-AF65-F5344CB8AC3E}">
        <p14:creationId xmlns:p14="http://schemas.microsoft.com/office/powerpoint/2010/main" val="3210454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0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11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圣灵向众教会所说的话，凡有耳的，就应当听！得胜的，必不受第二次死的害。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」</a:t>
            </a:r>
            <a:endParaRPr lang="zh-CN" altLang="en-US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11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F279DC26-0B63-4336-B4C1-6FEB1B589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3" name="Text Box 3">
            <a:extLst>
              <a:ext uri="{FF2B5EF4-FFF2-40B4-BE49-F238E27FC236}">
                <a16:creationId xmlns:a16="http://schemas.microsoft.com/office/drawing/2014/main" id="{0275F725-B658-4091-BEE0-780E53D75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925" y="2822576"/>
            <a:ext cx="272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别迦摩教会</a:t>
            </a:r>
            <a:endParaRPr lang="zh-TW" altLang="en-US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>
            <a:extLst>
              <a:ext uri="{FF2B5EF4-FFF2-40B4-BE49-F238E27FC236}">
                <a16:creationId xmlns:a16="http://schemas.microsoft.com/office/drawing/2014/main" id="{928E1EC2-90E0-42CE-8068-41A8D7B90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Freeform 3">
            <a:extLst>
              <a:ext uri="{FF2B5EF4-FFF2-40B4-BE49-F238E27FC236}">
                <a16:creationId xmlns:a16="http://schemas.microsoft.com/office/drawing/2014/main" id="{9279317B-EECD-4710-B26B-2F43A47FCC11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8" name="Freeform 4">
            <a:extLst>
              <a:ext uri="{FF2B5EF4-FFF2-40B4-BE49-F238E27FC236}">
                <a16:creationId xmlns:a16="http://schemas.microsoft.com/office/drawing/2014/main" id="{9C474843-02D2-4D78-8C17-4532A4A0B4A1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9" name="Freeform 5">
            <a:extLst>
              <a:ext uri="{FF2B5EF4-FFF2-40B4-BE49-F238E27FC236}">
                <a16:creationId xmlns:a16="http://schemas.microsoft.com/office/drawing/2014/main" id="{D3C1BF75-D786-40AB-BAE2-27B5B7C7166A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0" name="Freeform 6">
            <a:extLst>
              <a:ext uri="{FF2B5EF4-FFF2-40B4-BE49-F238E27FC236}">
                <a16:creationId xmlns:a16="http://schemas.microsoft.com/office/drawing/2014/main" id="{66B43189-2C1D-4079-885A-9B6BB294E8CE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1" name="Freeform 7">
            <a:extLst>
              <a:ext uri="{FF2B5EF4-FFF2-40B4-BE49-F238E27FC236}">
                <a16:creationId xmlns:a16="http://schemas.microsoft.com/office/drawing/2014/main" id="{434A84F4-8C8F-4DD4-85A6-7DA8443A504C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Freeform 8">
            <a:extLst>
              <a:ext uri="{FF2B5EF4-FFF2-40B4-BE49-F238E27FC236}">
                <a16:creationId xmlns:a16="http://schemas.microsoft.com/office/drawing/2014/main" id="{E09834DD-3C63-4E60-ACD7-3EB0652B6499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3" name="Freeform 9">
            <a:extLst>
              <a:ext uri="{FF2B5EF4-FFF2-40B4-BE49-F238E27FC236}">
                <a16:creationId xmlns:a16="http://schemas.microsoft.com/office/drawing/2014/main" id="{C443D98D-DD9F-48D2-9CC2-F2769736F206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4" name="Freeform 10">
            <a:extLst>
              <a:ext uri="{FF2B5EF4-FFF2-40B4-BE49-F238E27FC236}">
                <a16:creationId xmlns:a16="http://schemas.microsoft.com/office/drawing/2014/main" id="{484BD678-23AC-483C-857F-2F3DEDC3D21C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5" name="Freeform 11">
            <a:extLst>
              <a:ext uri="{FF2B5EF4-FFF2-40B4-BE49-F238E27FC236}">
                <a16:creationId xmlns:a16="http://schemas.microsoft.com/office/drawing/2014/main" id="{C2C8E93C-31F5-4935-B3A0-D6A40A3BC921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6" name="Freeform 12">
            <a:extLst>
              <a:ext uri="{FF2B5EF4-FFF2-40B4-BE49-F238E27FC236}">
                <a16:creationId xmlns:a16="http://schemas.microsoft.com/office/drawing/2014/main" id="{CB6738DD-5534-4758-BACF-DA2DB353D144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7" name="Freeform 13">
            <a:extLst>
              <a:ext uri="{FF2B5EF4-FFF2-40B4-BE49-F238E27FC236}">
                <a16:creationId xmlns:a16="http://schemas.microsoft.com/office/drawing/2014/main" id="{B7BEA7BC-A065-4677-9919-942D77924D7B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8" name="Text Box 14">
            <a:extLst>
              <a:ext uri="{FF2B5EF4-FFF2-40B4-BE49-F238E27FC236}">
                <a16:creationId xmlns:a16="http://schemas.microsoft.com/office/drawing/2014/main" id="{78CEF27A-2DA9-4915-B131-172D07542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62479" name="Text Box 15">
            <a:extLst>
              <a:ext uri="{FF2B5EF4-FFF2-40B4-BE49-F238E27FC236}">
                <a16:creationId xmlns:a16="http://schemas.microsoft.com/office/drawing/2014/main" id="{D11272A6-A85E-4513-BA17-2117C1D9A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62480" name="Text Box 16">
            <a:extLst>
              <a:ext uri="{FF2B5EF4-FFF2-40B4-BE49-F238E27FC236}">
                <a16:creationId xmlns:a16="http://schemas.microsoft.com/office/drawing/2014/main" id="{7BD02690-2BBF-4D52-A208-137BCC68C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62481" name="Freeform 17">
            <a:extLst>
              <a:ext uri="{FF2B5EF4-FFF2-40B4-BE49-F238E27FC236}">
                <a16:creationId xmlns:a16="http://schemas.microsoft.com/office/drawing/2014/main" id="{8C69EF61-6BB9-4652-9EF0-9F8EB745CC6D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82" name="Oval 18">
            <a:extLst>
              <a:ext uri="{FF2B5EF4-FFF2-40B4-BE49-F238E27FC236}">
                <a16:creationId xmlns:a16="http://schemas.microsoft.com/office/drawing/2014/main" id="{1FA5FF0C-D20A-40A4-8FD7-0F239AF4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83" name="Oval 19">
            <a:extLst>
              <a:ext uri="{FF2B5EF4-FFF2-40B4-BE49-F238E27FC236}">
                <a16:creationId xmlns:a16="http://schemas.microsoft.com/office/drawing/2014/main" id="{F5C14A29-893A-4224-9518-8EC606300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84" name="Oval 20">
            <a:extLst>
              <a:ext uri="{FF2B5EF4-FFF2-40B4-BE49-F238E27FC236}">
                <a16:creationId xmlns:a16="http://schemas.microsoft.com/office/drawing/2014/main" id="{4EF2B4C7-C473-4B5C-96A1-5C7F2F442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85" name="Text Box 21">
            <a:extLst>
              <a:ext uri="{FF2B5EF4-FFF2-40B4-BE49-F238E27FC236}">
                <a16:creationId xmlns:a16="http://schemas.microsoft.com/office/drawing/2014/main" id="{637CB102-1262-4B75-9173-C592CC3F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62486" name="Text Box 22">
            <a:extLst>
              <a:ext uri="{FF2B5EF4-FFF2-40B4-BE49-F238E27FC236}">
                <a16:creationId xmlns:a16="http://schemas.microsoft.com/office/drawing/2014/main" id="{40431065-98C9-4451-B862-3EF1E7DA1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62487" name="Text Box 23">
            <a:extLst>
              <a:ext uri="{FF2B5EF4-FFF2-40B4-BE49-F238E27FC236}">
                <a16:creationId xmlns:a16="http://schemas.microsoft.com/office/drawing/2014/main" id="{1740D3F7-5A8E-4D2A-BBED-6526319B1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62488" name="Oval 24">
            <a:extLst>
              <a:ext uri="{FF2B5EF4-FFF2-40B4-BE49-F238E27FC236}">
                <a16:creationId xmlns:a16="http://schemas.microsoft.com/office/drawing/2014/main" id="{BC61926E-746B-4AD1-A502-D55D8BA9B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89" name="Oval 25">
            <a:extLst>
              <a:ext uri="{FF2B5EF4-FFF2-40B4-BE49-F238E27FC236}">
                <a16:creationId xmlns:a16="http://schemas.microsoft.com/office/drawing/2014/main" id="{C1B6D01A-B195-4217-8CD9-08CDE8797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0" name="Oval 26">
            <a:extLst>
              <a:ext uri="{FF2B5EF4-FFF2-40B4-BE49-F238E27FC236}">
                <a16:creationId xmlns:a16="http://schemas.microsoft.com/office/drawing/2014/main" id="{31F7C58D-FEA1-4007-9ABE-BC3588C6F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1" name="Oval 27">
            <a:extLst>
              <a:ext uri="{FF2B5EF4-FFF2-40B4-BE49-F238E27FC236}">
                <a16:creationId xmlns:a16="http://schemas.microsoft.com/office/drawing/2014/main" id="{5BED2D6A-8A26-4173-8AA4-A36BE5C32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2" name="Oval 28">
            <a:extLst>
              <a:ext uri="{FF2B5EF4-FFF2-40B4-BE49-F238E27FC236}">
                <a16:creationId xmlns:a16="http://schemas.microsoft.com/office/drawing/2014/main" id="{EAE3D0A4-54E2-477C-A325-ACD576B19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758826"/>
            <a:ext cx="1230312" cy="1147763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3" name="Text Box 29">
            <a:extLst>
              <a:ext uri="{FF2B5EF4-FFF2-40B4-BE49-F238E27FC236}">
                <a16:creationId xmlns:a16="http://schemas.microsoft.com/office/drawing/2014/main" id="{0E9ACB67-54FC-480E-9E9F-8EAC7186C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62494" name="Rectangle 30">
            <a:extLst>
              <a:ext uri="{FF2B5EF4-FFF2-40B4-BE49-F238E27FC236}">
                <a16:creationId xmlns:a16="http://schemas.microsoft.com/office/drawing/2014/main" id="{6F218FBB-018B-4319-BDB2-46EA2B3B2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274" y="5496938"/>
            <a:ext cx="12204699" cy="138071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5" name="Rectangle 31">
            <a:extLst>
              <a:ext uri="{FF2B5EF4-FFF2-40B4-BE49-F238E27FC236}">
                <a16:creationId xmlns:a16="http://schemas.microsoft.com/office/drawing/2014/main" id="{E78D4386-08A1-43CB-A5BB-A49F03B90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273" y="5496938"/>
            <a:ext cx="1551274" cy="136939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2400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  <a:endParaRPr lang="zh-TW" altLang="en-US" sz="2400" dirty="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498" name="Rectangle 34">
            <a:extLst>
              <a:ext uri="{FF2B5EF4-FFF2-40B4-BE49-F238E27FC236}">
                <a16:creationId xmlns:a16="http://schemas.microsoft.com/office/drawing/2014/main" id="{35C5F24D-3DF9-43EA-931C-F7430D7A7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540" y="5482044"/>
            <a:ext cx="9705398" cy="13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5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亚西亚省</a:t>
            </a:r>
            <a:r>
              <a:rPr lang="zh-CN" altLang="en-US" sz="2200" dirty="0">
                <a:solidFill>
                  <a:srgbClr val="FF0000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首府</a:t>
            </a:r>
            <a:r>
              <a:rPr lang="zh-CN" altLang="en-US" sz="2200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，建于山上，为历史名都。</a:t>
            </a:r>
          </a:p>
          <a:p>
            <a:pPr>
              <a:lnSpc>
                <a:spcPct val="120000"/>
              </a:lnSpc>
              <a:spcAft>
                <a:spcPct val="20000"/>
              </a:spcAft>
              <a:buBlip>
                <a:blip r:embed="rId5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文化首屈一指，拥有举世驰名的图书馆，规模仅次于埃及亚历山太图书馆。</a:t>
            </a:r>
            <a:endParaRPr lang="en-US" altLang="zh-CN" sz="2200" dirty="0">
              <a:solidFill>
                <a:schemeClr val="tx2"/>
              </a:solidFill>
              <a:latin typeface="SimSun" panose="02010600030101010101" pitchFamily="2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5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Sun" panose="02010600030101010101" pitchFamily="2" charset="-122"/>
                <a:ea typeface="SimHei" panose="02010609060101010101" pitchFamily="49" charset="-122"/>
                <a:cs typeface="Arial" panose="020B0604020202020204" pitchFamily="34" charset="0"/>
              </a:rPr>
              <a:t>为敬拜该撒的中心。</a:t>
            </a:r>
            <a:endParaRPr lang="zh-TW" altLang="en-US" sz="2200" dirty="0">
              <a:solidFill>
                <a:schemeClr val="tx2"/>
              </a:solidFill>
              <a:latin typeface="SimSun" panose="02010600030101010101" pitchFamily="2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DB0E9D26-39C9-4339-9514-F2848F3E3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5" name="Rectangle 3">
            <a:extLst>
              <a:ext uri="{FF2B5EF4-FFF2-40B4-BE49-F238E27FC236}">
                <a16:creationId xmlns:a16="http://schemas.microsoft.com/office/drawing/2014/main" id="{39D2C315-BE25-40AB-B156-B8653F266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3350" y="193675"/>
            <a:ext cx="262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2400">
                <a:ea typeface="SimHei" panose="02010609060101010101" pitchFamily="49" charset="-122"/>
                <a:cs typeface="Arial" panose="020B0604020202020204" pitchFamily="34" charset="0"/>
              </a:rPr>
              <a:t>别迦摩的罗马剧场</a:t>
            </a:r>
            <a:endParaRPr lang="zh-TW" altLang="en-US" sz="240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>
            <a:extLst>
              <a:ext uri="{FF2B5EF4-FFF2-40B4-BE49-F238E27FC236}">
                <a16:creationId xmlns:a16="http://schemas.microsoft.com/office/drawing/2014/main" id="{7740D29C-780C-4D5A-84B5-9BC29F930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E82E89F0-6569-41EF-BC9A-F80C2AD71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00" y="19526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3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12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「你要写信给别迦摩教会的使者，说：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那有两刃利剑的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，说：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13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我知道你的居所，就是有撒但座位之处；当我忠心的见证人安提帕在你们中间、撒但所住的地方被杀之时，你还坚守我的名，没有弃绝我的道。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14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然而，有几件事我要责备你：因为在你那里有人服从了巴兰的教训；这巴兰曾教导巴勒将绊脚石放在以色列人面前，叫他们吃祭偶像之物，行奸淫的事。</a:t>
            </a:r>
          </a:p>
        </p:txBody>
      </p:sp>
    </p:spTree>
    <p:extLst>
      <p:ext uri="{BB962C8B-B14F-4D97-AF65-F5344CB8AC3E}">
        <p14:creationId xmlns:p14="http://schemas.microsoft.com/office/powerpoint/2010/main" val="119035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15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你那里也有人照样服从了尼哥拉一党人的教训。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16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所以，你当悔改；若不悔改，我就快临到你那里，用我口中的剑攻击他们。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17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圣灵向众教会所说的话，凡有耳的，就应当听！得胜的，我必将那隐藏的吗哪赐给他，并赐他一块白石，石上写着新名；除了那领受的以外，没有人能认识。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」</a:t>
            </a:r>
            <a:endParaRPr lang="zh-CN" altLang="en-US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458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>
            <a:extLst>
              <a:ext uri="{FF2B5EF4-FFF2-40B4-BE49-F238E27FC236}">
                <a16:creationId xmlns:a16="http://schemas.microsoft.com/office/drawing/2014/main" id="{7AF4FB13-28EE-440F-8921-8B7466682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1" name="Text Box 3">
            <a:extLst>
              <a:ext uri="{FF2B5EF4-FFF2-40B4-BE49-F238E27FC236}">
                <a16:creationId xmlns:a16="http://schemas.microsoft.com/office/drawing/2014/main" id="{47993E19-EA48-4720-B5CC-49EAB73CA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2822576"/>
            <a:ext cx="323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推雅推喇教会</a:t>
            </a:r>
            <a:endParaRPr lang="zh-TW" altLang="en-US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C4B0D0FD-6250-4688-8AFF-76DAFAD6F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5" name="Freeform 3">
            <a:extLst>
              <a:ext uri="{FF2B5EF4-FFF2-40B4-BE49-F238E27FC236}">
                <a16:creationId xmlns:a16="http://schemas.microsoft.com/office/drawing/2014/main" id="{ED51B46A-C01E-45FF-B0CF-EE3E2D594AB9}"/>
              </a:ext>
            </a:extLst>
          </p:cNvPr>
          <p:cNvSpPr>
            <a:spLocks/>
          </p:cNvSpPr>
          <p:nvPr/>
        </p:nvSpPr>
        <p:spPr bwMode="auto">
          <a:xfrm>
            <a:off x="4378326" y="3192464"/>
            <a:ext cx="404813" cy="1093787"/>
          </a:xfrm>
          <a:custGeom>
            <a:avLst/>
            <a:gdLst>
              <a:gd name="T0" fmla="*/ 240 w 255"/>
              <a:gd name="T1" fmla="*/ 689 h 689"/>
              <a:gd name="T2" fmla="*/ 232 w 255"/>
              <a:gd name="T3" fmla="*/ 464 h 689"/>
              <a:gd name="T4" fmla="*/ 104 w 255"/>
              <a:gd name="T5" fmla="*/ 305 h 689"/>
              <a:gd name="T6" fmla="*/ 0 w 255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689">
                <a:moveTo>
                  <a:pt x="240" y="689"/>
                </a:moveTo>
                <a:cubicBezTo>
                  <a:pt x="239" y="652"/>
                  <a:pt x="255" y="528"/>
                  <a:pt x="232" y="464"/>
                </a:cubicBezTo>
                <a:cubicBezTo>
                  <a:pt x="209" y="400"/>
                  <a:pt x="143" y="382"/>
                  <a:pt x="104" y="305"/>
                </a:cubicBezTo>
                <a:cubicBezTo>
                  <a:pt x="65" y="228"/>
                  <a:pt x="22" y="64"/>
                  <a:pt x="0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6" name="Freeform 4">
            <a:extLst>
              <a:ext uri="{FF2B5EF4-FFF2-40B4-BE49-F238E27FC236}">
                <a16:creationId xmlns:a16="http://schemas.microsoft.com/office/drawing/2014/main" id="{F71CF811-A604-4F44-9DCC-8E50F93CB8E3}"/>
              </a:ext>
            </a:extLst>
          </p:cNvPr>
          <p:cNvSpPr>
            <a:spLocks/>
          </p:cNvSpPr>
          <p:nvPr/>
        </p:nvSpPr>
        <p:spPr bwMode="auto">
          <a:xfrm>
            <a:off x="3948113" y="1146176"/>
            <a:ext cx="444500" cy="1890713"/>
          </a:xfrm>
          <a:custGeom>
            <a:avLst/>
            <a:gdLst>
              <a:gd name="T0" fmla="*/ 280 w 280"/>
              <a:gd name="T1" fmla="*/ 1191 h 1191"/>
              <a:gd name="T2" fmla="*/ 134 w 280"/>
              <a:gd name="T3" fmla="*/ 1104 h 1191"/>
              <a:gd name="T4" fmla="*/ 134 w 280"/>
              <a:gd name="T5" fmla="*/ 933 h 1191"/>
              <a:gd name="T6" fmla="*/ 7 w 280"/>
              <a:gd name="T7" fmla="*/ 703 h 1191"/>
              <a:gd name="T8" fmla="*/ 178 w 280"/>
              <a:gd name="T9" fmla="*/ 461 h 1191"/>
              <a:gd name="T10" fmla="*/ 134 w 280"/>
              <a:gd name="T11" fmla="*/ 239 h 1191"/>
              <a:gd name="T12" fmla="*/ 199 w 280"/>
              <a:gd name="T13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" h="1191">
                <a:moveTo>
                  <a:pt x="280" y="1191"/>
                </a:moveTo>
                <a:cubicBezTo>
                  <a:pt x="256" y="1176"/>
                  <a:pt x="158" y="1147"/>
                  <a:pt x="134" y="1104"/>
                </a:cubicBezTo>
                <a:cubicBezTo>
                  <a:pt x="110" y="1061"/>
                  <a:pt x="154" y="999"/>
                  <a:pt x="134" y="933"/>
                </a:cubicBezTo>
                <a:cubicBezTo>
                  <a:pt x="113" y="867"/>
                  <a:pt x="0" y="782"/>
                  <a:pt x="7" y="703"/>
                </a:cubicBezTo>
                <a:cubicBezTo>
                  <a:pt x="14" y="624"/>
                  <a:pt x="157" y="539"/>
                  <a:pt x="178" y="461"/>
                </a:cubicBezTo>
                <a:cubicBezTo>
                  <a:pt x="199" y="383"/>
                  <a:pt x="131" y="316"/>
                  <a:pt x="134" y="239"/>
                </a:cubicBezTo>
                <a:cubicBezTo>
                  <a:pt x="137" y="162"/>
                  <a:pt x="186" y="50"/>
                  <a:pt x="199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7" name="Freeform 5">
            <a:extLst>
              <a:ext uri="{FF2B5EF4-FFF2-40B4-BE49-F238E27FC236}">
                <a16:creationId xmlns:a16="http://schemas.microsoft.com/office/drawing/2014/main" id="{356734E3-430C-4E6C-8FD5-4C7C19F561CB}"/>
              </a:ext>
            </a:extLst>
          </p:cNvPr>
          <p:cNvSpPr>
            <a:spLocks/>
          </p:cNvSpPr>
          <p:nvPr/>
        </p:nvSpPr>
        <p:spPr bwMode="auto">
          <a:xfrm>
            <a:off x="4381500" y="908051"/>
            <a:ext cx="1390650" cy="752475"/>
          </a:xfrm>
          <a:custGeom>
            <a:avLst/>
            <a:gdLst>
              <a:gd name="T0" fmla="*/ 0 w 876"/>
              <a:gd name="T1" fmla="*/ 124 h 474"/>
              <a:gd name="T2" fmla="*/ 306 w 876"/>
              <a:gd name="T3" fmla="*/ 172 h 474"/>
              <a:gd name="T4" fmla="*/ 510 w 876"/>
              <a:gd name="T5" fmla="*/ 46 h 474"/>
              <a:gd name="T6" fmla="*/ 694 w 876"/>
              <a:gd name="T7" fmla="*/ 71 h 474"/>
              <a:gd name="T8" fmla="*/ 876 w 876"/>
              <a:gd name="T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6" h="474">
                <a:moveTo>
                  <a:pt x="0" y="124"/>
                </a:moveTo>
                <a:cubicBezTo>
                  <a:pt x="51" y="132"/>
                  <a:pt x="221" y="185"/>
                  <a:pt x="306" y="172"/>
                </a:cubicBezTo>
                <a:cubicBezTo>
                  <a:pt x="391" y="159"/>
                  <a:pt x="446" y="62"/>
                  <a:pt x="510" y="46"/>
                </a:cubicBezTo>
                <a:cubicBezTo>
                  <a:pt x="574" y="29"/>
                  <a:pt x="633" y="0"/>
                  <a:pt x="694" y="71"/>
                </a:cubicBezTo>
                <a:cubicBezTo>
                  <a:pt x="755" y="142"/>
                  <a:pt x="838" y="390"/>
                  <a:pt x="876" y="474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8" name="Freeform 6">
            <a:extLst>
              <a:ext uri="{FF2B5EF4-FFF2-40B4-BE49-F238E27FC236}">
                <a16:creationId xmlns:a16="http://schemas.microsoft.com/office/drawing/2014/main" id="{E058D2A9-7B47-42AE-83E8-AE720BDEC653}"/>
              </a:ext>
            </a:extLst>
          </p:cNvPr>
          <p:cNvSpPr>
            <a:spLocks/>
          </p:cNvSpPr>
          <p:nvPr/>
        </p:nvSpPr>
        <p:spPr bwMode="auto">
          <a:xfrm>
            <a:off x="5818188" y="1801813"/>
            <a:ext cx="400050" cy="995362"/>
          </a:xfrm>
          <a:custGeom>
            <a:avLst/>
            <a:gdLst>
              <a:gd name="T0" fmla="*/ 0 w 252"/>
              <a:gd name="T1" fmla="*/ 0 h 627"/>
              <a:gd name="T2" fmla="*/ 50 w 252"/>
              <a:gd name="T3" fmla="*/ 233 h 627"/>
              <a:gd name="T4" fmla="*/ 159 w 252"/>
              <a:gd name="T5" fmla="*/ 482 h 627"/>
              <a:gd name="T6" fmla="*/ 252 w 252"/>
              <a:gd name="T7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" h="627">
                <a:moveTo>
                  <a:pt x="0" y="0"/>
                </a:moveTo>
                <a:cubicBezTo>
                  <a:pt x="8" y="38"/>
                  <a:pt x="24" y="153"/>
                  <a:pt x="50" y="233"/>
                </a:cubicBezTo>
                <a:cubicBezTo>
                  <a:pt x="76" y="313"/>
                  <a:pt x="125" y="416"/>
                  <a:pt x="159" y="482"/>
                </a:cubicBezTo>
                <a:cubicBezTo>
                  <a:pt x="193" y="548"/>
                  <a:pt x="233" y="597"/>
                  <a:pt x="252" y="627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9" name="Freeform 7">
            <a:extLst>
              <a:ext uri="{FF2B5EF4-FFF2-40B4-BE49-F238E27FC236}">
                <a16:creationId xmlns:a16="http://schemas.microsoft.com/office/drawing/2014/main" id="{A99C6C6F-BC6D-48E9-9C84-AFA0D08F87BC}"/>
              </a:ext>
            </a:extLst>
          </p:cNvPr>
          <p:cNvSpPr>
            <a:spLocks/>
          </p:cNvSpPr>
          <p:nvPr/>
        </p:nvSpPr>
        <p:spPr bwMode="auto">
          <a:xfrm>
            <a:off x="6305551" y="2887664"/>
            <a:ext cx="963613" cy="350837"/>
          </a:xfrm>
          <a:custGeom>
            <a:avLst/>
            <a:gdLst>
              <a:gd name="T0" fmla="*/ 0 w 607"/>
              <a:gd name="T1" fmla="*/ 0 h 221"/>
              <a:gd name="T2" fmla="*/ 137 w 607"/>
              <a:gd name="T3" fmla="*/ 52 h 221"/>
              <a:gd name="T4" fmla="*/ 303 w 607"/>
              <a:gd name="T5" fmla="*/ 46 h 221"/>
              <a:gd name="T6" fmla="*/ 607 w 60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7" h="221">
                <a:moveTo>
                  <a:pt x="0" y="0"/>
                </a:moveTo>
                <a:cubicBezTo>
                  <a:pt x="22" y="9"/>
                  <a:pt x="87" y="44"/>
                  <a:pt x="137" y="52"/>
                </a:cubicBezTo>
                <a:cubicBezTo>
                  <a:pt x="187" y="60"/>
                  <a:pt x="225" y="18"/>
                  <a:pt x="303" y="46"/>
                </a:cubicBezTo>
                <a:cubicBezTo>
                  <a:pt x="381" y="74"/>
                  <a:pt x="544" y="185"/>
                  <a:pt x="607" y="22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0" name="Freeform 8">
            <a:extLst>
              <a:ext uri="{FF2B5EF4-FFF2-40B4-BE49-F238E27FC236}">
                <a16:creationId xmlns:a16="http://schemas.microsoft.com/office/drawing/2014/main" id="{A0ADFC52-9411-4DB4-A770-0783048476D9}"/>
              </a:ext>
            </a:extLst>
          </p:cNvPr>
          <p:cNvSpPr>
            <a:spLocks/>
          </p:cNvSpPr>
          <p:nvPr/>
        </p:nvSpPr>
        <p:spPr bwMode="auto">
          <a:xfrm>
            <a:off x="7342189" y="3284539"/>
            <a:ext cx="1252537" cy="1398587"/>
          </a:xfrm>
          <a:custGeom>
            <a:avLst/>
            <a:gdLst>
              <a:gd name="T0" fmla="*/ 0 w 789"/>
              <a:gd name="T1" fmla="*/ 0 h 881"/>
              <a:gd name="T2" fmla="*/ 216 w 789"/>
              <a:gd name="T3" fmla="*/ 304 h 881"/>
              <a:gd name="T4" fmla="*/ 451 w 789"/>
              <a:gd name="T5" fmla="*/ 457 h 881"/>
              <a:gd name="T6" fmla="*/ 789 w 789"/>
              <a:gd name="T7" fmla="*/ 881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881">
                <a:moveTo>
                  <a:pt x="0" y="0"/>
                </a:moveTo>
                <a:cubicBezTo>
                  <a:pt x="36" y="51"/>
                  <a:pt x="141" y="228"/>
                  <a:pt x="216" y="304"/>
                </a:cubicBezTo>
                <a:cubicBezTo>
                  <a:pt x="291" y="380"/>
                  <a:pt x="355" y="361"/>
                  <a:pt x="451" y="457"/>
                </a:cubicBezTo>
                <a:cubicBezTo>
                  <a:pt x="547" y="553"/>
                  <a:pt x="719" y="793"/>
                  <a:pt x="789" y="881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1" name="Freeform 9">
            <a:extLst>
              <a:ext uri="{FF2B5EF4-FFF2-40B4-BE49-F238E27FC236}">
                <a16:creationId xmlns:a16="http://schemas.microsoft.com/office/drawing/2014/main" id="{B4ABB543-E9F6-400F-8007-35CDE10E81F5}"/>
              </a:ext>
            </a:extLst>
          </p:cNvPr>
          <p:cNvSpPr>
            <a:spLocks/>
          </p:cNvSpPr>
          <p:nvPr/>
        </p:nvSpPr>
        <p:spPr bwMode="auto">
          <a:xfrm>
            <a:off x="4827589" y="4375151"/>
            <a:ext cx="3735387" cy="333375"/>
          </a:xfrm>
          <a:custGeom>
            <a:avLst/>
            <a:gdLst>
              <a:gd name="T0" fmla="*/ 0 w 2267"/>
              <a:gd name="T1" fmla="*/ 23 h 202"/>
              <a:gd name="T2" fmla="*/ 263 w 2267"/>
              <a:gd name="T3" fmla="*/ 176 h 202"/>
              <a:gd name="T4" fmla="*/ 772 w 2267"/>
              <a:gd name="T5" fmla="*/ 182 h 202"/>
              <a:gd name="T6" fmla="*/ 1366 w 2267"/>
              <a:gd name="T7" fmla="*/ 91 h 202"/>
              <a:gd name="T8" fmla="*/ 1703 w 2267"/>
              <a:gd name="T9" fmla="*/ 23 h 202"/>
              <a:gd name="T10" fmla="*/ 1887 w 2267"/>
              <a:gd name="T11" fmla="*/ 23 h 202"/>
              <a:gd name="T12" fmla="*/ 2267 w 2267"/>
              <a:gd name="T13" fmla="*/ 16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7" h="202">
                <a:moveTo>
                  <a:pt x="0" y="23"/>
                </a:moveTo>
                <a:cubicBezTo>
                  <a:pt x="67" y="86"/>
                  <a:pt x="134" y="150"/>
                  <a:pt x="263" y="176"/>
                </a:cubicBezTo>
                <a:cubicBezTo>
                  <a:pt x="392" y="202"/>
                  <a:pt x="588" y="196"/>
                  <a:pt x="772" y="182"/>
                </a:cubicBezTo>
                <a:cubicBezTo>
                  <a:pt x="956" y="168"/>
                  <a:pt x="1211" y="117"/>
                  <a:pt x="1366" y="91"/>
                </a:cubicBezTo>
                <a:cubicBezTo>
                  <a:pt x="1521" y="65"/>
                  <a:pt x="1616" y="34"/>
                  <a:pt x="1703" y="23"/>
                </a:cubicBezTo>
                <a:cubicBezTo>
                  <a:pt x="1790" y="12"/>
                  <a:pt x="1793" y="0"/>
                  <a:pt x="1887" y="23"/>
                </a:cubicBezTo>
                <a:cubicBezTo>
                  <a:pt x="1981" y="46"/>
                  <a:pt x="2190" y="133"/>
                  <a:pt x="2267" y="164"/>
                </a:cubicBezTo>
              </a:path>
            </a:pathLst>
          </a:custGeom>
          <a:noFill/>
          <a:ln w="19050" cmpd="sng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2" name="Freeform 10">
            <a:extLst>
              <a:ext uri="{FF2B5EF4-FFF2-40B4-BE49-F238E27FC236}">
                <a16:creationId xmlns:a16="http://schemas.microsoft.com/office/drawing/2014/main" id="{E7155EE8-35A0-47FC-AA9E-D959EF54D6A1}"/>
              </a:ext>
            </a:extLst>
          </p:cNvPr>
          <p:cNvSpPr>
            <a:spLocks/>
          </p:cNvSpPr>
          <p:nvPr/>
        </p:nvSpPr>
        <p:spPr bwMode="auto">
          <a:xfrm>
            <a:off x="8674101" y="4818064"/>
            <a:ext cx="1230313" cy="2039937"/>
          </a:xfrm>
          <a:custGeom>
            <a:avLst/>
            <a:gdLst>
              <a:gd name="T0" fmla="*/ 0 w 747"/>
              <a:gd name="T1" fmla="*/ 0 h 1238"/>
              <a:gd name="T2" fmla="*/ 104 w 747"/>
              <a:gd name="T3" fmla="*/ 227 h 1238"/>
              <a:gd name="T4" fmla="*/ 306 w 747"/>
              <a:gd name="T5" fmla="*/ 631 h 1238"/>
              <a:gd name="T6" fmla="*/ 527 w 747"/>
              <a:gd name="T7" fmla="*/ 913 h 1238"/>
              <a:gd name="T8" fmla="*/ 747 w 747"/>
              <a:gd name="T9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7" h="1238">
                <a:moveTo>
                  <a:pt x="0" y="0"/>
                </a:moveTo>
                <a:cubicBezTo>
                  <a:pt x="26" y="61"/>
                  <a:pt x="53" y="122"/>
                  <a:pt x="104" y="227"/>
                </a:cubicBezTo>
                <a:cubicBezTo>
                  <a:pt x="155" y="332"/>
                  <a:pt x="236" y="517"/>
                  <a:pt x="306" y="631"/>
                </a:cubicBezTo>
                <a:cubicBezTo>
                  <a:pt x="376" y="745"/>
                  <a:pt x="453" y="812"/>
                  <a:pt x="527" y="913"/>
                </a:cubicBezTo>
                <a:cubicBezTo>
                  <a:pt x="601" y="1014"/>
                  <a:pt x="674" y="1126"/>
                  <a:pt x="747" y="1238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3" name="Freeform 11">
            <a:extLst>
              <a:ext uri="{FF2B5EF4-FFF2-40B4-BE49-F238E27FC236}">
                <a16:creationId xmlns:a16="http://schemas.microsoft.com/office/drawing/2014/main" id="{988DA1C1-20BF-446D-AB3A-2A1FC15E06CD}"/>
              </a:ext>
            </a:extLst>
          </p:cNvPr>
          <p:cNvSpPr>
            <a:spLocks/>
          </p:cNvSpPr>
          <p:nvPr/>
        </p:nvSpPr>
        <p:spPr bwMode="auto">
          <a:xfrm>
            <a:off x="4435476" y="2873375"/>
            <a:ext cx="1755775" cy="190500"/>
          </a:xfrm>
          <a:custGeom>
            <a:avLst/>
            <a:gdLst>
              <a:gd name="T0" fmla="*/ 0 w 1106"/>
              <a:gd name="T1" fmla="*/ 120 h 120"/>
              <a:gd name="T2" fmla="*/ 235 w 1106"/>
              <a:gd name="T3" fmla="*/ 35 h 120"/>
              <a:gd name="T4" fmla="*/ 775 w 1106"/>
              <a:gd name="T5" fmla="*/ 100 h 120"/>
              <a:gd name="T6" fmla="*/ 1106 w 1106"/>
              <a:gd name="T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06" h="120">
                <a:moveTo>
                  <a:pt x="0" y="120"/>
                </a:moveTo>
                <a:cubicBezTo>
                  <a:pt x="39" y="106"/>
                  <a:pt x="106" y="38"/>
                  <a:pt x="235" y="35"/>
                </a:cubicBezTo>
                <a:cubicBezTo>
                  <a:pt x="364" y="32"/>
                  <a:pt x="630" y="106"/>
                  <a:pt x="775" y="100"/>
                </a:cubicBezTo>
                <a:cubicBezTo>
                  <a:pt x="920" y="94"/>
                  <a:pt x="1037" y="21"/>
                  <a:pt x="1106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4" name="Freeform 12">
            <a:extLst>
              <a:ext uri="{FF2B5EF4-FFF2-40B4-BE49-F238E27FC236}">
                <a16:creationId xmlns:a16="http://schemas.microsoft.com/office/drawing/2014/main" id="{B365E965-8CF8-49EC-A6C6-9EA3B8F3DA77}"/>
              </a:ext>
            </a:extLst>
          </p:cNvPr>
          <p:cNvSpPr>
            <a:spLocks/>
          </p:cNvSpPr>
          <p:nvPr/>
        </p:nvSpPr>
        <p:spPr bwMode="auto">
          <a:xfrm>
            <a:off x="4305301" y="-12700"/>
            <a:ext cx="455613" cy="1052513"/>
          </a:xfrm>
          <a:custGeom>
            <a:avLst/>
            <a:gdLst>
              <a:gd name="T0" fmla="*/ 0 w 287"/>
              <a:gd name="T1" fmla="*/ 663 h 663"/>
              <a:gd name="T2" fmla="*/ 132 w 287"/>
              <a:gd name="T3" fmla="*/ 409 h 663"/>
              <a:gd name="T4" fmla="*/ 287 w 287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663">
                <a:moveTo>
                  <a:pt x="0" y="663"/>
                </a:moveTo>
                <a:cubicBezTo>
                  <a:pt x="22" y="621"/>
                  <a:pt x="84" y="520"/>
                  <a:pt x="132" y="409"/>
                </a:cubicBezTo>
                <a:cubicBezTo>
                  <a:pt x="180" y="298"/>
                  <a:pt x="255" y="85"/>
                  <a:pt x="287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5" name="Freeform 13">
            <a:extLst>
              <a:ext uri="{FF2B5EF4-FFF2-40B4-BE49-F238E27FC236}">
                <a16:creationId xmlns:a16="http://schemas.microsoft.com/office/drawing/2014/main" id="{4C819917-631A-4DA8-B56A-BEA855D83C9C}"/>
              </a:ext>
            </a:extLst>
          </p:cNvPr>
          <p:cNvSpPr>
            <a:spLocks/>
          </p:cNvSpPr>
          <p:nvPr/>
        </p:nvSpPr>
        <p:spPr bwMode="auto">
          <a:xfrm>
            <a:off x="6721475" y="1776414"/>
            <a:ext cx="3932238" cy="1165225"/>
          </a:xfrm>
          <a:custGeom>
            <a:avLst/>
            <a:gdLst>
              <a:gd name="T0" fmla="*/ 0 w 2477"/>
              <a:gd name="T1" fmla="*/ 734 h 734"/>
              <a:gd name="T2" fmla="*/ 397 w 2477"/>
              <a:gd name="T3" fmla="*/ 573 h 734"/>
              <a:gd name="T4" fmla="*/ 727 w 2477"/>
              <a:gd name="T5" fmla="*/ 536 h 734"/>
              <a:gd name="T6" fmla="*/ 1186 w 2477"/>
              <a:gd name="T7" fmla="*/ 325 h 734"/>
              <a:gd name="T8" fmla="*/ 1605 w 2477"/>
              <a:gd name="T9" fmla="*/ 229 h 734"/>
              <a:gd name="T10" fmla="*/ 2152 w 2477"/>
              <a:gd name="T11" fmla="*/ 141 h 734"/>
              <a:gd name="T12" fmla="*/ 2477 w 2477"/>
              <a:gd name="T13" fmla="*/ 2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77" h="734">
                <a:moveTo>
                  <a:pt x="0" y="734"/>
                </a:moveTo>
                <a:cubicBezTo>
                  <a:pt x="65" y="707"/>
                  <a:pt x="276" y="606"/>
                  <a:pt x="397" y="573"/>
                </a:cubicBezTo>
                <a:cubicBezTo>
                  <a:pt x="518" y="540"/>
                  <a:pt x="595" y="577"/>
                  <a:pt x="727" y="536"/>
                </a:cubicBezTo>
                <a:cubicBezTo>
                  <a:pt x="859" y="494"/>
                  <a:pt x="1040" y="376"/>
                  <a:pt x="1186" y="325"/>
                </a:cubicBezTo>
                <a:cubicBezTo>
                  <a:pt x="1332" y="274"/>
                  <a:pt x="1444" y="260"/>
                  <a:pt x="1605" y="229"/>
                </a:cubicBezTo>
                <a:cubicBezTo>
                  <a:pt x="1766" y="199"/>
                  <a:pt x="2007" y="177"/>
                  <a:pt x="2152" y="141"/>
                </a:cubicBezTo>
                <a:cubicBezTo>
                  <a:pt x="2297" y="106"/>
                  <a:pt x="2423" y="0"/>
                  <a:pt x="2477" y="2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6" name="Text Box 14">
            <a:extLst>
              <a:ext uri="{FF2B5EF4-FFF2-40B4-BE49-F238E27FC236}">
                <a16:creationId xmlns:a16="http://schemas.microsoft.com/office/drawing/2014/main" id="{516C2C3F-1CBA-4B7B-A95D-C0A6E18DE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6" y="32353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士每拿</a:t>
            </a:r>
          </a:p>
        </p:txBody>
      </p:sp>
      <p:sp>
        <p:nvSpPr>
          <p:cNvPr id="74767" name="Text Box 15">
            <a:extLst>
              <a:ext uri="{FF2B5EF4-FFF2-40B4-BE49-F238E27FC236}">
                <a16:creationId xmlns:a16="http://schemas.microsoft.com/office/drawing/2014/main" id="{3228494D-C8FA-4525-86BE-6E7E6DE4D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76" y="4481513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以弗所</a:t>
            </a:r>
          </a:p>
        </p:txBody>
      </p:sp>
      <p:sp>
        <p:nvSpPr>
          <p:cNvPr id="74768" name="Text Box 16">
            <a:extLst>
              <a:ext uri="{FF2B5EF4-FFF2-40B4-BE49-F238E27FC236}">
                <a16:creationId xmlns:a16="http://schemas.microsoft.com/office/drawing/2014/main" id="{F225CB14-C17C-4603-A86D-F0D7023B0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1" y="18415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  <p:sp>
        <p:nvSpPr>
          <p:cNvPr id="74769" name="Freeform 17">
            <a:extLst>
              <a:ext uri="{FF2B5EF4-FFF2-40B4-BE49-F238E27FC236}">
                <a16:creationId xmlns:a16="http://schemas.microsoft.com/office/drawing/2014/main" id="{1F8C87F0-1FC2-496C-94F5-2ADE2885A4A5}"/>
              </a:ext>
            </a:extLst>
          </p:cNvPr>
          <p:cNvSpPr>
            <a:spLocks/>
          </p:cNvSpPr>
          <p:nvPr/>
        </p:nvSpPr>
        <p:spPr bwMode="auto">
          <a:xfrm>
            <a:off x="8659813" y="4381500"/>
            <a:ext cx="2005012" cy="528638"/>
          </a:xfrm>
          <a:custGeom>
            <a:avLst/>
            <a:gdLst>
              <a:gd name="T0" fmla="*/ 0 w 1263"/>
              <a:gd name="T1" fmla="*/ 252 h 333"/>
              <a:gd name="T2" fmla="*/ 244 w 1263"/>
              <a:gd name="T3" fmla="*/ 332 h 333"/>
              <a:gd name="T4" fmla="*/ 473 w 1263"/>
              <a:gd name="T5" fmla="*/ 244 h 333"/>
              <a:gd name="T6" fmla="*/ 766 w 1263"/>
              <a:gd name="T7" fmla="*/ 193 h 333"/>
              <a:gd name="T8" fmla="*/ 981 w 1263"/>
              <a:gd name="T9" fmla="*/ 65 h 333"/>
              <a:gd name="T10" fmla="*/ 1263 w 1263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333">
                <a:moveTo>
                  <a:pt x="0" y="252"/>
                </a:moveTo>
                <a:cubicBezTo>
                  <a:pt x="40" y="265"/>
                  <a:pt x="165" y="333"/>
                  <a:pt x="244" y="332"/>
                </a:cubicBezTo>
                <a:cubicBezTo>
                  <a:pt x="323" y="331"/>
                  <a:pt x="386" y="267"/>
                  <a:pt x="473" y="244"/>
                </a:cubicBezTo>
                <a:cubicBezTo>
                  <a:pt x="560" y="221"/>
                  <a:pt x="681" y="223"/>
                  <a:pt x="766" y="193"/>
                </a:cubicBezTo>
                <a:cubicBezTo>
                  <a:pt x="851" y="163"/>
                  <a:pt x="898" y="97"/>
                  <a:pt x="981" y="65"/>
                </a:cubicBezTo>
                <a:cubicBezTo>
                  <a:pt x="1064" y="33"/>
                  <a:pt x="1204" y="14"/>
                  <a:pt x="1263" y="0"/>
                </a:cubicBezTo>
              </a:path>
            </a:pathLst>
          </a:custGeom>
          <a:noFill/>
          <a:ln w="1905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70" name="Oval 18">
            <a:extLst>
              <a:ext uri="{FF2B5EF4-FFF2-40B4-BE49-F238E27FC236}">
                <a16:creationId xmlns:a16="http://schemas.microsoft.com/office/drawing/2014/main" id="{89A71A52-7CC7-4141-9FB0-51558C9EE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4262438"/>
            <a:ext cx="182562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1" name="Oval 19">
            <a:extLst>
              <a:ext uri="{FF2B5EF4-FFF2-40B4-BE49-F238E27FC236}">
                <a16:creationId xmlns:a16="http://schemas.microsoft.com/office/drawing/2014/main" id="{0175B2DC-35D9-423D-A559-17A7781BE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1" y="302418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2" name="Oval 20">
            <a:extLst>
              <a:ext uri="{FF2B5EF4-FFF2-40B4-BE49-F238E27FC236}">
                <a16:creationId xmlns:a16="http://schemas.microsoft.com/office/drawing/2014/main" id="{1B146E70-55A2-4B51-8728-9B7EFFE44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6" y="1641476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3" name="Text Box 21">
            <a:extLst>
              <a:ext uri="{FF2B5EF4-FFF2-40B4-BE49-F238E27FC236}">
                <a16:creationId xmlns:a16="http://schemas.microsoft.com/office/drawing/2014/main" id="{44E0F748-2912-409A-A4DC-589A5A499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6" y="3390900"/>
            <a:ext cx="1209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非拉铁非</a:t>
            </a:r>
          </a:p>
        </p:txBody>
      </p:sp>
      <p:sp>
        <p:nvSpPr>
          <p:cNvPr id="74774" name="Text Box 22">
            <a:extLst>
              <a:ext uri="{FF2B5EF4-FFF2-40B4-BE49-F238E27FC236}">
                <a16:creationId xmlns:a16="http://schemas.microsoft.com/office/drawing/2014/main" id="{6A058404-45B3-4C25-8898-ABB559C22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4" y="2974975"/>
            <a:ext cx="701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撒狄</a:t>
            </a:r>
          </a:p>
        </p:txBody>
      </p:sp>
      <p:sp>
        <p:nvSpPr>
          <p:cNvPr id="74775" name="Text Box 23">
            <a:extLst>
              <a:ext uri="{FF2B5EF4-FFF2-40B4-BE49-F238E27FC236}">
                <a16:creationId xmlns:a16="http://schemas.microsoft.com/office/drawing/2014/main" id="{0C91A7F2-92A7-47D5-B3CA-BF20BE86A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4" y="1220788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别迦摩</a:t>
            </a:r>
          </a:p>
        </p:txBody>
      </p:sp>
      <p:sp>
        <p:nvSpPr>
          <p:cNvPr id="74776" name="Oval 24">
            <a:extLst>
              <a:ext uri="{FF2B5EF4-FFF2-40B4-BE49-F238E27FC236}">
                <a16:creationId xmlns:a16="http://schemas.microsoft.com/office/drawing/2014/main" id="{9C777919-AD50-4BCB-B498-68EABA3E5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3184526"/>
            <a:ext cx="182562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7" name="Oval 25">
            <a:extLst>
              <a:ext uri="{FF2B5EF4-FFF2-40B4-BE49-F238E27FC236}">
                <a16:creationId xmlns:a16="http://schemas.microsoft.com/office/drawing/2014/main" id="{983DF389-BF71-4D01-8839-978827D86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676" y="2763838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8" name="Oval 26">
            <a:extLst>
              <a:ext uri="{FF2B5EF4-FFF2-40B4-BE49-F238E27FC236}">
                <a16:creationId xmlns:a16="http://schemas.microsoft.com/office/drawing/2014/main" id="{A8324481-6F8E-433E-9BEC-889926262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1" y="1009651"/>
            <a:ext cx="182563" cy="1825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79" name="Oval 27">
            <a:extLst>
              <a:ext uri="{FF2B5EF4-FFF2-40B4-BE49-F238E27FC236}">
                <a16:creationId xmlns:a16="http://schemas.microsoft.com/office/drawing/2014/main" id="{1202C0B9-BA87-4C2C-B884-E4883F19D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633913"/>
            <a:ext cx="182563" cy="1825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80" name="Oval 28">
            <a:extLst>
              <a:ext uri="{FF2B5EF4-FFF2-40B4-BE49-F238E27FC236}">
                <a16:creationId xmlns:a16="http://schemas.microsoft.com/office/drawing/2014/main" id="{0FF87D3E-F57E-4114-94B4-AFDC95503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113" y="1366838"/>
            <a:ext cx="1230312" cy="1147762"/>
          </a:xfrm>
          <a:prstGeom prst="ellips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81" name="Text Box 29">
            <a:extLst>
              <a:ext uri="{FF2B5EF4-FFF2-40B4-BE49-F238E27FC236}">
                <a16:creationId xmlns:a16="http://schemas.microsoft.com/office/drawing/2014/main" id="{59BBA255-B039-4441-AC12-9DFD61F9C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6" y="4873625"/>
            <a:ext cx="955675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老底嘉</a:t>
            </a:r>
          </a:p>
        </p:txBody>
      </p:sp>
      <p:sp>
        <p:nvSpPr>
          <p:cNvPr id="74782" name="Rectangle 30">
            <a:extLst>
              <a:ext uri="{FF2B5EF4-FFF2-40B4-BE49-F238E27FC236}">
                <a16:creationId xmlns:a16="http://schemas.microsoft.com/office/drawing/2014/main" id="{6D4AF9D3-CD86-43BE-8FBC-697244AFF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794374"/>
            <a:ext cx="12191999" cy="1063626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83" name="Rectangle 31">
            <a:extLst>
              <a:ext uri="{FF2B5EF4-FFF2-40B4-BE49-F238E27FC236}">
                <a16:creationId xmlns:a16="http://schemas.microsoft.com/office/drawing/2014/main" id="{29FCB209-22D4-415B-9ED5-B7CF8E457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808519"/>
            <a:ext cx="1524000" cy="106218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  <a:endParaRPr lang="zh-TW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4786" name="Rectangle 34">
            <a:extLst>
              <a:ext uri="{FF2B5EF4-FFF2-40B4-BE49-F238E27FC236}">
                <a16:creationId xmlns:a16="http://schemas.microsoft.com/office/drawing/2014/main" id="{20C99F85-F0E6-43AA-B06E-5F67E5F3C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5889046"/>
            <a:ext cx="8120063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20000"/>
              </a:spcAft>
              <a:buFontTx/>
              <a:buBlip>
                <a:blip r:embed="rId5"/>
              </a:buBlip>
            </a:pPr>
            <a:r>
              <a:rPr lang="zh-CN" altLang="en-US" sz="2200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贸易道上的商业城市，染料和羊毛业发达。</a:t>
            </a:r>
          </a:p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altLang="zh-CN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徒</a:t>
            </a:r>
            <a:r>
              <a:rPr lang="en-US" altLang="zh-CN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16:14 </a:t>
            </a:r>
            <a:r>
              <a:rPr lang="en-US" altLang="zh-CN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zh-CN" altLang="en-US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腓立比的女布商吕底亚，即来自推雅推喇</a:t>
            </a:r>
            <a:r>
              <a:rPr lang="en-US" altLang="zh-CN" sz="2200" dirty="0">
                <a:solidFill>
                  <a:srgbClr val="6633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200" dirty="0">
              <a:solidFill>
                <a:srgbClr val="6633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>
            <a:extLst>
              <a:ext uri="{FF2B5EF4-FFF2-40B4-BE49-F238E27FC236}">
                <a16:creationId xmlns:a16="http://schemas.microsoft.com/office/drawing/2014/main" id="{475F5363-ED7E-4842-9940-84B2DA97A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9" name="Rectangle 3">
            <a:extLst>
              <a:ext uri="{FF2B5EF4-FFF2-40B4-BE49-F238E27FC236}">
                <a16:creationId xmlns:a16="http://schemas.microsoft.com/office/drawing/2014/main" id="{520C844C-F9C8-4DD6-BAFA-3F9F93FA9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195263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ea typeface="SimHei" panose="02010609060101010101" pitchFamily="49" charset="-122"/>
                <a:cs typeface="Arial" panose="020B0604020202020204" pitchFamily="34" charset="0"/>
              </a:rPr>
              <a:t>推雅推喇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23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18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「你要写信给推雅推喇教会的使者，说：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『</a:t>
            </a:r>
            <a:r>
              <a:rPr lang="zh-CN" altLang="en-US" sz="4000" b="1" dirty="0">
                <a:highlight>
                  <a:srgbClr val="00FFFF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那眼目如火焰、脚像光明铜的　神之子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说：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19 </a:t>
            </a:r>
            <a:r>
              <a:rPr lang="zh-CN" altLang="en-US" sz="4000" b="1" dirty="0">
                <a:highlight>
                  <a:srgbClr val="00FF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我知道你的行为、爱心、信心、勤劳、忍耐，又知道你末后所行的善事，比起初所行的更多。</a:t>
            </a:r>
          </a:p>
        </p:txBody>
      </p:sp>
    </p:spTree>
    <p:extLst>
      <p:ext uri="{BB962C8B-B14F-4D97-AF65-F5344CB8AC3E}">
        <p14:creationId xmlns:p14="http://schemas.microsoft.com/office/powerpoint/2010/main" val="835140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7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20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然而，有一件事我要责备你，就是你容让那自称是先知的妇人耶洗别教导我的仆人，引诱他们行奸淫，吃祭偶像之物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21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我曾给她悔改的机会，她却不肯悔改她的淫行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。</a:t>
            </a:r>
            <a:endParaRPr lang="en-US" altLang="zh-CN" sz="4000" b="1" dirty="0"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22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看哪，我要叫她病卧在床。那些与她行淫的人，若不悔改所行的，我也要叫他们同受大患难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23 </a:t>
            </a:r>
            <a:r>
              <a:rPr lang="zh-CN" altLang="en-US" sz="4000" b="1" dirty="0">
                <a:highlight>
                  <a:srgbClr val="FF0000"/>
                </a:highlight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我又要杀死她的党类，叫众教会知道，我是那察看人肺腑心肠的，并要照你们的行为报应你们各人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19461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23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24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至于你们推雅推喇其余的人，就是一切不从那教训、不晓得他们素常所说撒但深奥之理的人，我告诉你们，我不将别的担子放在你们身上。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25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但你们已经有的，总要持守，直等到我来。</a:t>
            </a:r>
            <a:endParaRPr lang="zh-CN" altLang="en-US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816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00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26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那得胜又遵守我命令到底的，我要赐给他权柄制伏列国；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27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他必用铁杖辖管（牧养）他们，将他们如同窑户的瓦器打得粉碎，像我从我父领受的权柄一样。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28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我又要把晨星赐给他。</a:t>
            </a:r>
          </a:p>
          <a:p>
            <a:pPr marL="0" indent="0">
              <a:lnSpc>
                <a:spcPct val="120000"/>
              </a:lnSpc>
              <a:spcAft>
                <a:spcPct val="40000"/>
              </a:spcAft>
            </a:pP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29 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圣灵向众教会所说的话，凡有耳的，就应当听！</a:t>
            </a:r>
            <a:r>
              <a:rPr lang="en-US" altLang="zh-CN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』</a:t>
            </a:r>
            <a:r>
              <a:rPr lang="zh-CN" altLang="en-US" sz="4000" b="1" dirty="0">
                <a:latin typeface="MingLiU" panose="02020509000000000000" pitchFamily="49" charset="-120"/>
                <a:ea typeface="MingLiU" panose="02020509000000000000" pitchFamily="49" charset="-120"/>
                <a:cs typeface="Arial" panose="020B0604020202020204" pitchFamily="34" charset="0"/>
              </a:rPr>
              <a:t>」</a:t>
            </a:r>
            <a:endParaRPr lang="zh-CN" altLang="en-US" sz="4000" b="1" dirty="0">
              <a:highlight>
                <a:srgbClr val="00FF00"/>
              </a:highlight>
              <a:latin typeface="MingLiU" panose="02020509000000000000" pitchFamily="49" charset="-120"/>
              <a:ea typeface="MingLiU" panose="0202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65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讨论题：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、在我个人的信仰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-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成长的道路上，最大的障碍是什么，试探是什么？如果面对逼迫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试炼，我能持守基督信仰吗？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、以我个人的教会生活经历，我认为对教会最容易造成冲击的是什么？什么事情最容易腐化、分裂教会？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、如果今天就面对主的审判，我会是一个得胜的基督徒吗？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7474"/>
            <a:ext cx="9144000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下周的作业：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、必须：读经</a:t>
            </a: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1-2-3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章。</a:t>
            </a:r>
            <a:endParaRPr lang="en-US" altLang="zh-CN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、鼓励：通读启示录一遍。</a:t>
            </a: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2168</Words>
  <Application>Microsoft Office PowerPoint</Application>
  <PresentationFormat>Widescreen</PresentationFormat>
  <Paragraphs>146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MingLiU</vt:lpstr>
      <vt:lpstr>PMingLiU</vt:lpstr>
      <vt:lpstr>SimHei</vt:lpstr>
      <vt:lpstr>SimSun</vt:lpstr>
      <vt:lpstr>Arial</vt:lpstr>
      <vt:lpstr>Calibri</vt:lpstr>
      <vt:lpstr>Calibri Light</vt:lpstr>
      <vt:lpstr>Georgia</vt:lpstr>
      <vt:lpstr>Trebuchet MS</vt:lpstr>
      <vt:lpstr>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2020.10.30 土耳其 7级地震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1</cp:revision>
  <dcterms:created xsi:type="dcterms:W3CDTF">2020-11-05T21:27:14Z</dcterms:created>
  <dcterms:modified xsi:type="dcterms:W3CDTF">2020-11-18T00:09:55Z</dcterms:modified>
</cp:coreProperties>
</file>