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41"/>
  </p:notesMasterIdLst>
  <p:sldIdLst>
    <p:sldId id="835" r:id="rId3"/>
    <p:sldId id="845" r:id="rId4"/>
    <p:sldId id="549" r:id="rId5"/>
    <p:sldId id="846" r:id="rId6"/>
    <p:sldId id="847" r:id="rId7"/>
    <p:sldId id="848" r:id="rId8"/>
    <p:sldId id="849" r:id="rId9"/>
    <p:sldId id="850" r:id="rId10"/>
    <p:sldId id="851" r:id="rId11"/>
    <p:sldId id="852" r:id="rId12"/>
    <p:sldId id="853" r:id="rId13"/>
    <p:sldId id="968" r:id="rId14"/>
    <p:sldId id="854" r:id="rId15"/>
    <p:sldId id="855" r:id="rId16"/>
    <p:sldId id="856" r:id="rId17"/>
    <p:sldId id="257" r:id="rId18"/>
    <p:sldId id="259" r:id="rId19"/>
    <p:sldId id="261" r:id="rId20"/>
    <p:sldId id="262" r:id="rId21"/>
    <p:sldId id="263" r:id="rId22"/>
    <p:sldId id="267" r:id="rId23"/>
    <p:sldId id="273" r:id="rId24"/>
    <p:sldId id="274" r:id="rId25"/>
    <p:sldId id="880" r:id="rId26"/>
    <p:sldId id="862" r:id="rId27"/>
    <p:sldId id="865" r:id="rId28"/>
    <p:sldId id="863" r:id="rId29"/>
    <p:sldId id="864" r:id="rId30"/>
    <p:sldId id="866" r:id="rId31"/>
    <p:sldId id="868" r:id="rId32"/>
    <p:sldId id="869" r:id="rId33"/>
    <p:sldId id="870" r:id="rId34"/>
    <p:sldId id="275" r:id="rId35"/>
    <p:sldId id="871" r:id="rId36"/>
    <p:sldId id="405" r:id="rId37"/>
    <p:sldId id="879" r:id="rId38"/>
    <p:sldId id="872" r:id="rId39"/>
    <p:sldId id="873" r:id="rId4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908A0FE-071C-4B3F-9E94-4AF552DF31DA}" v="1" dt="2020-12-01T19:41:19.81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6102" autoAdjust="0"/>
    <p:restoredTop sz="94660"/>
  </p:normalViewPr>
  <p:slideViewPr>
    <p:cSldViewPr snapToGrid="0">
      <p:cViewPr varScale="1">
        <p:scale>
          <a:sx n="74" d="100"/>
          <a:sy n="74" d="100"/>
        </p:scale>
        <p:origin x="72" y="2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presProps" Target="presProps.xml"/><Relationship Id="rId47" Type="http://schemas.microsoft.com/office/2015/10/relationships/revisionInfo" Target="revisionInfo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viewProps" Target="viewProp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microsoft.com/office/2016/11/relationships/changesInfo" Target="changesInfos/changesInfo1.xml"/><Relationship Id="rId20" Type="http://schemas.openxmlformats.org/officeDocument/2006/relationships/slide" Target="slides/slide18.xml"/><Relationship Id="rId41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unping Xu" userId="a5962ba47313b1f5" providerId="LiveId" clId="{6DEF5BAD-251A-49AC-A794-2B7378A18BD1}"/>
    <pc:docChg chg="undo redo custSel addSld delSld modSld sldOrd">
      <pc:chgData name="Chunping Xu" userId="a5962ba47313b1f5" providerId="LiveId" clId="{6DEF5BAD-251A-49AC-A794-2B7378A18BD1}" dt="2020-11-07T03:32:35.682" v="692"/>
      <pc:docMkLst>
        <pc:docMk/>
      </pc:docMkLst>
      <pc:sldChg chg="add modAnim">
        <pc:chgData name="Chunping Xu" userId="a5962ba47313b1f5" providerId="LiveId" clId="{6DEF5BAD-251A-49AC-A794-2B7378A18BD1}" dt="2020-11-07T03:10:13.471" v="601"/>
        <pc:sldMkLst>
          <pc:docMk/>
          <pc:sldMk cId="0" sldId="257"/>
        </pc:sldMkLst>
      </pc:sldChg>
      <pc:sldChg chg="add del">
        <pc:chgData name="Chunping Xu" userId="a5962ba47313b1f5" providerId="LiveId" clId="{6DEF5BAD-251A-49AC-A794-2B7378A18BD1}" dt="2020-11-07T03:11:34.984" v="602" actId="47"/>
        <pc:sldMkLst>
          <pc:docMk/>
          <pc:sldMk cId="0" sldId="258"/>
        </pc:sldMkLst>
      </pc:sldChg>
      <pc:sldChg chg="add del modAnim">
        <pc:chgData name="Chunping Xu" userId="a5962ba47313b1f5" providerId="LiveId" clId="{6DEF5BAD-251A-49AC-A794-2B7378A18BD1}" dt="2020-11-07T03:12:19.906" v="604"/>
        <pc:sldMkLst>
          <pc:docMk/>
          <pc:sldMk cId="0" sldId="259"/>
        </pc:sldMkLst>
      </pc:sldChg>
      <pc:sldChg chg="add del">
        <pc:chgData name="Chunping Xu" userId="a5962ba47313b1f5" providerId="LiveId" clId="{6DEF5BAD-251A-49AC-A794-2B7378A18BD1}" dt="2020-11-07T03:11:46.882" v="603" actId="47"/>
        <pc:sldMkLst>
          <pc:docMk/>
          <pc:sldMk cId="0" sldId="260"/>
        </pc:sldMkLst>
      </pc:sldChg>
      <pc:sldChg chg="add modAnim">
        <pc:chgData name="Chunping Xu" userId="a5962ba47313b1f5" providerId="LiveId" clId="{6DEF5BAD-251A-49AC-A794-2B7378A18BD1}" dt="2020-11-07T03:12:45.499" v="605"/>
        <pc:sldMkLst>
          <pc:docMk/>
          <pc:sldMk cId="0" sldId="261"/>
        </pc:sldMkLst>
      </pc:sldChg>
      <pc:sldChg chg="add modAnim">
        <pc:chgData name="Chunping Xu" userId="a5962ba47313b1f5" providerId="LiveId" clId="{6DEF5BAD-251A-49AC-A794-2B7378A18BD1}" dt="2020-11-07T03:13:01.830" v="606"/>
        <pc:sldMkLst>
          <pc:docMk/>
          <pc:sldMk cId="0" sldId="262"/>
        </pc:sldMkLst>
      </pc:sldChg>
      <pc:sldChg chg="add modAnim">
        <pc:chgData name="Chunping Xu" userId="a5962ba47313b1f5" providerId="LiveId" clId="{6DEF5BAD-251A-49AC-A794-2B7378A18BD1}" dt="2020-11-07T03:13:18.431" v="607"/>
        <pc:sldMkLst>
          <pc:docMk/>
          <pc:sldMk cId="0" sldId="263"/>
        </pc:sldMkLst>
      </pc:sldChg>
      <pc:sldChg chg="add del">
        <pc:chgData name="Chunping Xu" userId="a5962ba47313b1f5" providerId="LiveId" clId="{6DEF5BAD-251A-49AC-A794-2B7378A18BD1}" dt="2020-11-07T03:13:31.556" v="608" actId="47"/>
        <pc:sldMkLst>
          <pc:docMk/>
          <pc:sldMk cId="0" sldId="264"/>
        </pc:sldMkLst>
      </pc:sldChg>
      <pc:sldChg chg="add del">
        <pc:chgData name="Chunping Xu" userId="a5962ba47313b1f5" providerId="LiveId" clId="{6DEF5BAD-251A-49AC-A794-2B7378A18BD1}" dt="2020-11-07T02:38:20.730" v="428" actId="47"/>
        <pc:sldMkLst>
          <pc:docMk/>
          <pc:sldMk cId="0" sldId="265"/>
        </pc:sldMkLst>
      </pc:sldChg>
      <pc:sldChg chg="add del setBg">
        <pc:chgData name="Chunping Xu" userId="a5962ba47313b1f5" providerId="LiveId" clId="{6DEF5BAD-251A-49AC-A794-2B7378A18BD1}" dt="2020-11-07T02:38:21.398" v="429" actId="47"/>
        <pc:sldMkLst>
          <pc:docMk/>
          <pc:sldMk cId="0" sldId="266"/>
        </pc:sldMkLst>
      </pc:sldChg>
      <pc:sldChg chg="add">
        <pc:chgData name="Chunping Xu" userId="a5962ba47313b1f5" providerId="LiveId" clId="{6DEF5BAD-251A-49AC-A794-2B7378A18BD1}" dt="2020-11-07T00:17:19.587" v="175"/>
        <pc:sldMkLst>
          <pc:docMk/>
          <pc:sldMk cId="0" sldId="267"/>
        </pc:sldMkLst>
      </pc:sldChg>
      <pc:sldChg chg="add del">
        <pc:chgData name="Chunping Xu" userId="a5962ba47313b1f5" providerId="LiveId" clId="{6DEF5BAD-251A-49AC-A794-2B7378A18BD1}" dt="2020-11-07T02:38:32.149" v="430" actId="47"/>
        <pc:sldMkLst>
          <pc:docMk/>
          <pc:sldMk cId="0" sldId="272"/>
        </pc:sldMkLst>
      </pc:sldChg>
      <pc:sldChg chg="modSp add modAnim">
        <pc:chgData name="Chunping Xu" userId="a5962ba47313b1f5" providerId="LiveId" clId="{6DEF5BAD-251A-49AC-A794-2B7378A18BD1}" dt="2020-11-07T03:27:34.902" v="645" actId="207"/>
        <pc:sldMkLst>
          <pc:docMk/>
          <pc:sldMk cId="0" sldId="273"/>
        </pc:sldMkLst>
        <pc:spChg chg="mod">
          <ac:chgData name="Chunping Xu" userId="a5962ba47313b1f5" providerId="LiveId" clId="{6DEF5BAD-251A-49AC-A794-2B7378A18BD1}" dt="2020-11-07T03:27:34.902" v="645" actId="207"/>
          <ac:spMkLst>
            <pc:docMk/>
            <pc:sldMk cId="0" sldId="273"/>
            <ac:spMk id="19471" creationId="{8A344953-AC12-4C5D-BEC4-E5319DB1A2AF}"/>
          </ac:spMkLst>
        </pc:spChg>
      </pc:sldChg>
      <pc:sldChg chg="add modAnim">
        <pc:chgData name="Chunping Xu" userId="a5962ba47313b1f5" providerId="LiveId" clId="{6DEF5BAD-251A-49AC-A794-2B7378A18BD1}" dt="2020-11-07T03:13:58.369" v="610"/>
        <pc:sldMkLst>
          <pc:docMk/>
          <pc:sldMk cId="0" sldId="274"/>
        </pc:sldMkLst>
      </pc:sldChg>
      <pc:sldChg chg="modSp add ord modAnim">
        <pc:chgData name="Chunping Xu" userId="a5962ba47313b1f5" providerId="LiveId" clId="{6DEF5BAD-251A-49AC-A794-2B7378A18BD1}" dt="2020-11-07T03:14:12.904" v="611"/>
        <pc:sldMkLst>
          <pc:docMk/>
          <pc:sldMk cId="0" sldId="275"/>
        </pc:sldMkLst>
        <pc:spChg chg="mod">
          <ac:chgData name="Chunping Xu" userId="a5962ba47313b1f5" providerId="LiveId" clId="{6DEF5BAD-251A-49AC-A794-2B7378A18BD1}" dt="2020-11-07T02:51:58.822" v="505" actId="207"/>
          <ac:spMkLst>
            <pc:docMk/>
            <pc:sldMk cId="0" sldId="275"/>
            <ac:spMk id="21507" creationId="{73A68590-B4D2-407B-85D1-E3D18350E6B8}"/>
          </ac:spMkLst>
        </pc:spChg>
      </pc:sldChg>
      <pc:sldChg chg="addSp modSp add del mod modAnim">
        <pc:chgData name="Chunping Xu" userId="a5962ba47313b1f5" providerId="LiveId" clId="{6DEF5BAD-251A-49AC-A794-2B7378A18BD1}" dt="2020-11-07T03:14:57.128" v="614" actId="47"/>
        <pc:sldMkLst>
          <pc:docMk/>
          <pc:sldMk cId="0" sldId="403"/>
        </pc:sldMkLst>
        <pc:spChg chg="mod">
          <ac:chgData name="Chunping Xu" userId="a5962ba47313b1f5" providerId="LiveId" clId="{6DEF5BAD-251A-49AC-A794-2B7378A18BD1}" dt="2020-11-07T02:53:09.855" v="509" actId="1076"/>
          <ac:spMkLst>
            <pc:docMk/>
            <pc:sldMk cId="0" sldId="403"/>
            <ac:spMk id="2" creationId="{7BFEB718-A145-42CB-9EE0-F9E5CDB15A3D}"/>
          </ac:spMkLst>
        </pc:spChg>
        <pc:spChg chg="add mod">
          <ac:chgData name="Chunping Xu" userId="a5962ba47313b1f5" providerId="LiveId" clId="{6DEF5BAD-251A-49AC-A794-2B7378A18BD1}" dt="2020-11-07T02:53:30.386" v="513" actId="167"/>
          <ac:spMkLst>
            <pc:docMk/>
            <pc:sldMk cId="0" sldId="403"/>
            <ac:spMk id="56" creationId="{868B0659-4FC8-468F-93CC-36C5DEC4F37D}"/>
          </ac:spMkLst>
        </pc:spChg>
        <pc:spChg chg="mod">
          <ac:chgData name="Chunping Xu" userId="a5962ba47313b1f5" providerId="LiveId" clId="{6DEF5BAD-251A-49AC-A794-2B7378A18BD1}" dt="2020-11-07T02:52:18.563" v="506" actId="1076"/>
          <ac:spMkLst>
            <pc:docMk/>
            <pc:sldMk cId="0" sldId="403"/>
            <ac:spMk id="152624" creationId="{0E7F9FD9-262D-4ECD-8759-72B04B8E78E2}"/>
          </ac:spMkLst>
        </pc:spChg>
        <pc:spChg chg="mod">
          <ac:chgData name="Chunping Xu" userId="a5962ba47313b1f5" providerId="LiveId" clId="{6DEF5BAD-251A-49AC-A794-2B7378A18BD1}" dt="2020-11-07T02:53:54.647" v="515" actId="207"/>
          <ac:spMkLst>
            <pc:docMk/>
            <pc:sldMk cId="0" sldId="403"/>
            <ac:spMk id="152630" creationId="{C8AA0B3B-4669-4D4E-AA68-059F898C511C}"/>
          </ac:spMkLst>
        </pc:spChg>
        <pc:picChg chg="add mod">
          <ac:chgData name="Chunping Xu" userId="a5962ba47313b1f5" providerId="LiveId" clId="{6DEF5BAD-251A-49AC-A794-2B7378A18BD1}" dt="2020-11-07T02:53:43.603" v="514" actId="1076"/>
          <ac:picMkLst>
            <pc:docMk/>
            <pc:sldMk cId="0" sldId="403"/>
            <ac:picMk id="5" creationId="{A2EC286F-9324-4F2D-A436-3121AD89EA79}"/>
          </ac:picMkLst>
        </pc:picChg>
      </pc:sldChg>
      <pc:sldChg chg="modSp add modAnim">
        <pc:chgData name="Chunping Xu" userId="a5962ba47313b1f5" providerId="LiveId" clId="{6DEF5BAD-251A-49AC-A794-2B7378A18BD1}" dt="2020-11-07T03:14:22.496" v="612"/>
        <pc:sldMkLst>
          <pc:docMk/>
          <pc:sldMk cId="0" sldId="405"/>
        </pc:sldMkLst>
        <pc:spChg chg="mod">
          <ac:chgData name="Chunping Xu" userId="a5962ba47313b1f5" providerId="LiveId" clId="{6DEF5BAD-251A-49AC-A794-2B7378A18BD1}" dt="2020-11-07T02:51:48.573" v="504" actId="207"/>
          <ac:spMkLst>
            <pc:docMk/>
            <pc:sldMk cId="0" sldId="405"/>
            <ac:spMk id="154627" creationId="{D7A0A186-1B24-430E-B746-DCDEC40981C6}"/>
          </ac:spMkLst>
        </pc:spChg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493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05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09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19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22"/>
        </pc:sldMkLst>
      </pc:sldChg>
      <pc:sldChg chg="addSp delSp modSp add del mod">
        <pc:chgData name="Chunping Xu" userId="a5962ba47313b1f5" providerId="LiveId" clId="{6DEF5BAD-251A-49AC-A794-2B7378A18BD1}" dt="2020-11-06T23:42:44.845" v="171" actId="21"/>
        <pc:sldMkLst>
          <pc:docMk/>
          <pc:sldMk cId="0" sldId="535"/>
        </pc:sldMkLst>
        <pc:spChg chg="del mod">
          <ac:chgData name="Chunping Xu" userId="a5962ba47313b1f5" providerId="LiveId" clId="{6DEF5BAD-251A-49AC-A794-2B7378A18BD1}" dt="2020-11-06T23:42:27.401" v="168" actId="21"/>
          <ac:spMkLst>
            <pc:docMk/>
            <pc:sldMk cId="0" sldId="535"/>
            <ac:spMk id="2" creationId="{00000000-0000-0000-0000-000000000000}"/>
          </ac:spMkLst>
        </pc:spChg>
        <pc:spChg chg="add del mod">
          <ac:chgData name="Chunping Xu" userId="a5962ba47313b1f5" providerId="LiveId" clId="{6DEF5BAD-251A-49AC-A794-2B7378A18BD1}" dt="2020-11-06T23:42:44.845" v="171" actId="21"/>
          <ac:spMkLst>
            <pc:docMk/>
            <pc:sldMk cId="0" sldId="535"/>
            <ac:spMk id="5" creationId="{210F85A2-4061-4762-AF6C-5543D72A20B2}"/>
          </ac:spMkLst>
        </pc:spChg>
        <pc:picChg chg="add del">
          <ac:chgData name="Chunping Xu" userId="a5962ba47313b1f5" providerId="LiveId" clId="{6DEF5BAD-251A-49AC-A794-2B7378A18BD1}" dt="2020-11-06T23:42:37.416" v="170" actId="21"/>
          <ac:picMkLst>
            <pc:docMk/>
            <pc:sldMk cId="0" sldId="535"/>
            <ac:picMk id="4" creationId="{00000000-0000-0000-0000-000000000000}"/>
          </ac:picMkLst>
        </pc:picChg>
      </pc:sldChg>
      <pc:sldChg chg="add del">
        <pc:chgData name="Chunping Xu" userId="a5962ba47313b1f5" providerId="LiveId" clId="{6DEF5BAD-251A-49AC-A794-2B7378A18BD1}" dt="2020-11-07T02:56:47.937" v="531" actId="47"/>
        <pc:sldMkLst>
          <pc:docMk/>
          <pc:sldMk cId="0" sldId="539"/>
        </pc:sldMkLst>
      </pc:sldChg>
      <pc:sldChg chg="add del">
        <pc:chgData name="Chunping Xu" userId="a5962ba47313b1f5" providerId="LiveId" clId="{6DEF5BAD-251A-49AC-A794-2B7378A18BD1}" dt="2020-11-05T21:31:05.113" v="11" actId="47"/>
        <pc:sldMkLst>
          <pc:docMk/>
          <pc:sldMk cId="0" sldId="548"/>
        </pc:sldMkLst>
      </pc:sldChg>
      <pc:sldChg chg="modSp add del mod modAnim">
        <pc:chgData name="Chunping Xu" userId="a5962ba47313b1f5" providerId="LiveId" clId="{6DEF5BAD-251A-49AC-A794-2B7378A18BD1}" dt="2020-11-07T03:15:35.477" v="618"/>
        <pc:sldMkLst>
          <pc:docMk/>
          <pc:sldMk cId="0" sldId="549"/>
        </pc:sldMkLst>
        <pc:spChg chg="mod">
          <ac:chgData name="Chunping Xu" userId="a5962ba47313b1f5" providerId="LiveId" clId="{6DEF5BAD-251A-49AC-A794-2B7378A18BD1}" dt="2020-11-07T02:09:50.304" v="206"/>
          <ac:spMkLst>
            <pc:docMk/>
            <pc:sldMk cId="0" sldId="549"/>
            <ac:spMk id="3" creationId="{00000000-0000-0000-0000-000000000000}"/>
          </ac:spMkLst>
        </pc:spChg>
      </pc:sldChg>
      <pc:sldChg chg="add del ord">
        <pc:chgData name="Chunping Xu" userId="a5962ba47313b1f5" providerId="LiveId" clId="{6DEF5BAD-251A-49AC-A794-2B7378A18BD1}" dt="2020-11-06T23:47:37.824" v="173"/>
        <pc:sldMkLst>
          <pc:docMk/>
          <pc:sldMk cId="0" sldId="550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51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52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53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55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56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57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58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59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60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61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66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67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68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69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0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1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2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3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4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5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6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7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8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9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80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81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82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84"/>
        </pc:sldMkLst>
      </pc:sldChg>
      <pc:sldChg chg="modSp add del mod">
        <pc:chgData name="Chunping Xu" userId="a5962ba47313b1f5" providerId="LiveId" clId="{6DEF5BAD-251A-49AC-A794-2B7378A18BD1}" dt="2020-11-06T04:50:36.227" v="75" actId="255"/>
        <pc:sldMkLst>
          <pc:docMk/>
          <pc:sldMk cId="2574250617" sldId="835"/>
        </pc:sldMkLst>
        <pc:spChg chg="mod">
          <ac:chgData name="Chunping Xu" userId="a5962ba47313b1f5" providerId="LiveId" clId="{6DEF5BAD-251A-49AC-A794-2B7378A18BD1}" dt="2020-11-06T04:50:36.227" v="75" actId="255"/>
          <ac:spMkLst>
            <pc:docMk/>
            <pc:sldMk cId="2574250617" sldId="835"/>
            <ac:spMk id="441" creationId="{00000000-0000-0000-0000-000000000000}"/>
          </ac:spMkLst>
        </pc:spChg>
      </pc:sldChg>
      <pc:sldChg chg="addSp delSp add del">
        <pc:chgData name="Chunping Xu" userId="a5962ba47313b1f5" providerId="LiveId" clId="{6DEF5BAD-251A-49AC-A794-2B7378A18BD1}" dt="2020-11-07T02:06:31.790" v="176" actId="47"/>
        <pc:sldMkLst>
          <pc:docMk/>
          <pc:sldMk cId="2528803733" sldId="843"/>
        </pc:sldMkLst>
        <pc:picChg chg="add del">
          <ac:chgData name="Chunping Xu" userId="a5962ba47313b1f5" providerId="LiveId" clId="{6DEF5BAD-251A-49AC-A794-2B7378A18BD1}" dt="2020-11-05T21:30:42.084" v="7"/>
          <ac:picMkLst>
            <pc:docMk/>
            <pc:sldMk cId="2528803733" sldId="843"/>
            <ac:picMk id="2" creationId="{CD779C22-DEFD-4C99-8A25-BC51D740F6AA}"/>
          </ac:picMkLst>
        </pc:picChg>
      </pc:sldChg>
      <pc:sldChg chg="add del">
        <pc:chgData name="Chunping Xu" userId="a5962ba47313b1f5" providerId="LiveId" clId="{6DEF5BAD-251A-49AC-A794-2B7378A18BD1}" dt="2020-11-07T02:37:20.351" v="421" actId="47"/>
        <pc:sldMkLst>
          <pc:docMk/>
          <pc:sldMk cId="0" sldId="844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3125448393" sldId="844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96890483" sldId="845"/>
        </pc:sldMkLst>
      </pc:sldChg>
      <pc:sldChg chg="new del">
        <pc:chgData name="Chunping Xu" userId="a5962ba47313b1f5" providerId="LiveId" clId="{6DEF5BAD-251A-49AC-A794-2B7378A18BD1}" dt="2020-11-07T02:06:43.070" v="178" actId="680"/>
        <pc:sldMkLst>
          <pc:docMk/>
          <pc:sldMk cId="2009025152" sldId="845"/>
        </pc:sldMkLst>
      </pc:sldChg>
      <pc:sldChg chg="modSp add mod">
        <pc:chgData name="Chunping Xu" userId="a5962ba47313b1f5" providerId="LiveId" clId="{6DEF5BAD-251A-49AC-A794-2B7378A18BD1}" dt="2020-11-07T03:15:19.031" v="616" actId="255"/>
        <pc:sldMkLst>
          <pc:docMk/>
          <pc:sldMk cId="2306806390" sldId="845"/>
        </pc:sldMkLst>
        <pc:spChg chg="mod">
          <ac:chgData name="Chunping Xu" userId="a5962ba47313b1f5" providerId="LiveId" clId="{6DEF5BAD-251A-49AC-A794-2B7378A18BD1}" dt="2020-11-07T03:15:19.031" v="616" actId="255"/>
          <ac:spMkLst>
            <pc:docMk/>
            <pc:sldMk cId="2306806390" sldId="845"/>
            <ac:spMk id="3" creationId="{00000000-0000-0000-0000-000000000000}"/>
          </ac:spMkLst>
        </pc:spChg>
      </pc:sldChg>
      <pc:sldChg chg="modSp add mod modAnim">
        <pc:chgData name="Chunping Xu" userId="a5962ba47313b1f5" providerId="LiveId" clId="{6DEF5BAD-251A-49AC-A794-2B7378A18BD1}" dt="2020-11-07T03:15:51.936" v="620"/>
        <pc:sldMkLst>
          <pc:docMk/>
          <pc:sldMk cId="807174776" sldId="846"/>
        </pc:sldMkLst>
        <pc:spChg chg="mod">
          <ac:chgData name="Chunping Xu" userId="a5962ba47313b1f5" providerId="LiveId" clId="{6DEF5BAD-251A-49AC-A794-2B7378A18BD1}" dt="2020-11-07T02:10:38.321" v="220"/>
          <ac:spMkLst>
            <pc:docMk/>
            <pc:sldMk cId="807174776" sldId="846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3489066414" sldId="847"/>
        </pc:sldMkLst>
      </pc:sldChg>
      <pc:sldChg chg="modSp add mod">
        <pc:chgData name="Chunping Xu" userId="a5962ba47313b1f5" providerId="LiveId" clId="{6DEF5BAD-251A-49AC-A794-2B7378A18BD1}" dt="2020-11-07T02:14:06.637" v="244" actId="20577"/>
        <pc:sldMkLst>
          <pc:docMk/>
          <pc:sldMk cId="3634143929" sldId="847"/>
        </pc:sldMkLst>
        <pc:spChg chg="mod">
          <ac:chgData name="Chunping Xu" userId="a5962ba47313b1f5" providerId="LiveId" clId="{6DEF5BAD-251A-49AC-A794-2B7378A18BD1}" dt="2020-11-07T02:14:06.637" v="244" actId="20577"/>
          <ac:spMkLst>
            <pc:docMk/>
            <pc:sldMk cId="3634143929" sldId="847"/>
            <ac:spMk id="3" creationId="{00000000-0000-0000-0000-000000000000}"/>
          </ac:spMkLst>
        </pc:spChg>
      </pc:sldChg>
      <pc:sldChg chg="modSp add mod">
        <pc:chgData name="Chunping Xu" userId="a5962ba47313b1f5" providerId="LiveId" clId="{6DEF5BAD-251A-49AC-A794-2B7378A18BD1}" dt="2020-11-07T02:15:27.446" v="262" actId="6549"/>
        <pc:sldMkLst>
          <pc:docMk/>
          <pc:sldMk cId="2572320318" sldId="848"/>
        </pc:sldMkLst>
        <pc:spChg chg="mod">
          <ac:chgData name="Chunping Xu" userId="a5962ba47313b1f5" providerId="LiveId" clId="{6DEF5BAD-251A-49AC-A794-2B7378A18BD1}" dt="2020-11-07T02:15:27.446" v="262" actId="6549"/>
          <ac:spMkLst>
            <pc:docMk/>
            <pc:sldMk cId="2572320318" sldId="848"/>
            <ac:spMk id="3" creationId="{00000000-0000-0000-0000-000000000000}"/>
          </ac:spMkLst>
        </pc:spChg>
      </pc:sldChg>
      <pc:sldChg chg="modSp add mod">
        <pc:chgData name="Chunping Xu" userId="a5962ba47313b1f5" providerId="LiveId" clId="{6DEF5BAD-251A-49AC-A794-2B7378A18BD1}" dt="2020-11-07T02:59:02.990" v="533" actId="20577"/>
        <pc:sldMkLst>
          <pc:docMk/>
          <pc:sldMk cId="1087646603" sldId="849"/>
        </pc:sldMkLst>
        <pc:spChg chg="mod">
          <ac:chgData name="Chunping Xu" userId="a5962ba47313b1f5" providerId="LiveId" clId="{6DEF5BAD-251A-49AC-A794-2B7378A18BD1}" dt="2020-11-07T02:59:02.990" v="533" actId="20577"/>
          <ac:spMkLst>
            <pc:docMk/>
            <pc:sldMk cId="1087646603" sldId="849"/>
            <ac:spMk id="3" creationId="{00000000-0000-0000-0000-000000000000}"/>
          </ac:spMkLst>
        </pc:spChg>
      </pc:sldChg>
      <pc:sldChg chg="modSp add mod">
        <pc:chgData name="Chunping Xu" userId="a5962ba47313b1f5" providerId="LiveId" clId="{6DEF5BAD-251A-49AC-A794-2B7378A18BD1}" dt="2020-11-07T02:21:32.930" v="322" actId="6549"/>
        <pc:sldMkLst>
          <pc:docMk/>
          <pc:sldMk cId="990619112" sldId="850"/>
        </pc:sldMkLst>
        <pc:spChg chg="mod">
          <ac:chgData name="Chunping Xu" userId="a5962ba47313b1f5" providerId="LiveId" clId="{6DEF5BAD-251A-49AC-A794-2B7378A18BD1}" dt="2020-11-07T02:21:32.930" v="322" actId="6549"/>
          <ac:spMkLst>
            <pc:docMk/>
            <pc:sldMk cId="990619112" sldId="850"/>
            <ac:spMk id="3" creationId="{00000000-0000-0000-0000-000000000000}"/>
          </ac:spMkLst>
        </pc:spChg>
      </pc:sldChg>
      <pc:sldChg chg="modSp add mod modAnim">
        <pc:chgData name="Chunping Xu" userId="a5962ba47313b1f5" providerId="LiveId" clId="{6DEF5BAD-251A-49AC-A794-2B7378A18BD1}" dt="2020-11-07T03:16:06.269" v="622"/>
        <pc:sldMkLst>
          <pc:docMk/>
          <pc:sldMk cId="133730437" sldId="851"/>
        </pc:sldMkLst>
        <pc:spChg chg="mod">
          <ac:chgData name="Chunping Xu" userId="a5962ba47313b1f5" providerId="LiveId" clId="{6DEF5BAD-251A-49AC-A794-2B7378A18BD1}" dt="2020-11-07T02:22:50.562" v="329" actId="20577"/>
          <ac:spMkLst>
            <pc:docMk/>
            <pc:sldMk cId="133730437" sldId="851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2814175321" sldId="852"/>
        </pc:sldMkLst>
      </pc:sldChg>
      <pc:sldChg chg="modSp add mod modAnim">
        <pc:chgData name="Chunping Xu" userId="a5962ba47313b1f5" providerId="LiveId" clId="{6DEF5BAD-251A-49AC-A794-2B7378A18BD1}" dt="2020-11-07T03:22:34.799" v="643" actId="207"/>
        <pc:sldMkLst>
          <pc:docMk/>
          <pc:sldMk cId="2833510755" sldId="852"/>
        </pc:sldMkLst>
        <pc:spChg chg="mod">
          <ac:chgData name="Chunping Xu" userId="a5962ba47313b1f5" providerId="LiveId" clId="{6DEF5BAD-251A-49AC-A794-2B7378A18BD1}" dt="2020-11-07T03:22:34.799" v="643" actId="207"/>
          <ac:spMkLst>
            <pc:docMk/>
            <pc:sldMk cId="2833510755" sldId="852"/>
            <ac:spMk id="3" creationId="{00000000-0000-0000-0000-000000000000}"/>
          </ac:spMkLst>
        </pc:spChg>
      </pc:sldChg>
      <pc:sldChg chg="modSp add mod">
        <pc:chgData name="Chunping Xu" userId="a5962ba47313b1f5" providerId="LiveId" clId="{6DEF5BAD-251A-49AC-A794-2B7378A18BD1}" dt="2020-11-07T02:28:42.663" v="370" actId="207"/>
        <pc:sldMkLst>
          <pc:docMk/>
          <pc:sldMk cId="1921892509" sldId="853"/>
        </pc:sldMkLst>
        <pc:spChg chg="mod">
          <ac:chgData name="Chunping Xu" userId="a5962ba47313b1f5" providerId="LiveId" clId="{6DEF5BAD-251A-49AC-A794-2B7378A18BD1}" dt="2020-11-07T02:28:42.663" v="370" actId="207"/>
          <ac:spMkLst>
            <pc:docMk/>
            <pc:sldMk cId="1921892509" sldId="853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2354063081" sldId="853"/>
        </pc:sldMkLst>
      </pc:sldChg>
      <pc:sldChg chg="modSp add mod modAnim">
        <pc:chgData name="Chunping Xu" userId="a5962ba47313b1f5" providerId="LiveId" clId="{6DEF5BAD-251A-49AC-A794-2B7378A18BD1}" dt="2020-11-07T03:16:39.650" v="624"/>
        <pc:sldMkLst>
          <pc:docMk/>
          <pc:sldMk cId="2748220613" sldId="854"/>
        </pc:sldMkLst>
        <pc:spChg chg="mod">
          <ac:chgData name="Chunping Xu" userId="a5962ba47313b1f5" providerId="LiveId" clId="{6DEF5BAD-251A-49AC-A794-2B7378A18BD1}" dt="2020-11-07T02:30:05.737" v="380" actId="20577"/>
          <ac:spMkLst>
            <pc:docMk/>
            <pc:sldMk cId="2748220613" sldId="854"/>
            <ac:spMk id="3" creationId="{00000000-0000-0000-0000-000000000000}"/>
          </ac:spMkLst>
        </pc:spChg>
      </pc:sldChg>
      <pc:sldChg chg="modSp add mod modAnim">
        <pc:chgData name="Chunping Xu" userId="a5962ba47313b1f5" providerId="LiveId" clId="{6DEF5BAD-251A-49AC-A794-2B7378A18BD1}" dt="2020-11-07T03:24:31.009" v="644" actId="207"/>
        <pc:sldMkLst>
          <pc:docMk/>
          <pc:sldMk cId="152175547" sldId="855"/>
        </pc:sldMkLst>
        <pc:spChg chg="mod">
          <ac:chgData name="Chunping Xu" userId="a5962ba47313b1f5" providerId="LiveId" clId="{6DEF5BAD-251A-49AC-A794-2B7378A18BD1}" dt="2020-11-07T03:24:31.009" v="644" actId="207"/>
          <ac:spMkLst>
            <pc:docMk/>
            <pc:sldMk cId="152175547" sldId="855"/>
            <ac:spMk id="3" creationId="{00000000-0000-0000-0000-000000000000}"/>
          </ac:spMkLst>
        </pc:spChg>
      </pc:sldChg>
      <pc:sldChg chg="modSp add mod modAnim">
        <pc:chgData name="Chunping Xu" userId="a5962ba47313b1f5" providerId="LiveId" clId="{6DEF5BAD-251A-49AC-A794-2B7378A18BD1}" dt="2020-11-07T03:31:32.045" v="687"/>
        <pc:sldMkLst>
          <pc:docMk/>
          <pc:sldMk cId="3315506790" sldId="856"/>
        </pc:sldMkLst>
        <pc:spChg chg="mod">
          <ac:chgData name="Chunping Xu" userId="a5962ba47313b1f5" providerId="LiveId" clId="{6DEF5BAD-251A-49AC-A794-2B7378A18BD1}" dt="2020-11-07T03:31:32.045" v="687"/>
          <ac:spMkLst>
            <pc:docMk/>
            <pc:sldMk cId="3315506790" sldId="856"/>
            <ac:spMk id="3" creationId="{00000000-0000-0000-0000-000000000000}"/>
          </ac:spMkLst>
        </pc:spChg>
      </pc:sldChg>
      <pc:sldChg chg="modSp add del mod ord">
        <pc:chgData name="Chunping Xu" userId="a5962ba47313b1f5" providerId="LiveId" clId="{6DEF5BAD-251A-49AC-A794-2B7378A18BD1}" dt="2020-11-07T02:40:09.401" v="434" actId="47"/>
        <pc:sldMkLst>
          <pc:docMk/>
          <pc:sldMk cId="3441521916" sldId="857"/>
        </pc:sldMkLst>
        <pc:spChg chg="mod">
          <ac:chgData name="Chunping Xu" userId="a5962ba47313b1f5" providerId="LiveId" clId="{6DEF5BAD-251A-49AC-A794-2B7378A18BD1}" dt="2020-11-07T02:35:44.757" v="417" actId="20577"/>
          <ac:spMkLst>
            <pc:docMk/>
            <pc:sldMk cId="3441521916" sldId="857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2685081893" sldId="858"/>
        </pc:sldMkLst>
      </pc:sldChg>
      <pc:sldChg chg="add del ord">
        <pc:chgData name="Chunping Xu" userId="a5962ba47313b1f5" providerId="LiveId" clId="{6DEF5BAD-251A-49AC-A794-2B7378A18BD1}" dt="2020-11-07T02:40:09.401" v="434" actId="47"/>
        <pc:sldMkLst>
          <pc:docMk/>
          <pc:sldMk cId="3863908720" sldId="858"/>
        </pc:sldMkLst>
      </pc:sldChg>
      <pc:sldChg chg="add del ord">
        <pc:chgData name="Chunping Xu" userId="a5962ba47313b1f5" providerId="LiveId" clId="{6DEF5BAD-251A-49AC-A794-2B7378A18BD1}" dt="2020-11-07T02:40:09.401" v="434" actId="47"/>
        <pc:sldMkLst>
          <pc:docMk/>
          <pc:sldMk cId="3622053994" sldId="859"/>
        </pc:sldMkLst>
      </pc:sldChg>
      <pc:sldChg chg="add del modAnim">
        <pc:chgData name="Chunping Xu" userId="a5962ba47313b1f5" providerId="LiveId" clId="{6DEF5BAD-251A-49AC-A794-2B7378A18BD1}" dt="2020-11-07T03:31:03.598" v="656" actId="47"/>
        <pc:sldMkLst>
          <pc:docMk/>
          <pc:sldMk cId="1051198018" sldId="860"/>
        </pc:sldMkLst>
      </pc:sldChg>
      <pc:sldChg chg="modSp add del mod">
        <pc:chgData name="Chunping Xu" userId="a5962ba47313b1f5" providerId="LiveId" clId="{6DEF5BAD-251A-49AC-A794-2B7378A18BD1}" dt="2020-11-07T02:43:48.900" v="453" actId="47"/>
        <pc:sldMkLst>
          <pc:docMk/>
          <pc:sldMk cId="1489678941" sldId="861"/>
        </pc:sldMkLst>
        <pc:spChg chg="mod">
          <ac:chgData name="Chunping Xu" userId="a5962ba47313b1f5" providerId="LiveId" clId="{6DEF5BAD-251A-49AC-A794-2B7378A18BD1}" dt="2020-11-07T02:43:28.777" v="452" actId="20577"/>
          <ac:spMkLst>
            <pc:docMk/>
            <pc:sldMk cId="1489678941" sldId="861"/>
            <ac:spMk id="3" creationId="{00000000-0000-0000-0000-000000000000}"/>
          </ac:spMkLst>
        </pc:spChg>
      </pc:sldChg>
      <pc:sldChg chg="modSp add mod modAnim">
        <pc:chgData name="Chunping Xu" userId="a5962ba47313b1f5" providerId="LiveId" clId="{6DEF5BAD-251A-49AC-A794-2B7378A18BD1}" dt="2020-11-07T03:30:10.375" v="654" actId="20577"/>
        <pc:sldMkLst>
          <pc:docMk/>
          <pc:sldMk cId="1883454960" sldId="862"/>
        </pc:sldMkLst>
        <pc:spChg chg="mod">
          <ac:chgData name="Chunping Xu" userId="a5962ba47313b1f5" providerId="LiveId" clId="{6DEF5BAD-251A-49AC-A794-2B7378A18BD1}" dt="2020-11-07T03:30:10.375" v="654" actId="20577"/>
          <ac:spMkLst>
            <pc:docMk/>
            <pc:sldMk cId="1883454960" sldId="862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3265403355" sldId="862"/>
        </pc:sldMkLst>
      </pc:sldChg>
      <pc:sldChg chg="modSp add mod">
        <pc:chgData name="Chunping Xu" userId="a5962ba47313b1f5" providerId="LiveId" clId="{6DEF5BAD-251A-49AC-A794-2B7378A18BD1}" dt="2020-11-07T03:28:43.889" v="647" actId="20577"/>
        <pc:sldMkLst>
          <pc:docMk/>
          <pc:sldMk cId="2924587092" sldId="863"/>
        </pc:sldMkLst>
        <pc:spChg chg="mod">
          <ac:chgData name="Chunping Xu" userId="a5962ba47313b1f5" providerId="LiveId" clId="{6DEF5BAD-251A-49AC-A794-2B7378A18BD1}" dt="2020-11-07T03:28:43.889" v="647" actId="20577"/>
          <ac:spMkLst>
            <pc:docMk/>
            <pc:sldMk cId="2924587092" sldId="863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4107169669" sldId="863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2810519403" sldId="864"/>
        </pc:sldMkLst>
      </pc:sldChg>
      <pc:sldChg chg="modSp add mod">
        <pc:chgData name="Chunping Xu" userId="a5962ba47313b1f5" providerId="LiveId" clId="{6DEF5BAD-251A-49AC-A794-2B7378A18BD1}" dt="2020-11-07T02:45:48.625" v="468"/>
        <pc:sldMkLst>
          <pc:docMk/>
          <pc:sldMk cId="2854297783" sldId="864"/>
        </pc:sldMkLst>
        <pc:spChg chg="mod">
          <ac:chgData name="Chunping Xu" userId="a5962ba47313b1f5" providerId="LiveId" clId="{6DEF5BAD-251A-49AC-A794-2B7378A18BD1}" dt="2020-11-07T02:45:48.625" v="468"/>
          <ac:spMkLst>
            <pc:docMk/>
            <pc:sldMk cId="2854297783" sldId="864"/>
            <ac:spMk id="3" creationId="{00000000-0000-0000-0000-000000000000}"/>
          </ac:spMkLst>
        </pc:spChg>
      </pc:sldChg>
      <pc:sldChg chg="modSp add ord modAnim">
        <pc:chgData name="Chunping Xu" userId="a5962ba47313b1f5" providerId="LiveId" clId="{6DEF5BAD-251A-49AC-A794-2B7378A18BD1}" dt="2020-11-07T03:28:37.098" v="646" actId="207"/>
        <pc:sldMkLst>
          <pc:docMk/>
          <pc:sldMk cId="2071046613" sldId="865"/>
        </pc:sldMkLst>
        <pc:spChg chg="mod">
          <ac:chgData name="Chunping Xu" userId="a5962ba47313b1f5" providerId="LiveId" clId="{6DEF5BAD-251A-49AC-A794-2B7378A18BD1}" dt="2020-11-07T03:28:37.098" v="646" actId="207"/>
          <ac:spMkLst>
            <pc:docMk/>
            <pc:sldMk cId="2071046613" sldId="865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2771223605" sldId="865"/>
        </pc:sldMkLst>
      </pc:sldChg>
      <pc:sldChg chg="modSp add mod modAnim">
        <pc:chgData name="Chunping Xu" userId="a5962ba47313b1f5" providerId="LiveId" clId="{6DEF5BAD-251A-49AC-A794-2B7378A18BD1}" dt="2020-11-07T03:32:35.682" v="692"/>
        <pc:sldMkLst>
          <pc:docMk/>
          <pc:sldMk cId="2454471397" sldId="866"/>
        </pc:sldMkLst>
        <pc:spChg chg="mod">
          <ac:chgData name="Chunping Xu" userId="a5962ba47313b1f5" providerId="LiveId" clId="{6DEF5BAD-251A-49AC-A794-2B7378A18BD1}" dt="2020-11-07T03:32:27.248" v="690"/>
          <ac:spMkLst>
            <pc:docMk/>
            <pc:sldMk cId="2454471397" sldId="866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3050489150" sldId="866"/>
        </pc:sldMkLst>
      </pc:sldChg>
      <pc:sldChg chg="modSp add del mod">
        <pc:chgData name="Chunping Xu" userId="a5962ba47313b1f5" providerId="LiveId" clId="{6DEF5BAD-251A-49AC-A794-2B7378A18BD1}" dt="2020-11-07T03:29:04.088" v="648" actId="47"/>
        <pc:sldMkLst>
          <pc:docMk/>
          <pc:sldMk cId="1540326364" sldId="867"/>
        </pc:sldMkLst>
        <pc:spChg chg="mod">
          <ac:chgData name="Chunping Xu" userId="a5962ba47313b1f5" providerId="LiveId" clId="{6DEF5BAD-251A-49AC-A794-2B7378A18BD1}" dt="2020-11-07T02:47:11.893" v="481"/>
          <ac:spMkLst>
            <pc:docMk/>
            <pc:sldMk cId="1540326364" sldId="867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4022564738" sldId="867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127779817" sldId="868"/>
        </pc:sldMkLst>
      </pc:sldChg>
      <pc:sldChg chg="modSp add mod modAnim">
        <pc:chgData name="Chunping Xu" userId="a5962ba47313b1f5" providerId="LiveId" clId="{6DEF5BAD-251A-49AC-A794-2B7378A18BD1}" dt="2020-11-07T03:29:33.064" v="653" actId="20577"/>
        <pc:sldMkLst>
          <pc:docMk/>
          <pc:sldMk cId="3185582771" sldId="868"/>
        </pc:sldMkLst>
        <pc:spChg chg="mod">
          <ac:chgData name="Chunping Xu" userId="a5962ba47313b1f5" providerId="LiveId" clId="{6DEF5BAD-251A-49AC-A794-2B7378A18BD1}" dt="2020-11-07T03:29:33.064" v="653" actId="20577"/>
          <ac:spMkLst>
            <pc:docMk/>
            <pc:sldMk cId="3185582771" sldId="868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1131454187" sldId="869"/>
        </pc:sldMkLst>
      </pc:sldChg>
      <pc:sldChg chg="modSp add mod">
        <pc:chgData name="Chunping Xu" userId="a5962ba47313b1f5" providerId="LiveId" clId="{6DEF5BAD-251A-49AC-A794-2B7378A18BD1}" dt="2020-11-07T02:49:29.555" v="493"/>
        <pc:sldMkLst>
          <pc:docMk/>
          <pc:sldMk cId="1331049319" sldId="869"/>
        </pc:sldMkLst>
        <pc:spChg chg="mod">
          <ac:chgData name="Chunping Xu" userId="a5962ba47313b1f5" providerId="LiveId" clId="{6DEF5BAD-251A-49AC-A794-2B7378A18BD1}" dt="2020-11-07T02:49:29.555" v="493"/>
          <ac:spMkLst>
            <pc:docMk/>
            <pc:sldMk cId="1331049319" sldId="869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1413157655" sldId="870"/>
        </pc:sldMkLst>
      </pc:sldChg>
      <pc:sldChg chg="modSp add mod">
        <pc:chgData name="Chunping Xu" userId="a5962ba47313b1f5" providerId="LiveId" clId="{6DEF5BAD-251A-49AC-A794-2B7378A18BD1}" dt="2020-11-07T02:49:43.725" v="496"/>
        <pc:sldMkLst>
          <pc:docMk/>
          <pc:sldMk cId="4119726612" sldId="870"/>
        </pc:sldMkLst>
        <pc:spChg chg="mod">
          <ac:chgData name="Chunping Xu" userId="a5962ba47313b1f5" providerId="LiveId" clId="{6DEF5BAD-251A-49AC-A794-2B7378A18BD1}" dt="2020-11-07T02:49:43.725" v="496"/>
          <ac:spMkLst>
            <pc:docMk/>
            <pc:sldMk cId="4119726612" sldId="870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1444316163" sldId="871"/>
        </pc:sldMkLst>
      </pc:sldChg>
      <pc:sldChg chg="modSp add mod">
        <pc:chgData name="Chunping Xu" userId="a5962ba47313b1f5" providerId="LiveId" clId="{6DEF5BAD-251A-49AC-A794-2B7378A18BD1}" dt="2020-11-07T02:50:15.315" v="500" actId="20577"/>
        <pc:sldMkLst>
          <pc:docMk/>
          <pc:sldMk cId="3743720211" sldId="871"/>
        </pc:sldMkLst>
        <pc:spChg chg="mod">
          <ac:chgData name="Chunping Xu" userId="a5962ba47313b1f5" providerId="LiveId" clId="{6DEF5BAD-251A-49AC-A794-2B7378A18BD1}" dt="2020-11-07T02:50:15.315" v="500" actId="20577"/>
          <ac:spMkLst>
            <pc:docMk/>
            <pc:sldMk cId="3743720211" sldId="871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692466551" sldId="872"/>
        </pc:sldMkLst>
      </pc:sldChg>
      <pc:sldChg chg="modSp add mod modAnim">
        <pc:chgData name="Chunping Xu" userId="a5962ba47313b1f5" providerId="LiveId" clId="{6DEF5BAD-251A-49AC-A794-2B7378A18BD1}" dt="2020-11-07T03:19:20.291" v="636"/>
        <pc:sldMkLst>
          <pc:docMk/>
          <pc:sldMk cId="2226330514" sldId="872"/>
        </pc:sldMkLst>
        <pc:spChg chg="mod">
          <ac:chgData name="Chunping Xu" userId="a5962ba47313b1f5" providerId="LiveId" clId="{6DEF5BAD-251A-49AC-A794-2B7378A18BD1}" dt="2020-11-07T02:55:43.719" v="521"/>
          <ac:spMkLst>
            <pc:docMk/>
            <pc:sldMk cId="2226330514" sldId="872"/>
            <ac:spMk id="3" creationId="{00000000-0000-0000-0000-000000000000}"/>
          </ac:spMkLst>
        </pc:spChg>
      </pc:sldChg>
      <pc:sldChg chg="modSp add mod">
        <pc:chgData name="Chunping Xu" userId="a5962ba47313b1f5" providerId="LiveId" clId="{6DEF5BAD-251A-49AC-A794-2B7378A18BD1}" dt="2020-11-07T03:19:45.669" v="641" actId="20578"/>
        <pc:sldMkLst>
          <pc:docMk/>
          <pc:sldMk cId="1666369413" sldId="873"/>
        </pc:sldMkLst>
        <pc:spChg chg="mod">
          <ac:chgData name="Chunping Xu" userId="a5962ba47313b1f5" providerId="LiveId" clId="{6DEF5BAD-251A-49AC-A794-2B7378A18BD1}" dt="2020-11-07T03:19:45.669" v="641" actId="20578"/>
          <ac:spMkLst>
            <pc:docMk/>
            <pc:sldMk cId="1666369413" sldId="873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7T02:56:47.109" v="530" actId="47"/>
        <pc:sldMkLst>
          <pc:docMk/>
          <pc:sldMk cId="2978188550" sldId="874"/>
        </pc:sldMkLst>
      </pc:sldChg>
      <pc:sldChg chg="new">
        <pc:chgData name="Chunping Xu" userId="a5962ba47313b1f5" providerId="LiveId" clId="{6DEF5BAD-251A-49AC-A794-2B7378A18BD1}" dt="2020-11-07T02:56:39.498" v="529" actId="680"/>
        <pc:sldMkLst>
          <pc:docMk/>
          <pc:sldMk cId="4217706891" sldId="875"/>
        </pc:sldMkLst>
      </pc:sldChg>
      <pc:sldChg chg="new">
        <pc:chgData name="Chunping Xu" userId="a5962ba47313b1f5" providerId="LiveId" clId="{6DEF5BAD-251A-49AC-A794-2B7378A18BD1}" dt="2020-11-07T02:56:55.471" v="532" actId="680"/>
        <pc:sldMkLst>
          <pc:docMk/>
          <pc:sldMk cId="2900043789" sldId="876"/>
        </pc:sldMkLst>
      </pc:sldChg>
      <pc:sldChg chg="add modAnim">
        <pc:chgData name="Chunping Xu" userId="a5962ba47313b1f5" providerId="LiveId" clId="{6DEF5BAD-251A-49AC-A794-2B7378A18BD1}" dt="2020-11-07T03:07:29.302" v="586"/>
        <pc:sldMkLst>
          <pc:docMk/>
          <pc:sldMk cId="3661810009" sldId="877"/>
        </pc:sldMkLst>
      </pc:sldChg>
      <pc:sldChg chg="add del">
        <pc:chgData name="Chunping Xu" userId="a5962ba47313b1f5" providerId="LiveId" clId="{6DEF5BAD-251A-49AC-A794-2B7378A18BD1}" dt="2020-11-07T03:19:01.941" v="634" actId="47"/>
        <pc:sldMkLst>
          <pc:docMk/>
          <pc:sldMk cId="1850782729" sldId="878"/>
        </pc:sldMkLst>
      </pc:sldChg>
      <pc:sldChg chg="add del">
        <pc:chgData name="Chunping Xu" userId="a5962ba47313b1f5" providerId="LiveId" clId="{6DEF5BAD-251A-49AC-A794-2B7378A18BD1}" dt="2020-11-07T03:09:02.421" v="588" actId="47"/>
        <pc:sldMkLst>
          <pc:docMk/>
          <pc:sldMk cId="3493662401" sldId="878"/>
        </pc:sldMkLst>
      </pc:sldChg>
      <pc:sldChg chg="add">
        <pc:chgData name="Chunping Xu" userId="a5962ba47313b1f5" providerId="LiveId" clId="{6DEF5BAD-251A-49AC-A794-2B7378A18BD1}" dt="2020-11-07T03:19:00.081" v="633"/>
        <pc:sldMkLst>
          <pc:docMk/>
          <pc:sldMk cId="2732639076" sldId="879"/>
        </pc:sldMkLst>
      </pc:sldChg>
      <pc:sldChg chg="modSp add">
        <pc:chgData name="Chunping Xu" userId="a5962ba47313b1f5" providerId="LiveId" clId="{6DEF5BAD-251A-49AC-A794-2B7378A18BD1}" dt="2020-11-07T03:31:56.284" v="688" actId="20577"/>
        <pc:sldMkLst>
          <pc:docMk/>
          <pc:sldMk cId="1305637321" sldId="880"/>
        </pc:sldMkLst>
        <pc:spChg chg="mod">
          <ac:chgData name="Chunping Xu" userId="a5962ba47313b1f5" providerId="LiveId" clId="{6DEF5BAD-251A-49AC-A794-2B7378A18BD1}" dt="2020-11-07T03:31:56.284" v="688" actId="20577"/>
          <ac:spMkLst>
            <pc:docMk/>
            <pc:sldMk cId="1305637321" sldId="880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2582617231" sldId="883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4007757009" sldId="884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1552241629" sldId="885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2052029119" sldId="886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1185814909" sldId="887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3554349762" sldId="888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3825219379" sldId="889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3805714263" sldId="890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2970630034" sldId="892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3356141396" sldId="893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928823395" sldId="894"/>
        </pc:sldMkLst>
      </pc:sldChg>
    </pc:docChg>
  </pc:docChgLst>
  <pc:docChgLst>
    <pc:chgData name="Chunping Xu" userId="a5962ba47313b1f5" providerId="LiveId" clId="{811D0160-E8A3-4801-922C-09BBDF2099DA}"/>
    <pc:docChg chg="delSld">
      <pc:chgData name="Chunping Xu" userId="a5962ba47313b1f5" providerId="LiveId" clId="{811D0160-E8A3-4801-922C-09BBDF2099DA}" dt="2020-11-07T16:36:32.822" v="0" actId="47"/>
      <pc:docMkLst>
        <pc:docMk/>
      </pc:docMkLst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493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05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09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19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22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35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50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51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52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53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55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56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57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58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59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60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61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66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67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68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69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0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1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2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3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4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5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6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7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8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9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80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81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82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84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4217706891" sldId="875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2900043789" sldId="876"/>
        </pc:sldMkLst>
      </pc:sldChg>
      <pc:sldMasterChg chg="delSldLayout">
        <pc:chgData name="Chunping Xu" userId="a5962ba47313b1f5" providerId="LiveId" clId="{811D0160-E8A3-4801-922C-09BBDF2099DA}" dt="2020-11-07T16:36:32.822" v="0" actId="47"/>
        <pc:sldMasterMkLst>
          <pc:docMk/>
          <pc:sldMasterMk cId="2416302548" sldId="2147483660"/>
        </pc:sldMasterMkLst>
        <pc:sldLayoutChg chg="del">
          <pc:chgData name="Chunping Xu" userId="a5962ba47313b1f5" providerId="LiveId" clId="{811D0160-E8A3-4801-922C-09BBDF2099DA}" dt="2020-11-07T16:36:32.822" v="0" actId="47"/>
          <pc:sldLayoutMkLst>
            <pc:docMk/>
            <pc:sldMasterMk cId="2416302548" sldId="2147483660"/>
            <pc:sldLayoutMk cId="1167208078" sldId="2147483672"/>
          </pc:sldLayoutMkLst>
        </pc:sldLayoutChg>
      </pc:sldMasterChg>
    </pc:docChg>
  </pc:docChgLst>
  <pc:docChgLst>
    <pc:chgData name="Chunping Xu" userId="a5962ba47313b1f5" providerId="LiveId" clId="{3908A0FE-071C-4B3F-9E94-4AF552DF31DA}"/>
    <pc:docChg chg="addSld delSld modSld">
      <pc:chgData name="Chunping Xu" userId="a5962ba47313b1f5" providerId="LiveId" clId="{3908A0FE-071C-4B3F-9E94-4AF552DF31DA}" dt="2020-12-01T19:41:27.004" v="1" actId="47"/>
      <pc:docMkLst>
        <pc:docMk/>
      </pc:docMkLst>
      <pc:sldChg chg="del">
        <pc:chgData name="Chunping Xu" userId="a5962ba47313b1f5" providerId="LiveId" clId="{3908A0FE-071C-4B3F-9E94-4AF552DF31DA}" dt="2020-12-01T19:41:27.004" v="1" actId="47"/>
        <pc:sldMkLst>
          <pc:docMk/>
          <pc:sldMk cId="3661810009" sldId="877"/>
        </pc:sldMkLst>
      </pc:sldChg>
      <pc:sldChg chg="add">
        <pc:chgData name="Chunping Xu" userId="a5962ba47313b1f5" providerId="LiveId" clId="{3908A0FE-071C-4B3F-9E94-4AF552DF31DA}" dt="2020-12-01T19:41:19.811" v="0"/>
        <pc:sldMkLst>
          <pc:docMk/>
          <pc:sldMk cId="161317934" sldId="968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D3D7E0-911F-40AD-B914-3157430CBB81}" type="datetimeFigureOut">
              <a:rPr lang="en-US" smtClean="0"/>
              <a:t>12/1/2020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D3196C-FF7B-45BE-B97D-9F802268EA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205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DAC993-FC50-458A-9B7E-36A81D4544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BFF382-1000-4EED-8785-AFB71A8D67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5689D6-BA81-45C1-939E-B1CEA94A57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12/1/2020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BCF06A-D5A1-49C6-A0D6-97D8E803CE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1E1086-630A-40D2-B356-A8AE8EE0E6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6862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67460-4F08-4633-91BD-E38074076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8A4000-B733-4B66-80FD-52709B33C0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3F6A8F-921D-44C9-BFB8-36FC692D7D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12/1/2020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EAE37B-6C77-4D01-8D43-B77D3C316C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69276F-4A56-4818-860A-A63A77A326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3610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AA99D-C9C0-4433-82D6-1F23B1EC5F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0F3443-517B-4E07-A62D-EFA2990F0F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30CEBA-7CFB-432A-BD55-6D885703FA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12/1/2020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E10D87-8C85-444A-A5E1-C8EC535423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3A775D-4598-4A0A-9A41-379D138FB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5159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7C9B8-B0D3-43C0-8F60-0FB81B628F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8E6D0B-440F-40FD-B47F-879D714207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46258C-AF92-43B9-9A57-C5D16BA128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06D5AD-A9E8-4BB4-A1E7-340D36E056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12/1/2020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E1BB35-0D52-41F9-897F-FCAAF4861B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C3EBFA-A5A9-4DEA-B2E8-4D314BD116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684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6791A4-82D6-44AB-A464-EEA0E3C980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E8D2FA-90FB-4DB5-B6BE-9979863151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A1107D-DA1B-4351-88DE-847C2A28C7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4F1EE67-6C00-43DE-904D-ADB7AF09FB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CB15296-A9F4-4513-B108-36D85D8EF6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151678A-91F2-461C-A3AB-F6B81D5918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12/1/2020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CD32B85-3254-43E6-9CEC-3698A5B1EB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C1E2F26-704E-49A0-8DA1-DCC3B9595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1584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F3108B-E56D-4864-B7B9-4C6C482988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FCFE4FF-3758-43B0-B81E-D9B64223AF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12/1/2020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8B8B736-7115-4B6D-B0CA-9B97706ED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EBC55E-2733-4C26-9C56-93BF9A17E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3255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3C50CE2-DF65-4DE0-891C-D3A5510484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12/1/2020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AAE3F34-7DE5-418D-BD8E-46DC6666E1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E32FA5-28EA-439B-8491-ACAEAFAD8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5541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D96CA1-623D-4DE9-900D-F58649BA9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9FD275-2D00-4280-8A9A-122A557583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ACB7AC-6DCB-4568-B741-E18AD6169F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1E5A85-3F72-4586-99CC-CA4B9E83B4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12/1/2020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77124D-58F3-40EE-92FB-EA188E0423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D13C53-D170-40BD-B1F5-ED77C89F53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7212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5DE80A-4459-467E-9BBD-EC3477380A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106FC73-E4A4-4DEA-B545-D2C579B4901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EDD6B3-E53F-4062-8BBD-10D5FA6D0A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359A36-39EB-4ABB-B394-748FEF3908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12/1/2020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9476E7-842C-4E55-A6E8-D58987D8A9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668A4D-DB54-4464-BD05-1B2425155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4825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21089-DDE3-4651-B865-943F2B9537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B8B2F51-BD30-48EE-AF2D-204210C94C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52F508-987F-452B-BB06-0E9E848F93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12/1/2020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6B80EB-82D0-450D-B56D-329BA2761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427EEF-9A34-4CB9-B58C-8192AD805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999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846DEFF-A81B-4FB3-814B-58F11EA385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C2FA79-F27F-4BB2-975C-8C35FF8381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F9AA06-74C8-4CB7-9A19-98A68CCDC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12/1/2020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173A44-A297-49A2-9883-98247AF2EB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32E6D8-DB95-4122-B80C-2D9C06D4DE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5986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65060" y="5052546"/>
            <a:ext cx="7516013" cy="882119"/>
          </a:xfrm>
        </p:spPr>
        <p:txBody>
          <a:bodyPr>
            <a:normAutofit/>
          </a:bodyPr>
          <a:lstStyle>
            <a:lvl1pPr marL="0" indent="0" algn="l">
              <a:buNone/>
              <a:defRPr sz="2933">
                <a:solidFill>
                  <a:schemeClr val="tx2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0110" y="3132291"/>
            <a:ext cx="9567135" cy="1793167"/>
          </a:xfrm>
          <a:effectLst/>
        </p:spPr>
        <p:txBody>
          <a:bodyPr>
            <a:noAutofit/>
          </a:bodyPr>
          <a:lstStyle>
            <a:lvl1pPr marL="853419" indent="-609585" algn="l"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0559144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01167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0927" y="2172648"/>
            <a:ext cx="7955555" cy="2423347"/>
          </a:xfrm>
          <a:effectLst/>
        </p:spPr>
        <p:txBody>
          <a:bodyPr anchor="b"/>
          <a:lstStyle>
            <a:lvl1pPr algn="r">
              <a:defRPr sz="6133" b="1" cap="none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6584" y="4607511"/>
            <a:ext cx="7960659" cy="835460"/>
          </a:xfrm>
        </p:spPr>
        <p:txBody>
          <a:bodyPr anchor="t"/>
          <a:lstStyle>
            <a:lvl1pPr marL="0" indent="0" algn="r">
              <a:buNone/>
              <a:defRPr sz="2667">
                <a:solidFill>
                  <a:schemeClr val="tx2"/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534293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523999" y="731519"/>
            <a:ext cx="4462272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731520"/>
            <a:ext cx="4462272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893681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1520"/>
            <a:ext cx="4462272" cy="639763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32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41929" y="1400327"/>
            <a:ext cx="4462272" cy="2743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6403" y="731520"/>
            <a:ext cx="4462272" cy="639763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32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marL="0" lvl="0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1399032"/>
            <a:ext cx="4462272" cy="2743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5996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9764157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9701956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8795" y="2209800"/>
            <a:ext cx="4848113" cy="1258493"/>
          </a:xfrm>
          <a:effectLst/>
        </p:spPr>
        <p:txBody>
          <a:bodyPr anchor="b">
            <a:noAutofit/>
          </a:bodyPr>
          <a:lstStyle>
            <a:lvl1pPr marL="304792" indent="-304792" algn="l">
              <a:defRPr sz="3733" b="1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4689" y="731520"/>
            <a:ext cx="5356113" cy="4894731"/>
          </a:xfrm>
        </p:spPr>
        <p:txBody>
          <a:bodyPr anchor="ctr"/>
          <a:lstStyle>
            <a:lvl1pPr>
              <a:defRPr sz="2933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18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4354" y="3497802"/>
            <a:ext cx="4518213" cy="2139519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891688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966900" y="1143001"/>
            <a:ext cx="5486400" cy="3127807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6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0516" y="1010487"/>
            <a:ext cx="4925485" cy="2163020"/>
          </a:xfrm>
        </p:spPr>
        <p:txBody>
          <a:bodyPr anchor="b"/>
          <a:lstStyle>
            <a:lvl1pPr marL="243834" indent="-243834">
              <a:buFont typeface="Georgia" pitchFamily="18" charset="0"/>
              <a:buChar char="*"/>
              <a:defRPr sz="2133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9691" y="4464421"/>
            <a:ext cx="8511384" cy="1143000"/>
          </a:xfrm>
        </p:spPr>
        <p:txBody>
          <a:bodyPr anchor="b">
            <a:noAutofit/>
          </a:bodyPr>
          <a:lstStyle>
            <a:lvl1pPr algn="l">
              <a:defRPr sz="6133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026551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40000" y="731519"/>
            <a:ext cx="8534400" cy="347472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7367640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8344" y="376517"/>
            <a:ext cx="27432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32153" y="731521"/>
            <a:ext cx="6439049" cy="489472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909171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F95F9DE-0B39-44D4-93E4-F70EF3794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F1D4AB-9C0C-4BFE-9407-71F98A37A1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5E5EB8-A649-4239-ABEC-496D6EC85DC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132003-3F2C-421C-AC61-0810619B90E5}" type="datetimeFigureOut">
              <a:rPr lang="en-US" smtClean="0"/>
              <a:t>12/1/2020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4FCE0F-C4CE-4C3E-AC81-BDDFBFF5B9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9723A1-3051-432D-9B77-993A1B3220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983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12192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91054" y="4372168"/>
            <a:ext cx="8683348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2260"/>
            <a:ext cx="85344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00" y="6172200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67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1" y="6172200"/>
            <a:ext cx="44704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67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80000" y="6172200"/>
            <a:ext cx="243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16302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marL="426709" indent="-426709" algn="r" defTabSz="121917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6133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4792" indent="-243834" algn="l" defTabSz="1219170" rtl="0" eaLnBrk="1" latinLnBrk="0" hangingPunct="1">
        <a:spcBef>
          <a:spcPct val="20000"/>
        </a:spcBef>
        <a:spcAft>
          <a:spcPts val="4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93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31502" indent="-243834" algn="l" defTabSz="1219170" rtl="0" eaLnBrk="1" latinLnBrk="0" hangingPunct="1">
        <a:spcBef>
          <a:spcPct val="20000"/>
        </a:spcBef>
        <a:spcAft>
          <a:spcPts val="4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667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097253" indent="-243834" algn="l" defTabSz="1219170" rtl="0" eaLnBrk="1" latinLnBrk="0" hangingPunct="1">
        <a:spcBef>
          <a:spcPct val="20000"/>
        </a:spcBef>
        <a:spcAft>
          <a:spcPts val="4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463003" indent="-243834" algn="l" defTabSz="1219170" rtl="0" eaLnBrk="1" latinLnBrk="0" hangingPunct="1">
        <a:spcBef>
          <a:spcPct val="20000"/>
        </a:spcBef>
        <a:spcAft>
          <a:spcPts val="4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13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853138" indent="-243834" algn="l" defTabSz="1219170" rtl="0" eaLnBrk="1" latinLnBrk="0" hangingPunct="1">
        <a:spcBef>
          <a:spcPct val="20000"/>
        </a:spcBef>
        <a:spcAft>
          <a:spcPts val="4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67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218889" indent="-243834" algn="l" defTabSz="1219170" rtl="0" eaLnBrk="1" latinLnBrk="0" hangingPunct="1">
        <a:spcBef>
          <a:spcPct val="20000"/>
        </a:spcBef>
        <a:spcAft>
          <a:spcPts val="4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67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621214" indent="-243834" algn="l" defTabSz="1219170" rtl="0" eaLnBrk="1" latinLnBrk="0" hangingPunct="1">
        <a:spcBef>
          <a:spcPct val="20000"/>
        </a:spcBef>
        <a:spcAft>
          <a:spcPts val="4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67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047924" indent="-243834" algn="l" defTabSz="1219170" rtl="0" eaLnBrk="1" latinLnBrk="0" hangingPunct="1">
        <a:spcBef>
          <a:spcPct val="20000"/>
        </a:spcBef>
        <a:spcAft>
          <a:spcPts val="4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67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450250" indent="-243834" algn="l" defTabSz="1219170" rtl="0" eaLnBrk="1" latinLnBrk="0" hangingPunct="1">
        <a:spcBef>
          <a:spcPct val="20000"/>
        </a:spcBef>
        <a:spcAft>
          <a:spcPts val="4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67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6.jpeg"/><Relationship Id="rId11" Type="http://schemas.openxmlformats.org/officeDocument/2006/relationships/image" Target="../media/image11.jpe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8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8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883297"/>
            <a:ext cx="12192000" cy="42796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 algn="ctr" defTabSz="1219170">
              <a:buClr>
                <a:prstClr val="white"/>
              </a:buClr>
              <a:buSzPts val="2400"/>
            </a:pPr>
            <a:r>
              <a:rPr lang="zh-CN" altLang="en-US" sz="6600" b="1" kern="0" dirty="0">
                <a:solidFill>
                  <a:prstClr val="black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Arial"/>
                <a:sym typeface="Arial"/>
              </a:rPr>
              <a:t>启  示  录</a:t>
            </a:r>
            <a:endParaRPr lang="en-US" altLang="zh-CN" sz="6600" b="1" kern="0" dirty="0">
              <a:solidFill>
                <a:prstClr val="black"/>
              </a:solidFill>
              <a:latin typeface="PMingLiU" panose="02020500000000000000" pitchFamily="18" charset="-120"/>
              <a:ea typeface="PMingLiU" panose="02020500000000000000" pitchFamily="18" charset="-120"/>
              <a:cs typeface="Arial"/>
              <a:sym typeface="Arial"/>
            </a:endParaRPr>
          </a:p>
          <a:p>
            <a:pPr algn="ctr" defTabSz="1219170">
              <a:buClr>
                <a:prstClr val="white"/>
              </a:buClr>
              <a:buSzPts val="2400"/>
            </a:pPr>
            <a:endParaRPr lang="en-US" altLang="zh-CN" sz="8800" b="1" kern="0" dirty="0">
              <a:solidFill>
                <a:prstClr val="black"/>
              </a:solidFill>
              <a:latin typeface="PMingLiU" panose="02020500000000000000" pitchFamily="18" charset="-120"/>
              <a:ea typeface="PMingLiU" panose="02020500000000000000" pitchFamily="18" charset="-120"/>
              <a:cs typeface="Arial"/>
              <a:sym typeface="Arial"/>
            </a:endParaRPr>
          </a:p>
          <a:p>
            <a:pPr algn="ctr" defTabSz="1219170">
              <a:buClr>
                <a:prstClr val="white"/>
              </a:buClr>
              <a:buSzPts val="2400"/>
            </a:pPr>
            <a:r>
              <a:rPr lang="zh-CN" altLang="en-US" sz="4400" b="1" kern="0" dirty="0">
                <a:solidFill>
                  <a:prstClr val="black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Arial"/>
                <a:sym typeface="Arial"/>
              </a:rPr>
              <a:t>周五查经  </a:t>
            </a:r>
            <a:r>
              <a:rPr lang="en-US" altLang="zh-CN" sz="4400" b="1" kern="0" dirty="0">
                <a:solidFill>
                  <a:prstClr val="black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Arial"/>
                <a:sym typeface="Arial"/>
              </a:rPr>
              <a:t>8-9PM</a:t>
            </a:r>
            <a:endParaRPr lang="en-US" sz="4400" b="1" kern="0" dirty="0">
              <a:solidFill>
                <a:prstClr val="black"/>
              </a:solidFill>
              <a:latin typeface="PMingLiU" panose="02020500000000000000" pitchFamily="18" charset="-120"/>
              <a:ea typeface="PMingLiU" panose="02020500000000000000" pitchFamily="18" charset="-12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74250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07474"/>
            <a:ext cx="9144000" cy="6550526"/>
          </a:xfrm>
        </p:spPr>
        <p:txBody>
          <a:bodyPr>
            <a:noAutofit/>
          </a:bodyPr>
          <a:lstStyle/>
          <a:p>
            <a:pPr algn="l"/>
            <a:endParaRPr lang="en-US" altLang="zh-CN" sz="3600" b="1" dirty="0">
              <a:solidFill>
                <a:schemeClr val="tx1"/>
              </a:solidFill>
              <a:latin typeface="华文楷体"/>
              <a:ea typeface="华文楷体"/>
              <a:cs typeface="华文楷体"/>
            </a:endParaRPr>
          </a:p>
          <a:p>
            <a:pPr algn="ctr">
              <a:lnSpc>
                <a:spcPct val="150000"/>
              </a:lnSpc>
            </a:pPr>
            <a:r>
              <a:rPr lang="zh-CN" altLang="en-US" sz="54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绪 论</a:t>
            </a:r>
          </a:p>
        </p:txBody>
      </p:sp>
    </p:spTree>
    <p:extLst>
      <p:ext uri="{BB962C8B-B14F-4D97-AF65-F5344CB8AC3E}">
        <p14:creationId xmlns:p14="http://schemas.microsoft.com/office/powerpoint/2010/main" val="23068063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07474"/>
            <a:ext cx="9144000" cy="6550526"/>
          </a:xfrm>
        </p:spPr>
        <p:txBody>
          <a:bodyPr>
            <a:no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一、</a:t>
            </a:r>
            <a:r>
              <a:rPr lang="en-US" altLang="zh-CN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《</a:t>
            </a: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启示录</a:t>
            </a:r>
            <a:r>
              <a:rPr lang="en-US" altLang="zh-CN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》</a:t>
            </a: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查经目的。</a:t>
            </a:r>
          </a:p>
          <a:p>
            <a:pPr algn="l">
              <a:lnSpc>
                <a:spcPct val="150000"/>
              </a:lnSpc>
            </a:pPr>
            <a:r>
              <a:rPr lang="en-US" altLang="zh-CN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1</a:t>
            </a: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、对</a:t>
            </a:r>
            <a:r>
              <a:rPr lang="en-US" altLang="zh-CN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《</a:t>
            </a: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启示录</a:t>
            </a:r>
            <a:r>
              <a:rPr lang="en-US" altLang="zh-CN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》</a:t>
            </a: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有清晰的框架；</a:t>
            </a:r>
          </a:p>
          <a:p>
            <a:pPr algn="l">
              <a:lnSpc>
                <a:spcPct val="150000"/>
              </a:lnSpc>
            </a:pPr>
            <a:r>
              <a:rPr lang="en-US" altLang="zh-CN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2</a:t>
            </a: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、对世界的走向有清楚的认识； </a:t>
            </a:r>
            <a:endParaRPr lang="en-US" altLang="zh-CN" sz="3600" b="1" dirty="0">
              <a:solidFill>
                <a:schemeClr val="tx1"/>
              </a:solidFill>
              <a:latin typeface="MingLiU" panose="02020509000000000000" pitchFamily="49" charset="-120"/>
              <a:ea typeface="MingLiU" panose="02020509000000000000" pitchFamily="49" charset="-120"/>
              <a:cs typeface="华文楷体"/>
            </a:endParaRPr>
          </a:p>
          <a:p>
            <a:pPr>
              <a:lnSpc>
                <a:spcPct val="150000"/>
              </a:lnSpc>
            </a:pPr>
            <a:r>
              <a:rPr lang="en-US" altLang="zh-CN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3</a:t>
            </a: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、对耶稣的再来有确定的信心；</a:t>
            </a:r>
          </a:p>
          <a:p>
            <a:pPr algn="l">
              <a:lnSpc>
                <a:spcPct val="150000"/>
              </a:lnSpc>
            </a:pPr>
            <a:r>
              <a:rPr lang="en-US" altLang="zh-CN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4</a:t>
            </a: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、对上帝的主权有喜乐的仰望。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07474"/>
            <a:ext cx="9144000" cy="6550526"/>
          </a:xfrm>
        </p:spPr>
        <p:txBody>
          <a:bodyPr>
            <a:no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二、对</a:t>
            </a:r>
            <a:r>
              <a:rPr lang="en-US" altLang="zh-CN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《</a:t>
            </a: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启示录</a:t>
            </a:r>
            <a:r>
              <a:rPr lang="en-US" altLang="zh-CN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》</a:t>
            </a: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四种主要的不同解读。</a:t>
            </a:r>
            <a:endParaRPr lang="en-US" altLang="zh-CN" sz="3600" b="1" dirty="0">
              <a:solidFill>
                <a:schemeClr val="tx1"/>
              </a:solidFill>
              <a:latin typeface="MingLiU" panose="02020509000000000000" pitchFamily="49" charset="-120"/>
              <a:ea typeface="MingLiU" panose="02020509000000000000" pitchFamily="49" charset="-120"/>
              <a:cs typeface="华文楷体"/>
            </a:endParaRPr>
          </a:p>
          <a:p>
            <a:pPr algn="l">
              <a:lnSpc>
                <a:spcPct val="150000"/>
              </a:lnSpc>
            </a:pPr>
            <a:r>
              <a:rPr lang="en-US" altLang="zh-CN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1</a:t>
            </a: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、过去派（</a:t>
            </a:r>
            <a:r>
              <a:rPr lang="en-US" altLang="zh-CN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Preterist</a:t>
            </a: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）</a:t>
            </a:r>
            <a:endParaRPr lang="en-US" altLang="zh-CN" sz="3600" b="1" dirty="0">
              <a:solidFill>
                <a:schemeClr val="tx1"/>
              </a:solidFill>
              <a:latin typeface="MingLiU" panose="02020509000000000000" pitchFamily="49" charset="-120"/>
              <a:ea typeface="MingLiU" panose="02020509000000000000" pitchFamily="49" charset="-120"/>
              <a:cs typeface="华文楷体"/>
            </a:endParaRPr>
          </a:p>
          <a:p>
            <a:pPr algn="l">
              <a:lnSpc>
                <a:spcPct val="150000"/>
              </a:lnSpc>
            </a:pPr>
            <a:r>
              <a:rPr lang="en-US" altLang="zh-CN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2</a:t>
            </a: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、历史派（</a:t>
            </a:r>
            <a:r>
              <a:rPr lang="en-US" altLang="zh-CN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Historicist</a:t>
            </a: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） </a:t>
            </a:r>
            <a:endParaRPr lang="en-US" altLang="zh-CN" sz="3600" b="1" dirty="0">
              <a:solidFill>
                <a:schemeClr val="tx1"/>
              </a:solidFill>
              <a:latin typeface="MingLiU" panose="02020509000000000000" pitchFamily="49" charset="-120"/>
              <a:ea typeface="MingLiU" panose="02020509000000000000" pitchFamily="49" charset="-120"/>
              <a:cs typeface="华文楷体"/>
            </a:endParaRPr>
          </a:p>
          <a:p>
            <a:pPr>
              <a:lnSpc>
                <a:spcPct val="150000"/>
              </a:lnSpc>
            </a:pPr>
            <a:r>
              <a:rPr lang="en-US" altLang="zh-CN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3</a:t>
            </a: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、灵意派（</a:t>
            </a:r>
            <a:r>
              <a:rPr lang="en-US" altLang="zh-CN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Idealist</a:t>
            </a: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）</a:t>
            </a:r>
            <a:endParaRPr lang="en-US" altLang="zh-CN" sz="3600" b="1" dirty="0">
              <a:solidFill>
                <a:schemeClr val="tx1"/>
              </a:solidFill>
              <a:latin typeface="MingLiU" panose="02020509000000000000" pitchFamily="49" charset="-120"/>
              <a:ea typeface="MingLiU" panose="02020509000000000000" pitchFamily="49" charset="-120"/>
              <a:cs typeface="华文楷体"/>
            </a:endParaRPr>
          </a:p>
          <a:p>
            <a:pPr>
              <a:lnSpc>
                <a:spcPct val="150000"/>
              </a:lnSpc>
            </a:pPr>
            <a:r>
              <a:rPr lang="en-US" altLang="zh-CN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4</a:t>
            </a: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、将来派（</a:t>
            </a:r>
            <a:r>
              <a:rPr lang="en-US" altLang="zh-CN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Futurist</a:t>
            </a: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）</a:t>
            </a:r>
          </a:p>
        </p:txBody>
      </p:sp>
    </p:spTree>
    <p:extLst>
      <p:ext uri="{BB962C8B-B14F-4D97-AF65-F5344CB8AC3E}">
        <p14:creationId xmlns:p14="http://schemas.microsoft.com/office/powerpoint/2010/main" val="807174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07474"/>
            <a:ext cx="9144000" cy="6550526"/>
          </a:xfrm>
        </p:spPr>
        <p:txBody>
          <a:bodyPr>
            <a:no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1</a:t>
            </a: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、过去派（</a:t>
            </a:r>
            <a:r>
              <a:rPr lang="en-US" altLang="zh-CN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Preterist</a:t>
            </a: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）</a:t>
            </a:r>
            <a:endParaRPr lang="en-US" altLang="zh-CN" sz="3600" b="1" dirty="0">
              <a:solidFill>
                <a:schemeClr val="tx1"/>
              </a:solidFill>
              <a:latin typeface="MingLiU" panose="02020509000000000000" pitchFamily="49" charset="-120"/>
              <a:ea typeface="MingLiU" panose="02020509000000000000" pitchFamily="49" charset="-120"/>
              <a:cs typeface="华文楷体"/>
            </a:endParaRPr>
          </a:p>
          <a:p>
            <a:pPr algn="l">
              <a:lnSpc>
                <a:spcPct val="150000"/>
              </a:lnSpc>
            </a:pP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以往的解释</a:t>
            </a:r>
            <a:r>
              <a:rPr lang="en-US" altLang="zh-CN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—</a:t>
            </a: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认为启示录所记大部分已成过去，已经应验在教会最早的时期内，即指教会受罗马帝国尼罗皇帝逼迫的史实，至于主对约翰说：「必要快成的事」（启一</a:t>
            </a:r>
            <a:r>
              <a:rPr lang="en-US" altLang="zh-CN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1</a:t>
            </a: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），则认为指在约翰的时代快要完成的事。</a:t>
            </a:r>
          </a:p>
        </p:txBody>
      </p:sp>
    </p:spTree>
    <p:extLst>
      <p:ext uri="{BB962C8B-B14F-4D97-AF65-F5344CB8AC3E}">
        <p14:creationId xmlns:p14="http://schemas.microsoft.com/office/powerpoint/2010/main" val="36341439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07474"/>
            <a:ext cx="9144000" cy="6550526"/>
          </a:xfrm>
        </p:spPr>
        <p:txBody>
          <a:bodyPr>
            <a:no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2</a:t>
            </a: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、历史派（</a:t>
            </a:r>
            <a:r>
              <a:rPr lang="en-US" altLang="zh-CN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Historicist</a:t>
            </a: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） </a:t>
            </a:r>
            <a:endParaRPr lang="en-US" altLang="zh-CN" sz="3600" b="1" dirty="0">
              <a:solidFill>
                <a:schemeClr val="tx1"/>
              </a:solidFill>
              <a:latin typeface="MingLiU" panose="02020509000000000000" pitchFamily="49" charset="-120"/>
              <a:ea typeface="MingLiU" panose="02020509000000000000" pitchFamily="49" charset="-120"/>
              <a:cs typeface="华文楷体"/>
            </a:endParaRPr>
          </a:p>
          <a:p>
            <a:pPr>
              <a:lnSpc>
                <a:spcPct val="150000"/>
              </a:lnSpc>
            </a:pP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历史的解释</a:t>
            </a:r>
            <a:r>
              <a:rPr lang="en-US" altLang="zh-CN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—</a:t>
            </a: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认为启示录是记载世界及教会的历史，由使徒时代起至世界末日止。先有逐步的应验，然后才有最后完全的应验，如二、三章的七教会，即代表教会七个时代，直到主的再来，书中所记，乃每一时代所将要发生的事，逐步应验。</a:t>
            </a:r>
          </a:p>
        </p:txBody>
      </p:sp>
    </p:spTree>
    <p:extLst>
      <p:ext uri="{BB962C8B-B14F-4D97-AF65-F5344CB8AC3E}">
        <p14:creationId xmlns:p14="http://schemas.microsoft.com/office/powerpoint/2010/main" val="25723203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07474"/>
            <a:ext cx="9144000" cy="6550526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zh-CN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3</a:t>
            </a: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、灵意派（</a:t>
            </a:r>
            <a:r>
              <a:rPr lang="en-US" altLang="zh-CN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Idealist</a:t>
            </a: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）</a:t>
            </a:r>
            <a:endParaRPr lang="en-US" altLang="zh-CN" sz="3600" b="1" dirty="0">
              <a:solidFill>
                <a:schemeClr val="tx1"/>
              </a:solidFill>
              <a:latin typeface="MingLiU" panose="02020509000000000000" pitchFamily="49" charset="-120"/>
              <a:ea typeface="MingLiU" panose="02020509000000000000" pitchFamily="49" charset="-120"/>
              <a:cs typeface="华文楷体"/>
            </a:endParaRPr>
          </a:p>
          <a:p>
            <a:pPr>
              <a:lnSpc>
                <a:spcPct val="150000"/>
              </a:lnSpc>
            </a:pP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灵意的解释</a:t>
            </a:r>
            <a:r>
              <a:rPr lang="en-US" altLang="zh-CN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—</a:t>
            </a: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认为启示录是普通的用寓言，比喻的描写法，将历史中的各种大原则描摹出来，其中的预言，并非确指某事，乃只预言到公义和真理终必得胜，从此 神的子民，在历代暗淡，受苦失望的时期中，可以得到激励和安慰。</a:t>
            </a:r>
          </a:p>
        </p:txBody>
      </p:sp>
    </p:spTree>
    <p:extLst>
      <p:ext uri="{BB962C8B-B14F-4D97-AF65-F5344CB8AC3E}">
        <p14:creationId xmlns:p14="http://schemas.microsoft.com/office/powerpoint/2010/main" val="10876466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07474"/>
            <a:ext cx="9144000" cy="6550526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zh-CN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4</a:t>
            </a: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、将来派（</a:t>
            </a:r>
            <a:r>
              <a:rPr lang="en-US" altLang="zh-CN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Futurist</a:t>
            </a: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）</a:t>
            </a:r>
            <a:endParaRPr lang="en-US" altLang="zh-CN" sz="3600" b="1" dirty="0">
              <a:solidFill>
                <a:schemeClr val="tx1"/>
              </a:solidFill>
              <a:latin typeface="MingLiU" panose="02020509000000000000" pitchFamily="49" charset="-120"/>
              <a:ea typeface="MingLiU" panose="02020509000000000000" pitchFamily="49" charset="-120"/>
              <a:cs typeface="华文楷体"/>
            </a:endParaRPr>
          </a:p>
          <a:p>
            <a:pPr>
              <a:lnSpc>
                <a:spcPct val="150000"/>
              </a:lnSpc>
            </a:pP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将来的解释</a:t>
            </a:r>
            <a:r>
              <a:rPr lang="en-US" altLang="zh-CN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—</a:t>
            </a: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把异象一切有关的史实，认为是末日的事，大部分和约翰的时期无涉。七教会的书信，预言教会历史七个相继时期，从使徒时代迄主耶稣再来。所预言的事，除非上下文明言另有他意，则必按字句的实意，来解释本书中预言。</a:t>
            </a:r>
          </a:p>
        </p:txBody>
      </p:sp>
    </p:spTree>
    <p:extLst>
      <p:ext uri="{BB962C8B-B14F-4D97-AF65-F5344CB8AC3E}">
        <p14:creationId xmlns:p14="http://schemas.microsoft.com/office/powerpoint/2010/main" val="9906191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07474"/>
            <a:ext cx="9144000" cy="6550526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三个名词：末世、末期、末日</a:t>
            </a:r>
          </a:p>
          <a:p>
            <a:pPr>
              <a:lnSpc>
                <a:spcPct val="150000"/>
              </a:lnSpc>
            </a:pP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末世：从耶稣第一次来到再来之间的世代。</a:t>
            </a:r>
          </a:p>
          <a:p>
            <a:pPr>
              <a:lnSpc>
                <a:spcPct val="150000"/>
              </a:lnSpc>
            </a:pP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末期：主耶稣再来之前的大灾难时期。</a:t>
            </a:r>
          </a:p>
          <a:p>
            <a:pPr>
              <a:lnSpc>
                <a:spcPct val="150000"/>
              </a:lnSpc>
            </a:pP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末日：主耶稣再来的日子。</a:t>
            </a:r>
          </a:p>
        </p:txBody>
      </p:sp>
    </p:spTree>
    <p:extLst>
      <p:ext uri="{BB962C8B-B14F-4D97-AF65-F5344CB8AC3E}">
        <p14:creationId xmlns:p14="http://schemas.microsoft.com/office/powerpoint/2010/main" val="133730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07474"/>
            <a:ext cx="9144000" cy="6550526"/>
          </a:xfrm>
        </p:spPr>
        <p:txBody>
          <a:bodyPr>
            <a:no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三、</a:t>
            </a:r>
            <a:r>
              <a:rPr lang="en-US" altLang="zh-CN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《</a:t>
            </a: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启示录</a:t>
            </a:r>
            <a:r>
              <a:rPr lang="en-US" altLang="zh-CN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》</a:t>
            </a: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大纲。</a:t>
            </a:r>
            <a:endParaRPr lang="en-US" altLang="zh-CN" sz="3600" b="1" dirty="0">
              <a:solidFill>
                <a:schemeClr val="tx1"/>
              </a:solidFill>
              <a:latin typeface="MingLiU" panose="02020509000000000000" pitchFamily="49" charset="-120"/>
              <a:ea typeface="MingLiU" panose="02020509000000000000" pitchFamily="49" charset="-120"/>
              <a:cs typeface="华文楷体"/>
            </a:endParaRPr>
          </a:p>
          <a:p>
            <a:pPr algn="l">
              <a:lnSpc>
                <a:spcPct val="150000"/>
              </a:lnSpc>
            </a:pPr>
            <a:r>
              <a:rPr lang="en-US" altLang="zh-CN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1</a:t>
            </a: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、节点经文：</a:t>
            </a:r>
            <a:r>
              <a:rPr lang="en-US" altLang="zh-CN" sz="3600" b="1" dirty="0">
                <a:solidFill>
                  <a:srgbClr val="FF00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1:19</a:t>
            </a: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；</a:t>
            </a:r>
            <a:r>
              <a:rPr lang="en-US" altLang="zh-CN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4:1</a:t>
            </a:r>
          </a:p>
          <a:p>
            <a:pPr algn="l">
              <a:lnSpc>
                <a:spcPct val="150000"/>
              </a:lnSpc>
            </a:pPr>
            <a:r>
              <a:rPr lang="en-US" altLang="zh-CN" sz="3600" b="1" dirty="0">
                <a:solidFill>
                  <a:srgbClr val="FF00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1:19 </a:t>
            </a:r>
            <a:r>
              <a:rPr lang="zh-CN" altLang="en-US" sz="3600" b="1" dirty="0">
                <a:solidFill>
                  <a:srgbClr val="FF00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所以你要把所看见的，和现在的事，并将来必成的事，都写出来。</a:t>
            </a:r>
          </a:p>
          <a:p>
            <a:pPr algn="l">
              <a:lnSpc>
                <a:spcPct val="150000"/>
              </a:lnSpc>
            </a:pPr>
            <a:r>
              <a:rPr lang="en-US" altLang="zh-CN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4:1 </a:t>
            </a: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此后，我观看，见天上有门开了。我初次听见好像吹号的声音，对我说：「你上到这里来，我要将以后必成的事指示你。」</a:t>
            </a:r>
          </a:p>
          <a:p>
            <a:pPr>
              <a:lnSpc>
                <a:spcPct val="150000"/>
              </a:lnSpc>
            </a:pPr>
            <a:endParaRPr lang="zh-CN" altLang="en-US" sz="3600" b="1" dirty="0">
              <a:solidFill>
                <a:schemeClr val="tx1"/>
              </a:solidFill>
              <a:latin typeface="MingLiU" panose="02020509000000000000" pitchFamily="49" charset="-120"/>
              <a:ea typeface="MingLiU" panose="02020509000000000000" pitchFamily="49" charset="-120"/>
              <a:cs typeface="华文楷体"/>
            </a:endParaRPr>
          </a:p>
        </p:txBody>
      </p:sp>
    </p:spTree>
    <p:extLst>
      <p:ext uri="{BB962C8B-B14F-4D97-AF65-F5344CB8AC3E}">
        <p14:creationId xmlns:p14="http://schemas.microsoft.com/office/powerpoint/2010/main" val="2833510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07474"/>
            <a:ext cx="9144000" cy="6550526"/>
          </a:xfrm>
        </p:spPr>
        <p:txBody>
          <a:bodyPr>
            <a:noAutofit/>
          </a:bodyPr>
          <a:lstStyle/>
          <a:p>
            <a:pPr algn="l">
              <a:spcBef>
                <a:spcPts val="1200"/>
              </a:spcBef>
              <a:spcAft>
                <a:spcPts val="1200"/>
              </a:spcAft>
            </a:pPr>
            <a:r>
              <a:rPr lang="en-US" altLang="zh-CN" sz="28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1:1-1:8	</a:t>
            </a:r>
            <a:r>
              <a:rPr lang="zh-CN" altLang="en-US" sz="28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引言</a:t>
            </a:r>
          </a:p>
          <a:p>
            <a:pPr algn="l">
              <a:spcBef>
                <a:spcPts val="1200"/>
              </a:spcBef>
              <a:spcAft>
                <a:spcPts val="1200"/>
              </a:spcAft>
            </a:pPr>
            <a:r>
              <a:rPr lang="en-US" altLang="zh-CN" sz="28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1:9-22:17	</a:t>
            </a:r>
            <a:r>
              <a:rPr lang="zh-CN" altLang="en-US" sz="28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主体部分（所看见的，全部异象）</a:t>
            </a:r>
          </a:p>
          <a:p>
            <a:pPr algn="l">
              <a:spcBef>
                <a:spcPts val="1200"/>
              </a:spcBef>
              <a:spcAft>
                <a:spcPts val="1200"/>
              </a:spcAft>
            </a:pPr>
            <a:r>
              <a:rPr lang="en-US" altLang="zh-CN" sz="28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</a:t>
            </a:r>
            <a:r>
              <a:rPr lang="en-US" altLang="zh-CN" sz="2800" b="1" dirty="0">
                <a:solidFill>
                  <a:srgbClr val="FF00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1:9-1:20	</a:t>
            </a:r>
            <a:r>
              <a:rPr lang="zh-CN" altLang="en-US" sz="2800" b="1" dirty="0">
                <a:solidFill>
                  <a:srgbClr val="FF00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异象的开始</a:t>
            </a:r>
          </a:p>
          <a:p>
            <a:pPr algn="l">
              <a:spcBef>
                <a:spcPts val="1200"/>
              </a:spcBef>
              <a:spcAft>
                <a:spcPts val="1200"/>
              </a:spcAft>
            </a:pPr>
            <a:r>
              <a:rPr lang="en-US" altLang="zh-CN" sz="2800" b="1" dirty="0">
                <a:solidFill>
                  <a:srgbClr val="FF00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2:1-3:22	</a:t>
            </a:r>
            <a:r>
              <a:rPr lang="zh-CN" altLang="en-US" sz="2800" b="1" dirty="0">
                <a:solidFill>
                  <a:srgbClr val="FF00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现在的事</a:t>
            </a:r>
          </a:p>
          <a:p>
            <a:pPr algn="l">
              <a:spcBef>
                <a:spcPts val="1200"/>
              </a:spcBef>
              <a:spcAft>
                <a:spcPts val="1200"/>
              </a:spcAft>
            </a:pPr>
            <a:r>
              <a:rPr lang="en-US" altLang="zh-CN" sz="2800" b="1" dirty="0">
                <a:solidFill>
                  <a:srgbClr val="FF00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4:1-22:7	</a:t>
            </a:r>
            <a:r>
              <a:rPr lang="zh-CN" altLang="en-US" sz="2800" b="1" dirty="0">
                <a:solidFill>
                  <a:srgbClr val="FF00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将来的事</a:t>
            </a:r>
          </a:p>
          <a:p>
            <a:pPr algn="l">
              <a:spcBef>
                <a:spcPts val="1200"/>
              </a:spcBef>
              <a:spcAft>
                <a:spcPts val="1200"/>
              </a:spcAft>
            </a:pPr>
            <a:r>
              <a:rPr lang="zh-CN" altLang="en-US" sz="28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</a:t>
            </a:r>
            <a:r>
              <a:rPr lang="en-US" altLang="zh-CN" sz="28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</a:t>
            </a:r>
            <a:r>
              <a:rPr lang="en-US" altLang="zh-CN" sz="2800" b="1" dirty="0">
                <a:solidFill>
                  <a:srgbClr val="00B05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4:1-19:21	</a:t>
            </a:r>
            <a:r>
              <a:rPr lang="zh-CN" altLang="en-US" sz="2800" b="1" dirty="0">
                <a:solidFill>
                  <a:srgbClr val="00B05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现有天地将来会发生的事</a:t>
            </a:r>
          </a:p>
          <a:p>
            <a:pPr algn="l">
              <a:spcBef>
                <a:spcPts val="1200"/>
              </a:spcBef>
              <a:spcAft>
                <a:spcPts val="1200"/>
              </a:spcAft>
            </a:pPr>
            <a:r>
              <a:rPr lang="en-US" altLang="zh-CN" sz="2800" b="1" dirty="0">
                <a:solidFill>
                  <a:srgbClr val="00B05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	20:1-20:15	</a:t>
            </a:r>
            <a:r>
              <a:rPr lang="zh-CN" altLang="en-US" sz="2800" b="1" dirty="0">
                <a:solidFill>
                  <a:srgbClr val="00B05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千禧年</a:t>
            </a:r>
          </a:p>
          <a:p>
            <a:pPr algn="l">
              <a:spcBef>
                <a:spcPts val="1200"/>
              </a:spcBef>
              <a:spcAft>
                <a:spcPts val="1200"/>
              </a:spcAft>
            </a:pPr>
            <a:r>
              <a:rPr lang="en-US" altLang="zh-CN" sz="2800" b="1" dirty="0">
                <a:solidFill>
                  <a:srgbClr val="00B05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	21:1-22:17	</a:t>
            </a:r>
            <a:r>
              <a:rPr lang="zh-CN" altLang="en-US" sz="2800" b="1" dirty="0">
                <a:solidFill>
                  <a:srgbClr val="00B05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新天新地新圣城</a:t>
            </a:r>
          </a:p>
          <a:p>
            <a:pPr algn="l">
              <a:spcBef>
                <a:spcPts val="1200"/>
              </a:spcBef>
              <a:spcAft>
                <a:spcPts val="1200"/>
              </a:spcAft>
            </a:pPr>
            <a:r>
              <a:rPr lang="en-US" altLang="zh-CN" sz="28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22:18-22:21	</a:t>
            </a:r>
            <a:r>
              <a:rPr lang="zh-CN" altLang="en-US" sz="28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结语</a:t>
            </a:r>
          </a:p>
          <a:p>
            <a:pPr>
              <a:lnSpc>
                <a:spcPct val="150000"/>
              </a:lnSpc>
            </a:pPr>
            <a:endParaRPr lang="zh-CN" altLang="en-US" sz="3600" b="1" dirty="0">
              <a:solidFill>
                <a:schemeClr val="tx1"/>
              </a:solidFill>
              <a:latin typeface="MingLiU" panose="02020509000000000000" pitchFamily="49" charset="-120"/>
              <a:ea typeface="MingLiU" panose="02020509000000000000" pitchFamily="49" charset="-120"/>
              <a:cs typeface="华文楷体"/>
            </a:endParaRPr>
          </a:p>
        </p:txBody>
      </p:sp>
    </p:spTree>
    <p:extLst>
      <p:ext uri="{BB962C8B-B14F-4D97-AF65-F5344CB8AC3E}">
        <p14:creationId xmlns:p14="http://schemas.microsoft.com/office/powerpoint/2010/main" val="19218925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Rectangle 56">
            <a:extLst>
              <a:ext uri="{FF2B5EF4-FFF2-40B4-BE49-F238E27FC236}">
                <a16:creationId xmlns:a16="http://schemas.microsoft.com/office/drawing/2014/main" id="{5E92D054-6572-4B3E-9A10-FF33A8A316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78601" y="1478602"/>
            <a:ext cx="295537" cy="2052638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1" name="Rectangle 56">
            <a:extLst>
              <a:ext uri="{FF2B5EF4-FFF2-40B4-BE49-F238E27FC236}">
                <a16:creationId xmlns:a16="http://schemas.microsoft.com/office/drawing/2014/main" id="{13E9CA36-0AE4-40BB-A68B-B8DCB6A42F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29666" y="1478602"/>
            <a:ext cx="360363" cy="2052638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6" name="Rectangle 56">
            <a:extLst>
              <a:ext uri="{FF2B5EF4-FFF2-40B4-BE49-F238E27FC236}">
                <a16:creationId xmlns:a16="http://schemas.microsoft.com/office/drawing/2014/main" id="{868B0659-4FC8-468F-93CC-36C5DEC4F3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0199" y="1478602"/>
            <a:ext cx="704848" cy="2052638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64" name="Rectangle 56">
            <a:extLst>
              <a:ext uri="{FF2B5EF4-FFF2-40B4-BE49-F238E27FC236}">
                <a16:creationId xmlns:a16="http://schemas.microsoft.com/office/drawing/2014/main" id="{B54C1FF2-CA2C-4027-8E74-7F1E53FB14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76260" y="1478602"/>
            <a:ext cx="698500" cy="2052638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" name="Rectangle 56">
            <a:extLst>
              <a:ext uri="{FF2B5EF4-FFF2-40B4-BE49-F238E27FC236}">
                <a16:creationId xmlns:a16="http://schemas.microsoft.com/office/drawing/2014/main" id="{7BFEB718-A145-42CB-9EE0-F9E5CDB15A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33744" y="1478602"/>
            <a:ext cx="676707" cy="2056450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52580" name="Rectangle 4">
            <a:extLst>
              <a:ext uri="{FF2B5EF4-FFF2-40B4-BE49-F238E27FC236}">
                <a16:creationId xmlns:a16="http://schemas.microsoft.com/office/drawing/2014/main" id="{FF597A43-697B-4263-8540-81731EA03B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35150" y="3575051"/>
            <a:ext cx="692150" cy="701675"/>
          </a:xfrm>
          <a:prstGeom prst="rect">
            <a:avLst/>
          </a:prstGeom>
          <a:solidFill>
            <a:srgbClr val="FF99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000" dirty="0">
                <a:highlight>
                  <a:srgbClr val="C0C0C0"/>
                </a:highlight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所看</a:t>
            </a:r>
          </a:p>
          <a:p>
            <a:r>
              <a:rPr lang="zh-TW" altLang="en-US" sz="2000" dirty="0">
                <a:highlight>
                  <a:srgbClr val="C0C0C0"/>
                </a:highlight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见的</a:t>
            </a:r>
          </a:p>
        </p:txBody>
      </p:sp>
      <p:sp>
        <p:nvSpPr>
          <p:cNvPr id="152581" name="Rectangle 5">
            <a:extLst>
              <a:ext uri="{FF2B5EF4-FFF2-40B4-BE49-F238E27FC236}">
                <a16:creationId xmlns:a16="http://schemas.microsoft.com/office/drawing/2014/main" id="{E5D378F1-D4DC-4779-A014-506D38290E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52700" y="3575051"/>
            <a:ext cx="692150" cy="701675"/>
          </a:xfrm>
          <a:prstGeom prst="rect">
            <a:avLst/>
          </a:prstGeom>
          <a:solidFill>
            <a:srgbClr val="FF99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000" dirty="0">
                <a:highlight>
                  <a:srgbClr val="00FF00"/>
                </a:highlight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现在</a:t>
            </a:r>
          </a:p>
          <a:p>
            <a:r>
              <a:rPr lang="zh-TW" altLang="en-US" sz="2000" dirty="0">
                <a:highlight>
                  <a:srgbClr val="00FF00"/>
                </a:highlight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的事</a:t>
            </a:r>
          </a:p>
        </p:txBody>
      </p:sp>
      <p:sp>
        <p:nvSpPr>
          <p:cNvPr id="152582" name="Rectangle 6">
            <a:extLst>
              <a:ext uri="{FF2B5EF4-FFF2-40B4-BE49-F238E27FC236}">
                <a16:creationId xmlns:a16="http://schemas.microsoft.com/office/drawing/2014/main" id="{185C806B-D7C6-4099-9CBB-8125E5F5C2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3625" y="3841751"/>
            <a:ext cx="1708150" cy="396875"/>
          </a:xfrm>
          <a:prstGeom prst="rect">
            <a:avLst/>
          </a:prstGeom>
          <a:solidFill>
            <a:srgbClr val="FF99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2000" dirty="0">
                <a:highlight>
                  <a:srgbClr val="FF0000"/>
                </a:highlight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将来必成的事</a:t>
            </a:r>
            <a:endParaRPr lang="zh-TW" altLang="en-US" sz="2000" dirty="0">
              <a:highlight>
                <a:srgbClr val="FF0000"/>
              </a:highlight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52583" name="Rectangle 5">
            <a:extLst>
              <a:ext uri="{FF2B5EF4-FFF2-40B4-BE49-F238E27FC236}">
                <a16:creationId xmlns:a16="http://schemas.microsoft.com/office/drawing/2014/main" id="{B96830A7-7F92-4BCF-A0F4-9FC8CCB1FA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6625" y="1735138"/>
            <a:ext cx="287338" cy="360362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 dirty="0">
                <a:ea typeface="SimHei" panose="02010609060101010101" pitchFamily="49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52584" name="Rectangle 6">
            <a:extLst>
              <a:ext uri="{FF2B5EF4-FFF2-40B4-BE49-F238E27FC236}">
                <a16:creationId xmlns:a16="http://schemas.microsoft.com/office/drawing/2014/main" id="{C01FB747-EE5F-4EC4-9103-F1B71070A3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66989" y="1735138"/>
            <a:ext cx="287337" cy="360362"/>
          </a:xfrm>
          <a:prstGeom prst="rect">
            <a:avLst/>
          </a:prstGeom>
          <a:solidFill>
            <a:srgbClr val="00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52585" name="Rectangle 7">
            <a:extLst>
              <a:ext uri="{FF2B5EF4-FFF2-40B4-BE49-F238E27FC236}">
                <a16:creationId xmlns:a16="http://schemas.microsoft.com/office/drawing/2014/main" id="{99877AB5-9A7B-4CCD-A063-638C8760CF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27350" y="1735138"/>
            <a:ext cx="287338" cy="360362"/>
          </a:xfrm>
          <a:prstGeom prst="rect">
            <a:avLst/>
          </a:prstGeom>
          <a:solidFill>
            <a:srgbClr val="00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3</a:t>
            </a:r>
          </a:p>
        </p:txBody>
      </p:sp>
      <p:sp>
        <p:nvSpPr>
          <p:cNvPr id="152586" name="Rectangle 8">
            <a:extLst>
              <a:ext uri="{FF2B5EF4-FFF2-40B4-BE49-F238E27FC236}">
                <a16:creationId xmlns:a16="http://schemas.microsoft.com/office/drawing/2014/main" id="{1A66526A-628D-4FED-B38B-8E28FC92E3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86125" y="1735138"/>
            <a:ext cx="287338" cy="360362"/>
          </a:xfrm>
          <a:prstGeom prst="rect">
            <a:avLst/>
          </a:prstGeom>
          <a:solidFill>
            <a:srgbClr val="66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 dirty="0">
                <a:ea typeface="SimHei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152587" name="Rectangle 9">
            <a:extLst>
              <a:ext uri="{FF2B5EF4-FFF2-40B4-BE49-F238E27FC236}">
                <a16:creationId xmlns:a16="http://schemas.microsoft.com/office/drawing/2014/main" id="{817DDC88-CF19-4A3D-BB97-9DED8865F8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46489" y="1735138"/>
            <a:ext cx="287337" cy="360362"/>
          </a:xfrm>
          <a:prstGeom prst="rect">
            <a:avLst/>
          </a:prstGeom>
          <a:solidFill>
            <a:srgbClr val="66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 dirty="0">
                <a:ea typeface="SimHei" panose="02010609060101010101" pitchFamily="49" charset="-122"/>
                <a:cs typeface="Arial" panose="020B0604020202020204" pitchFamily="34" charset="0"/>
              </a:rPr>
              <a:t>5</a:t>
            </a:r>
          </a:p>
        </p:txBody>
      </p:sp>
      <p:sp>
        <p:nvSpPr>
          <p:cNvPr id="152588" name="Rectangle 10">
            <a:extLst>
              <a:ext uri="{FF2B5EF4-FFF2-40B4-BE49-F238E27FC236}">
                <a16:creationId xmlns:a16="http://schemas.microsoft.com/office/drawing/2014/main" id="{F2CDF024-F425-411F-B94F-AB11FE4093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16638" y="1742908"/>
            <a:ext cx="287338" cy="360362"/>
          </a:xfrm>
          <a:prstGeom prst="rect">
            <a:avLst/>
          </a:prstGeom>
          <a:solidFill>
            <a:srgbClr val="FF7C8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6</a:t>
            </a:r>
          </a:p>
        </p:txBody>
      </p:sp>
      <p:sp>
        <p:nvSpPr>
          <p:cNvPr id="152589" name="Rectangle 11">
            <a:extLst>
              <a:ext uri="{FF2B5EF4-FFF2-40B4-BE49-F238E27FC236}">
                <a16:creationId xmlns:a16="http://schemas.microsoft.com/office/drawing/2014/main" id="{BE947D23-5AAF-4F88-817D-0A6330A0F0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7214" y="1735138"/>
            <a:ext cx="287337" cy="360362"/>
          </a:xfrm>
          <a:prstGeom prst="rect">
            <a:avLst/>
          </a:prstGeom>
          <a:solidFill>
            <a:srgbClr val="FF7C8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 dirty="0">
                <a:ea typeface="SimHei" panose="02010609060101010101" pitchFamily="49" charset="-122"/>
                <a:cs typeface="Arial" panose="020B0604020202020204" pitchFamily="34" charset="0"/>
              </a:rPr>
              <a:t>7</a:t>
            </a:r>
          </a:p>
        </p:txBody>
      </p:sp>
      <p:sp>
        <p:nvSpPr>
          <p:cNvPr id="152590" name="Rectangle 12">
            <a:extLst>
              <a:ext uri="{FF2B5EF4-FFF2-40B4-BE49-F238E27FC236}">
                <a16:creationId xmlns:a16="http://schemas.microsoft.com/office/drawing/2014/main" id="{9684BFB8-3B9B-4A65-9D07-213F9FA230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7575" y="1735138"/>
            <a:ext cx="287338" cy="360362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8</a:t>
            </a:r>
          </a:p>
        </p:txBody>
      </p:sp>
      <p:sp>
        <p:nvSpPr>
          <p:cNvPr id="152591" name="Rectangle 13">
            <a:extLst>
              <a:ext uri="{FF2B5EF4-FFF2-40B4-BE49-F238E27FC236}">
                <a16:creationId xmlns:a16="http://schemas.microsoft.com/office/drawing/2014/main" id="{62BDD96D-C340-4FE9-9B19-7694C4720E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86350" y="1735138"/>
            <a:ext cx="287338" cy="360362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9</a:t>
            </a:r>
          </a:p>
        </p:txBody>
      </p:sp>
      <p:sp>
        <p:nvSpPr>
          <p:cNvPr id="152594" name="Rectangle 16">
            <a:extLst>
              <a:ext uri="{FF2B5EF4-FFF2-40B4-BE49-F238E27FC236}">
                <a16:creationId xmlns:a16="http://schemas.microsoft.com/office/drawing/2014/main" id="{F02C4AF1-D03F-41EB-92F8-AF49E58CC1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67439" y="1735138"/>
            <a:ext cx="287337" cy="360362"/>
          </a:xfrm>
          <a:prstGeom prst="rect">
            <a:avLst/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 dirty="0">
                <a:ea typeface="SimHei" panose="02010609060101010101" pitchFamily="49" charset="-122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152595" name="Rectangle 17">
            <a:extLst>
              <a:ext uri="{FF2B5EF4-FFF2-40B4-BE49-F238E27FC236}">
                <a16:creationId xmlns:a16="http://schemas.microsoft.com/office/drawing/2014/main" id="{685924CE-5437-4D28-90C7-2516FAB812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27800" y="1735138"/>
            <a:ext cx="287338" cy="360362"/>
          </a:xfrm>
          <a:prstGeom prst="rect">
            <a:avLst/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13</a:t>
            </a:r>
          </a:p>
        </p:txBody>
      </p:sp>
      <p:sp>
        <p:nvSpPr>
          <p:cNvPr id="152598" name="Rectangle 20">
            <a:extLst>
              <a:ext uri="{FF2B5EF4-FFF2-40B4-BE49-F238E27FC236}">
                <a16:creationId xmlns:a16="http://schemas.microsoft.com/office/drawing/2014/main" id="{BF35829D-523F-466D-86FC-D40992677B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07300" y="1735138"/>
            <a:ext cx="287338" cy="360362"/>
          </a:xfrm>
          <a:prstGeom prst="rect">
            <a:avLst/>
          </a:prstGeom>
          <a:solidFill>
            <a:srgbClr val="CC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16</a:t>
            </a:r>
          </a:p>
        </p:txBody>
      </p:sp>
      <p:sp>
        <p:nvSpPr>
          <p:cNvPr id="152599" name="Rectangle 21">
            <a:extLst>
              <a:ext uri="{FF2B5EF4-FFF2-40B4-BE49-F238E27FC236}">
                <a16:creationId xmlns:a16="http://schemas.microsoft.com/office/drawing/2014/main" id="{1A0A10AB-6394-4CE2-9FC4-72A8D83536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67664" y="1735138"/>
            <a:ext cx="287337" cy="360362"/>
          </a:xfrm>
          <a:prstGeom prst="rect">
            <a:avLst/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17</a:t>
            </a:r>
          </a:p>
        </p:txBody>
      </p:sp>
      <p:sp>
        <p:nvSpPr>
          <p:cNvPr id="152600" name="Rectangle 22">
            <a:extLst>
              <a:ext uri="{FF2B5EF4-FFF2-40B4-BE49-F238E27FC236}">
                <a16:creationId xmlns:a16="http://schemas.microsoft.com/office/drawing/2014/main" id="{E3CE5C4D-5CCB-486E-87FA-32AD52B3FF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28025" y="1735138"/>
            <a:ext cx="287338" cy="360362"/>
          </a:xfrm>
          <a:prstGeom prst="rect">
            <a:avLst/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18</a:t>
            </a:r>
          </a:p>
        </p:txBody>
      </p:sp>
      <p:sp>
        <p:nvSpPr>
          <p:cNvPr id="152601" name="Rectangle 23">
            <a:extLst>
              <a:ext uri="{FF2B5EF4-FFF2-40B4-BE49-F238E27FC236}">
                <a16:creationId xmlns:a16="http://schemas.microsoft.com/office/drawing/2014/main" id="{5E14BDD7-3570-4168-8505-8CA563F309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86800" y="1735138"/>
            <a:ext cx="287338" cy="360362"/>
          </a:xfrm>
          <a:prstGeom prst="rect">
            <a:avLst/>
          </a:prstGeom>
          <a:solidFill>
            <a:srgbClr val="666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19</a:t>
            </a:r>
          </a:p>
        </p:txBody>
      </p:sp>
      <p:sp>
        <p:nvSpPr>
          <p:cNvPr id="152602" name="Rectangle 24">
            <a:extLst>
              <a:ext uri="{FF2B5EF4-FFF2-40B4-BE49-F238E27FC236}">
                <a16:creationId xmlns:a16="http://schemas.microsoft.com/office/drawing/2014/main" id="{619EEA26-C90A-4C86-9292-DA3674DA1A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47164" y="1735138"/>
            <a:ext cx="287337" cy="360362"/>
          </a:xfrm>
          <a:prstGeom prst="rect">
            <a:avLst/>
          </a:prstGeom>
          <a:solidFill>
            <a:srgbClr val="666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20</a:t>
            </a:r>
          </a:p>
        </p:txBody>
      </p:sp>
      <p:sp>
        <p:nvSpPr>
          <p:cNvPr id="152603" name="Rectangle 25">
            <a:extLst>
              <a:ext uri="{FF2B5EF4-FFF2-40B4-BE49-F238E27FC236}">
                <a16:creationId xmlns:a16="http://schemas.microsoft.com/office/drawing/2014/main" id="{D6B2D863-3118-43CE-98D4-4CB916AF7C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07525" y="1735138"/>
            <a:ext cx="287338" cy="360362"/>
          </a:xfrm>
          <a:prstGeom prst="rect">
            <a:avLst/>
          </a:prstGeom>
          <a:solidFill>
            <a:srgbClr val="00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21</a:t>
            </a:r>
          </a:p>
        </p:txBody>
      </p:sp>
      <p:sp>
        <p:nvSpPr>
          <p:cNvPr id="152604" name="Rectangle 26">
            <a:extLst>
              <a:ext uri="{FF2B5EF4-FFF2-40B4-BE49-F238E27FC236}">
                <a16:creationId xmlns:a16="http://schemas.microsoft.com/office/drawing/2014/main" id="{F96875BF-7BF9-4F7A-976F-52C4909EB1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67889" y="1735138"/>
            <a:ext cx="287337" cy="360362"/>
          </a:xfrm>
          <a:prstGeom prst="rect">
            <a:avLst/>
          </a:prstGeom>
          <a:solidFill>
            <a:srgbClr val="00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22</a:t>
            </a:r>
          </a:p>
        </p:txBody>
      </p:sp>
      <p:sp>
        <p:nvSpPr>
          <p:cNvPr id="68635" name="AutoShape 27">
            <a:extLst>
              <a:ext uri="{FF2B5EF4-FFF2-40B4-BE49-F238E27FC236}">
                <a16:creationId xmlns:a16="http://schemas.microsoft.com/office/drawing/2014/main" id="{052C8775-51C2-46B9-B142-F97FF55EE1DD}"/>
              </a:ext>
            </a:extLst>
          </p:cNvPr>
          <p:cNvSpPr>
            <a:spLocks/>
          </p:cNvSpPr>
          <p:nvPr/>
        </p:nvSpPr>
        <p:spPr bwMode="auto">
          <a:xfrm rot="16200000">
            <a:off x="2836863" y="1933575"/>
            <a:ext cx="107950" cy="647700"/>
          </a:xfrm>
          <a:prstGeom prst="leftBrace">
            <a:avLst>
              <a:gd name="adj1" fmla="val 72139"/>
              <a:gd name="adj2" fmla="val 49269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36" name="AutoShape 28">
            <a:extLst>
              <a:ext uri="{FF2B5EF4-FFF2-40B4-BE49-F238E27FC236}">
                <a16:creationId xmlns:a16="http://schemas.microsoft.com/office/drawing/2014/main" id="{7F5CCAB3-3696-4998-BBDB-A42E2D4C7683}"/>
              </a:ext>
            </a:extLst>
          </p:cNvPr>
          <p:cNvSpPr>
            <a:spLocks/>
          </p:cNvSpPr>
          <p:nvPr/>
        </p:nvSpPr>
        <p:spPr bwMode="auto">
          <a:xfrm rot="16200000">
            <a:off x="3557588" y="1933575"/>
            <a:ext cx="107950" cy="647700"/>
          </a:xfrm>
          <a:prstGeom prst="leftBrace">
            <a:avLst>
              <a:gd name="adj1" fmla="val 72139"/>
              <a:gd name="adj2" fmla="val 49269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37" name="AutoShape 29">
            <a:extLst>
              <a:ext uri="{FF2B5EF4-FFF2-40B4-BE49-F238E27FC236}">
                <a16:creationId xmlns:a16="http://schemas.microsoft.com/office/drawing/2014/main" id="{FFC2BC23-BA93-422E-815C-4AC29D991F74}"/>
              </a:ext>
            </a:extLst>
          </p:cNvPr>
          <p:cNvSpPr>
            <a:spLocks/>
          </p:cNvSpPr>
          <p:nvPr/>
        </p:nvSpPr>
        <p:spPr bwMode="auto">
          <a:xfrm rot="16200000">
            <a:off x="4125581" y="2146949"/>
            <a:ext cx="45719" cy="283182"/>
          </a:xfrm>
          <a:prstGeom prst="leftBrace">
            <a:avLst>
              <a:gd name="adj1" fmla="val 72139"/>
              <a:gd name="adj2" fmla="val 49269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38" name="AutoShape 30">
            <a:extLst>
              <a:ext uri="{FF2B5EF4-FFF2-40B4-BE49-F238E27FC236}">
                <a16:creationId xmlns:a16="http://schemas.microsoft.com/office/drawing/2014/main" id="{7A6DC489-7909-4E6C-90EA-FC0C22E87221}"/>
              </a:ext>
            </a:extLst>
          </p:cNvPr>
          <p:cNvSpPr>
            <a:spLocks/>
          </p:cNvSpPr>
          <p:nvPr/>
        </p:nvSpPr>
        <p:spPr bwMode="auto">
          <a:xfrm rot="16200000">
            <a:off x="5037865" y="1955391"/>
            <a:ext cx="45721" cy="666299"/>
          </a:xfrm>
          <a:prstGeom prst="leftBrace">
            <a:avLst>
              <a:gd name="adj1" fmla="val 152411"/>
              <a:gd name="adj2" fmla="val 49269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39" name="AutoShape 31">
            <a:extLst>
              <a:ext uri="{FF2B5EF4-FFF2-40B4-BE49-F238E27FC236}">
                <a16:creationId xmlns:a16="http://schemas.microsoft.com/office/drawing/2014/main" id="{DCFD3F3E-725A-4C89-BDBC-55E03064EA63}"/>
              </a:ext>
            </a:extLst>
          </p:cNvPr>
          <p:cNvSpPr>
            <a:spLocks/>
          </p:cNvSpPr>
          <p:nvPr/>
        </p:nvSpPr>
        <p:spPr bwMode="auto">
          <a:xfrm rot="16200000">
            <a:off x="6457067" y="1913821"/>
            <a:ext cx="66856" cy="646113"/>
          </a:xfrm>
          <a:prstGeom prst="leftBrace">
            <a:avLst>
              <a:gd name="adj1" fmla="val 112275"/>
              <a:gd name="adj2" fmla="val 49269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40" name="AutoShape 32">
            <a:extLst>
              <a:ext uri="{FF2B5EF4-FFF2-40B4-BE49-F238E27FC236}">
                <a16:creationId xmlns:a16="http://schemas.microsoft.com/office/drawing/2014/main" id="{2127FD12-0020-4262-AE3B-4DFCD0CE6BC1}"/>
              </a:ext>
            </a:extLst>
          </p:cNvPr>
          <p:cNvSpPr>
            <a:spLocks/>
          </p:cNvSpPr>
          <p:nvPr/>
        </p:nvSpPr>
        <p:spPr bwMode="auto">
          <a:xfrm rot="16200000">
            <a:off x="7716442" y="2133204"/>
            <a:ext cx="107950" cy="248441"/>
          </a:xfrm>
          <a:prstGeom prst="leftBrace">
            <a:avLst>
              <a:gd name="adj1" fmla="val 72139"/>
              <a:gd name="adj2" fmla="val 49269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41" name="AutoShape 33">
            <a:extLst>
              <a:ext uri="{FF2B5EF4-FFF2-40B4-BE49-F238E27FC236}">
                <a16:creationId xmlns:a16="http://schemas.microsoft.com/office/drawing/2014/main" id="{FB623256-6A16-46D7-9B84-F693E547532B}"/>
              </a:ext>
            </a:extLst>
          </p:cNvPr>
          <p:cNvSpPr>
            <a:spLocks/>
          </p:cNvSpPr>
          <p:nvPr/>
        </p:nvSpPr>
        <p:spPr bwMode="auto">
          <a:xfrm rot="16200000">
            <a:off x="8237538" y="1933575"/>
            <a:ext cx="107950" cy="647700"/>
          </a:xfrm>
          <a:prstGeom prst="leftBrace">
            <a:avLst>
              <a:gd name="adj1" fmla="val 72139"/>
              <a:gd name="adj2" fmla="val 49269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42" name="Text Box 34">
            <a:extLst>
              <a:ext uri="{FF2B5EF4-FFF2-40B4-BE49-F238E27FC236}">
                <a16:creationId xmlns:a16="http://schemas.microsoft.com/office/drawing/2014/main" id="{FAA5C839-0297-47B1-BCF3-B66D0EC8EB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71700" y="2438400"/>
            <a:ext cx="4127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CA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人</a:t>
            </a:r>
          </a:p>
          <a:p>
            <a:r>
              <a:rPr lang="zh-TW" altLang="en-CA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子</a:t>
            </a:r>
            <a:endParaRPr lang="zh-TW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43" name="Text Box 35">
            <a:extLst>
              <a:ext uri="{FF2B5EF4-FFF2-40B4-BE49-F238E27FC236}">
                <a16:creationId xmlns:a16="http://schemas.microsoft.com/office/drawing/2014/main" id="{B361841C-79E2-4687-86FC-04AD5617B9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4938" y="2438400"/>
            <a:ext cx="412750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七</a:t>
            </a:r>
          </a:p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教</a:t>
            </a:r>
          </a:p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会</a:t>
            </a:r>
          </a:p>
        </p:txBody>
      </p:sp>
      <p:sp>
        <p:nvSpPr>
          <p:cNvPr id="68644" name="Text Box 36">
            <a:extLst>
              <a:ext uri="{FF2B5EF4-FFF2-40B4-BE49-F238E27FC236}">
                <a16:creationId xmlns:a16="http://schemas.microsoft.com/office/drawing/2014/main" id="{F98D0644-07EE-4631-A8AE-D757C2FF0B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95663" y="2455863"/>
            <a:ext cx="4127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宝</a:t>
            </a:r>
          </a:p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座</a:t>
            </a:r>
          </a:p>
        </p:txBody>
      </p:sp>
      <p:sp>
        <p:nvSpPr>
          <p:cNvPr id="68645" name="Text Box 37">
            <a:extLst>
              <a:ext uri="{FF2B5EF4-FFF2-40B4-BE49-F238E27FC236}">
                <a16:creationId xmlns:a16="http://schemas.microsoft.com/office/drawing/2014/main" id="{165DC026-A9E9-4187-9D68-C1522E9984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43610" y="2433334"/>
            <a:ext cx="4127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七</a:t>
            </a:r>
          </a:p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印</a:t>
            </a:r>
          </a:p>
        </p:txBody>
      </p:sp>
      <p:sp>
        <p:nvSpPr>
          <p:cNvPr id="68646" name="Text Box 38">
            <a:extLst>
              <a:ext uri="{FF2B5EF4-FFF2-40B4-BE49-F238E27FC236}">
                <a16:creationId xmlns:a16="http://schemas.microsoft.com/office/drawing/2014/main" id="{2BB25040-2871-42CA-BA71-4D402B3360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13651" y="2455863"/>
            <a:ext cx="4127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七</a:t>
            </a:r>
          </a:p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号</a:t>
            </a:r>
          </a:p>
        </p:txBody>
      </p:sp>
      <p:sp>
        <p:nvSpPr>
          <p:cNvPr id="68647" name="Text Box 39">
            <a:extLst>
              <a:ext uri="{FF2B5EF4-FFF2-40B4-BE49-F238E27FC236}">
                <a16:creationId xmlns:a16="http://schemas.microsoft.com/office/drawing/2014/main" id="{4CFB7BD7-D552-4FB5-99E7-9F39EA962C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30242" y="2414679"/>
            <a:ext cx="415498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龙</a:t>
            </a:r>
          </a:p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与</a:t>
            </a:r>
            <a:endParaRPr lang="en-US" altLang="zh-TW" dirty="0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  <a:p>
            <a:r>
              <a:rPr lang="zh-CN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两</a:t>
            </a:r>
            <a:endParaRPr lang="zh-TW" altLang="en-US" dirty="0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兽</a:t>
            </a:r>
          </a:p>
        </p:txBody>
      </p:sp>
      <p:sp>
        <p:nvSpPr>
          <p:cNvPr id="68648" name="Text Box 40">
            <a:extLst>
              <a:ext uri="{FF2B5EF4-FFF2-40B4-BE49-F238E27FC236}">
                <a16:creationId xmlns:a16="http://schemas.microsoft.com/office/drawing/2014/main" id="{05DC23D3-B05F-435A-B71E-E6AB895797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9360" y="2411579"/>
            <a:ext cx="4127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七</a:t>
            </a:r>
          </a:p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碗</a:t>
            </a:r>
          </a:p>
        </p:txBody>
      </p:sp>
      <p:sp>
        <p:nvSpPr>
          <p:cNvPr id="68649" name="Text Box 41">
            <a:extLst>
              <a:ext uri="{FF2B5EF4-FFF2-40B4-BE49-F238E27FC236}">
                <a16:creationId xmlns:a16="http://schemas.microsoft.com/office/drawing/2014/main" id="{B5AF9DC5-8363-4748-975E-3028BC7636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94663" y="2455864"/>
            <a:ext cx="41275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巴</a:t>
            </a:r>
          </a:p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比</a:t>
            </a:r>
          </a:p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伦</a:t>
            </a:r>
          </a:p>
        </p:txBody>
      </p:sp>
      <p:sp>
        <p:nvSpPr>
          <p:cNvPr id="68650" name="AutoShape 42">
            <a:extLst>
              <a:ext uri="{FF2B5EF4-FFF2-40B4-BE49-F238E27FC236}">
                <a16:creationId xmlns:a16="http://schemas.microsoft.com/office/drawing/2014/main" id="{BD0B0D6B-03A2-4594-81BA-CBBCFEDA41E5}"/>
              </a:ext>
            </a:extLst>
          </p:cNvPr>
          <p:cNvSpPr>
            <a:spLocks/>
          </p:cNvSpPr>
          <p:nvPr/>
        </p:nvSpPr>
        <p:spPr bwMode="auto">
          <a:xfrm rot="16200000">
            <a:off x="8958263" y="1933575"/>
            <a:ext cx="107950" cy="647700"/>
          </a:xfrm>
          <a:prstGeom prst="leftBrace">
            <a:avLst>
              <a:gd name="adj1" fmla="val 72139"/>
              <a:gd name="adj2" fmla="val 49269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51" name="AutoShape 43">
            <a:extLst>
              <a:ext uri="{FF2B5EF4-FFF2-40B4-BE49-F238E27FC236}">
                <a16:creationId xmlns:a16="http://schemas.microsoft.com/office/drawing/2014/main" id="{0675CB9E-5D7D-4E18-BA3B-82B5FF749C20}"/>
              </a:ext>
            </a:extLst>
          </p:cNvPr>
          <p:cNvSpPr>
            <a:spLocks/>
          </p:cNvSpPr>
          <p:nvPr/>
        </p:nvSpPr>
        <p:spPr bwMode="auto">
          <a:xfrm rot="16200000">
            <a:off x="9677400" y="1933575"/>
            <a:ext cx="107950" cy="647700"/>
          </a:xfrm>
          <a:prstGeom prst="leftBrace">
            <a:avLst>
              <a:gd name="adj1" fmla="val 72139"/>
              <a:gd name="adj2" fmla="val 49269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52" name="Text Box 44">
            <a:extLst>
              <a:ext uri="{FF2B5EF4-FFF2-40B4-BE49-F238E27FC236}">
                <a16:creationId xmlns:a16="http://schemas.microsoft.com/office/drawing/2014/main" id="{7BF76554-C996-44B6-998E-51D81BB316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15388" y="2455863"/>
            <a:ext cx="412750" cy="1465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千</a:t>
            </a:r>
          </a:p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禧</a:t>
            </a:r>
          </a:p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年</a:t>
            </a:r>
          </a:p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前</a:t>
            </a:r>
          </a:p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后</a:t>
            </a:r>
          </a:p>
        </p:txBody>
      </p:sp>
      <p:sp>
        <p:nvSpPr>
          <p:cNvPr id="68653" name="Text Box 45">
            <a:extLst>
              <a:ext uri="{FF2B5EF4-FFF2-40B4-BE49-F238E27FC236}">
                <a16:creationId xmlns:a16="http://schemas.microsoft.com/office/drawing/2014/main" id="{4C93111A-A70D-42A7-BDEC-96EAB480D7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34525" y="2455863"/>
            <a:ext cx="412750" cy="1465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新</a:t>
            </a:r>
          </a:p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耶</a:t>
            </a:r>
          </a:p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路</a:t>
            </a:r>
          </a:p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撒</a:t>
            </a:r>
          </a:p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冷</a:t>
            </a:r>
          </a:p>
        </p:txBody>
      </p:sp>
      <p:sp>
        <p:nvSpPr>
          <p:cNvPr id="152624" name="AutoShape 62">
            <a:extLst>
              <a:ext uri="{FF2B5EF4-FFF2-40B4-BE49-F238E27FC236}">
                <a16:creationId xmlns:a16="http://schemas.microsoft.com/office/drawing/2014/main" id="{0E7F9FD9-262D-4ECD-8759-72B04B8E78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134938"/>
            <a:ext cx="1584325" cy="863600"/>
          </a:xfrm>
          <a:prstGeom prst="horizontalScroll">
            <a:avLst>
              <a:gd name="adj" fmla="val 12500"/>
            </a:avLst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zh-TW" altLang="en-US" sz="24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启示录</a:t>
            </a:r>
          </a:p>
        </p:txBody>
      </p:sp>
      <p:sp>
        <p:nvSpPr>
          <p:cNvPr id="152625" name="Line 49">
            <a:extLst>
              <a:ext uri="{FF2B5EF4-FFF2-40B4-BE49-F238E27FC236}">
                <a16:creationId xmlns:a16="http://schemas.microsoft.com/office/drawing/2014/main" id="{6C89CF8F-907F-4967-A114-3AA0D088FF04}"/>
              </a:ext>
            </a:extLst>
          </p:cNvPr>
          <p:cNvSpPr>
            <a:spLocks noChangeShapeType="1"/>
          </p:cNvSpPr>
          <p:nvPr/>
        </p:nvSpPr>
        <p:spPr bwMode="auto">
          <a:xfrm>
            <a:off x="2527300" y="2157414"/>
            <a:ext cx="0" cy="220027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2626" name="Line 50">
            <a:extLst>
              <a:ext uri="{FF2B5EF4-FFF2-40B4-BE49-F238E27FC236}">
                <a16:creationId xmlns:a16="http://schemas.microsoft.com/office/drawing/2014/main" id="{447434D4-4759-4B25-BD9C-92D2EBDA5C73}"/>
              </a:ext>
            </a:extLst>
          </p:cNvPr>
          <p:cNvSpPr>
            <a:spLocks noChangeShapeType="1"/>
          </p:cNvSpPr>
          <p:nvPr/>
        </p:nvSpPr>
        <p:spPr bwMode="auto">
          <a:xfrm>
            <a:off x="3249613" y="2155826"/>
            <a:ext cx="0" cy="220027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2630" name="Rectangle 54">
            <a:extLst>
              <a:ext uri="{FF2B5EF4-FFF2-40B4-BE49-F238E27FC236}">
                <a16:creationId xmlns:a16="http://schemas.microsoft.com/office/drawing/2014/main" id="{C8AA0B3B-4669-4D4E-AA68-059F898C51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63637" y="5234364"/>
            <a:ext cx="3744912" cy="1406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  <a:spcAft>
                <a:spcPct val="30000"/>
              </a:spcAft>
            </a:pPr>
            <a:r>
              <a:rPr lang="zh-CN" altLang="en-US" sz="24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所以你要把</a:t>
            </a:r>
            <a:r>
              <a:rPr lang="zh-CN" altLang="en-US" sz="2400" dirty="0">
                <a:highlight>
                  <a:srgbClr val="C0C0C0"/>
                </a:highlight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所看见的</a:t>
            </a:r>
            <a:r>
              <a:rPr lang="zh-CN" altLang="en-US" sz="24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，和</a:t>
            </a:r>
            <a:r>
              <a:rPr lang="zh-CN" altLang="en-US" sz="2400" dirty="0">
                <a:highlight>
                  <a:srgbClr val="00FF00"/>
                </a:highlight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现在的事</a:t>
            </a:r>
            <a:r>
              <a:rPr lang="zh-CN" altLang="en-US" sz="24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，并</a:t>
            </a:r>
            <a:r>
              <a:rPr lang="zh-CN" altLang="en-US" sz="2400" dirty="0">
                <a:highlight>
                  <a:srgbClr val="FF0000"/>
                </a:highlight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将来必成的事</a:t>
            </a:r>
            <a:r>
              <a:rPr lang="zh-CN" altLang="en-US" sz="24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，都写出来。」</a:t>
            </a:r>
            <a:r>
              <a:rPr lang="en-US" altLang="zh-CN" sz="24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(</a:t>
            </a:r>
            <a:r>
              <a:rPr lang="zh-CN" altLang="en-US" sz="24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启</a:t>
            </a:r>
            <a:r>
              <a:rPr lang="en-US" altLang="zh-CN" sz="24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1:19)</a:t>
            </a:r>
            <a:endParaRPr lang="en-US" altLang="zh-TW" sz="2400" dirty="0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EC27636C-B443-4FAC-BB44-CB1F157C7262}"/>
              </a:ext>
            </a:extLst>
          </p:cNvPr>
          <p:cNvSpPr txBox="1"/>
          <p:nvPr/>
        </p:nvSpPr>
        <p:spPr>
          <a:xfrm>
            <a:off x="3142499" y="729102"/>
            <a:ext cx="83894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宝座与</a:t>
            </a:r>
            <a:endParaRPr lang="en-US" altLang="zh-CN" sz="1600" dirty="0">
              <a:solidFill>
                <a:schemeClr val="accent2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  <a:p>
            <a:pPr algn="ctr"/>
            <a:r>
              <a:rPr lang="zh-CN" altLang="en-US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敬拜</a:t>
            </a:r>
            <a:r>
              <a:rPr lang="en-US" altLang="zh-CN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-1</a:t>
            </a:r>
            <a:endParaRPr lang="zh-TW" altLang="en-US" sz="1600" dirty="0">
              <a:solidFill>
                <a:schemeClr val="accent2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5C9DAFB9-A35F-49E1-93DB-FB55302A322B}"/>
              </a:ext>
            </a:extLst>
          </p:cNvPr>
          <p:cNvSpPr txBox="1"/>
          <p:nvPr/>
        </p:nvSpPr>
        <p:spPr>
          <a:xfrm>
            <a:off x="4106469" y="731211"/>
            <a:ext cx="83894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宝座与</a:t>
            </a:r>
            <a:endParaRPr lang="en-US" altLang="zh-CN" sz="1600" dirty="0">
              <a:solidFill>
                <a:schemeClr val="accent2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  <a:p>
            <a:pPr algn="ctr"/>
            <a:r>
              <a:rPr lang="zh-CN" altLang="en-US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敬拜</a:t>
            </a:r>
            <a:r>
              <a:rPr lang="en-US" altLang="zh-CN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-2</a:t>
            </a:r>
            <a:endParaRPr lang="zh-TW" altLang="en-US" sz="1600" dirty="0">
              <a:solidFill>
                <a:schemeClr val="accent2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E6CE4144-07BB-4F66-B02E-FD0C6CAEBF06}"/>
              </a:ext>
            </a:extLst>
          </p:cNvPr>
          <p:cNvSpPr txBox="1"/>
          <p:nvPr/>
        </p:nvSpPr>
        <p:spPr>
          <a:xfrm>
            <a:off x="5314577" y="739257"/>
            <a:ext cx="83894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宝座与</a:t>
            </a:r>
            <a:endParaRPr lang="en-US" altLang="zh-CN" sz="1600" dirty="0">
              <a:solidFill>
                <a:schemeClr val="accent2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  <a:p>
            <a:pPr algn="ctr"/>
            <a:r>
              <a:rPr lang="zh-CN" altLang="en-US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敬拜</a:t>
            </a:r>
            <a:r>
              <a:rPr lang="en-US" altLang="zh-CN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-3</a:t>
            </a:r>
            <a:endParaRPr lang="zh-TW" altLang="en-US" sz="1600" dirty="0">
              <a:solidFill>
                <a:schemeClr val="accent2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8BEEA84B-6F55-4BA1-87E8-347C1C0E242D}"/>
              </a:ext>
            </a:extLst>
          </p:cNvPr>
          <p:cNvSpPr txBox="1"/>
          <p:nvPr/>
        </p:nvSpPr>
        <p:spPr>
          <a:xfrm>
            <a:off x="6820343" y="730077"/>
            <a:ext cx="83894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宝座与</a:t>
            </a:r>
            <a:endParaRPr lang="en-US" altLang="zh-CN" sz="1600" dirty="0">
              <a:solidFill>
                <a:schemeClr val="accent2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  <a:p>
            <a:pPr algn="ctr"/>
            <a:r>
              <a:rPr lang="zh-CN" altLang="en-US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敬拜</a:t>
            </a:r>
            <a:r>
              <a:rPr lang="en-US" altLang="zh-CN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-4</a:t>
            </a:r>
            <a:endParaRPr lang="zh-TW" altLang="en-US" sz="1600" dirty="0">
              <a:solidFill>
                <a:schemeClr val="accent2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843A1CA4-0414-47CB-9652-DA793A5A0D3B}"/>
              </a:ext>
            </a:extLst>
          </p:cNvPr>
          <p:cNvSpPr txBox="1"/>
          <p:nvPr/>
        </p:nvSpPr>
        <p:spPr>
          <a:xfrm>
            <a:off x="8406895" y="739257"/>
            <a:ext cx="83894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宝座与</a:t>
            </a:r>
            <a:endParaRPr lang="en-US" altLang="zh-CN" sz="1600" dirty="0">
              <a:solidFill>
                <a:schemeClr val="accent2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  <a:p>
            <a:pPr algn="ctr"/>
            <a:r>
              <a:rPr lang="zh-CN" altLang="en-US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敬拜</a:t>
            </a:r>
            <a:r>
              <a:rPr lang="en-US" altLang="zh-CN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-5</a:t>
            </a:r>
            <a:endParaRPr lang="zh-TW" altLang="en-US" sz="1600" dirty="0">
              <a:solidFill>
                <a:schemeClr val="accent2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2" name="Rectangle 8">
            <a:extLst>
              <a:ext uri="{FF2B5EF4-FFF2-40B4-BE49-F238E27FC236}">
                <a16:creationId xmlns:a16="http://schemas.microsoft.com/office/drawing/2014/main" id="{B23B0B15-6690-4D46-9626-8DDB2FDEEE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67269" y="1742908"/>
            <a:ext cx="287338" cy="360362"/>
          </a:xfrm>
          <a:prstGeom prst="rect">
            <a:avLst/>
          </a:prstGeom>
          <a:solidFill>
            <a:srgbClr val="66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CN" sz="1600" dirty="0">
                <a:ea typeface="SimHei" panose="02010609060101010101" pitchFamily="49" charset="-122"/>
                <a:cs typeface="Arial" panose="020B0604020202020204" pitchFamily="34" charset="0"/>
              </a:rPr>
              <a:t>15</a:t>
            </a:r>
            <a:endParaRPr lang="en-US" altLang="zh-TW" sz="1600" dirty="0"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3" name="Rectangle 8">
            <a:extLst>
              <a:ext uri="{FF2B5EF4-FFF2-40B4-BE49-F238E27FC236}">
                <a16:creationId xmlns:a16="http://schemas.microsoft.com/office/drawing/2014/main" id="{01B40752-4CED-4471-88CA-4DB7DB6BB6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86575" y="1735138"/>
            <a:ext cx="287338" cy="360362"/>
          </a:xfrm>
          <a:prstGeom prst="rect">
            <a:avLst/>
          </a:prstGeom>
          <a:solidFill>
            <a:srgbClr val="66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CN" sz="1600" dirty="0">
                <a:ea typeface="SimHei" panose="02010609060101010101" pitchFamily="49" charset="-122"/>
                <a:cs typeface="Arial" panose="020B0604020202020204" pitchFamily="34" charset="0"/>
              </a:rPr>
              <a:t>1</a:t>
            </a:r>
            <a:r>
              <a:rPr lang="en-US" altLang="zh-TW" sz="1600" dirty="0">
                <a:ea typeface="SimHei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74" name="Rectangle 8">
            <a:extLst>
              <a:ext uri="{FF2B5EF4-FFF2-40B4-BE49-F238E27FC236}">
                <a16:creationId xmlns:a16="http://schemas.microsoft.com/office/drawing/2014/main" id="{23F52D84-44D1-4A1C-A490-284955DF15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20463" y="1735138"/>
            <a:ext cx="287338" cy="360362"/>
          </a:xfrm>
          <a:prstGeom prst="rect">
            <a:avLst/>
          </a:prstGeom>
          <a:solidFill>
            <a:srgbClr val="66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CN" sz="1600" dirty="0">
                <a:ea typeface="SimHei" panose="02010609060101010101" pitchFamily="49" charset="-122"/>
                <a:cs typeface="Arial" panose="020B0604020202020204" pitchFamily="34" charset="0"/>
              </a:rPr>
              <a:t>11</a:t>
            </a:r>
            <a:endParaRPr lang="en-US" altLang="zh-TW" sz="1600" dirty="0"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5" name="Rectangle 8">
            <a:extLst>
              <a:ext uri="{FF2B5EF4-FFF2-40B4-BE49-F238E27FC236}">
                <a16:creationId xmlns:a16="http://schemas.microsoft.com/office/drawing/2014/main" id="{03524008-55F4-47AF-BFFB-9D2AE5C99F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64994" y="1735138"/>
            <a:ext cx="287338" cy="360362"/>
          </a:xfrm>
          <a:prstGeom prst="rect">
            <a:avLst/>
          </a:prstGeom>
          <a:solidFill>
            <a:srgbClr val="66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CN" sz="1600" dirty="0">
                <a:ea typeface="SimHei" panose="02010609060101010101" pitchFamily="49" charset="-122"/>
                <a:cs typeface="Arial" panose="020B0604020202020204" pitchFamily="34" charset="0"/>
              </a:rPr>
              <a:t>10</a:t>
            </a:r>
            <a:endParaRPr lang="en-US" altLang="zh-TW" sz="1600" dirty="0"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3179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07474"/>
            <a:ext cx="9144000" cy="6550526"/>
          </a:xfrm>
        </p:spPr>
        <p:txBody>
          <a:bodyPr>
            <a:no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四、推荐参考学习资料</a:t>
            </a:r>
          </a:p>
          <a:p>
            <a:pPr algn="l">
              <a:lnSpc>
                <a:spcPct val="150000"/>
              </a:lnSpc>
            </a:pPr>
            <a:r>
              <a:rPr lang="en-US" altLang="zh-CN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1</a:t>
            </a: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</a:t>
            </a:r>
            <a:r>
              <a:rPr lang="en-US" altLang="zh-CN" sz="3600" b="1" dirty="0" err="1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youtube</a:t>
            </a: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视频：</a:t>
            </a:r>
          </a:p>
          <a:p>
            <a:pPr algn="l">
              <a:lnSpc>
                <a:spcPct val="150000"/>
              </a:lnSpc>
            </a:pP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大卫鲍森牧师 	新约纵览</a:t>
            </a:r>
            <a:r>
              <a:rPr lang="en-US" altLang="zh-CN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-</a:t>
            </a: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启示录	</a:t>
            </a:r>
            <a:endParaRPr lang="en-US" altLang="zh-CN" sz="3600" b="1" dirty="0">
              <a:solidFill>
                <a:schemeClr val="tx1"/>
              </a:solidFill>
              <a:latin typeface="MingLiU" panose="02020509000000000000" pitchFamily="49" charset="-120"/>
              <a:ea typeface="MingLiU" panose="02020509000000000000" pitchFamily="49" charset="-120"/>
              <a:cs typeface="华文楷体"/>
            </a:endParaRPr>
          </a:p>
          <a:p>
            <a:pPr algn="l">
              <a:lnSpc>
                <a:spcPct val="150000"/>
              </a:lnSpc>
            </a:pP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康来昌牧师	</a:t>
            </a:r>
            <a:r>
              <a:rPr lang="en-US" altLang="zh-CN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</a:t>
            </a: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启示录中的教会	</a:t>
            </a:r>
          </a:p>
        </p:txBody>
      </p:sp>
    </p:spTree>
    <p:extLst>
      <p:ext uri="{BB962C8B-B14F-4D97-AF65-F5344CB8AC3E}">
        <p14:creationId xmlns:p14="http://schemas.microsoft.com/office/powerpoint/2010/main" val="2748220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07474"/>
            <a:ext cx="9144000" cy="6550526"/>
          </a:xfrm>
        </p:spPr>
        <p:txBody>
          <a:bodyPr>
            <a:no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2</a:t>
            </a: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、查经资料：华人基督徒查经资料网站</a:t>
            </a:r>
            <a:r>
              <a:rPr lang="en-US" altLang="zh-CN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https://www.ccbiblestudy.org/index-S.htm</a:t>
            </a:r>
          </a:p>
          <a:p>
            <a:pPr algn="l">
              <a:lnSpc>
                <a:spcPct val="150000"/>
              </a:lnSpc>
            </a:pPr>
            <a:r>
              <a:rPr lang="en-US" altLang="zh-CN" sz="3600" b="1" dirty="0">
                <a:solidFill>
                  <a:srgbClr val="FF00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3</a:t>
            </a:r>
            <a:r>
              <a:rPr lang="zh-CN" altLang="en-US" sz="3600" b="1" dirty="0">
                <a:solidFill>
                  <a:srgbClr val="FF00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、圣经网站：信望爱圣经工具</a:t>
            </a:r>
            <a:r>
              <a:rPr lang="en-US" altLang="zh-CN" sz="3600" b="1" dirty="0">
                <a:solidFill>
                  <a:srgbClr val="FF00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https://bible.fhl.net/NUI/#/bible/Eph/4/12</a:t>
            </a:r>
          </a:p>
          <a:p>
            <a:pPr algn="l">
              <a:lnSpc>
                <a:spcPct val="150000"/>
              </a:lnSpc>
            </a:pPr>
            <a:r>
              <a:rPr lang="zh-CN" altLang="en-US" sz="3600" b="1" dirty="0">
                <a:solidFill>
                  <a:srgbClr val="FF00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手机版圣经：微读圣经</a:t>
            </a:r>
          </a:p>
          <a:p>
            <a:pPr>
              <a:lnSpc>
                <a:spcPct val="150000"/>
              </a:lnSpc>
            </a:pPr>
            <a:endParaRPr lang="zh-CN" altLang="en-US" sz="3600" b="1" dirty="0">
              <a:solidFill>
                <a:schemeClr val="tx1"/>
              </a:solidFill>
              <a:latin typeface="MingLiU" panose="02020509000000000000" pitchFamily="49" charset="-120"/>
              <a:ea typeface="MingLiU" panose="02020509000000000000" pitchFamily="49" charset="-120"/>
              <a:cs typeface="华文楷体"/>
            </a:endParaRPr>
          </a:p>
        </p:txBody>
      </p:sp>
    </p:spTree>
    <p:extLst>
      <p:ext uri="{BB962C8B-B14F-4D97-AF65-F5344CB8AC3E}">
        <p14:creationId xmlns:p14="http://schemas.microsoft.com/office/powerpoint/2010/main" val="152175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07474"/>
            <a:ext cx="9144000" cy="6550526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48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第一章</a:t>
            </a:r>
            <a:endParaRPr lang="en-US" altLang="zh-CN" sz="4800" b="1" dirty="0">
              <a:solidFill>
                <a:schemeClr val="tx1"/>
              </a:solidFill>
              <a:latin typeface="MingLiU" panose="02020509000000000000" pitchFamily="49" charset="-120"/>
              <a:ea typeface="MingLiU" panose="02020509000000000000" pitchFamily="49" charset="-120"/>
              <a:cs typeface="华文楷体"/>
            </a:endParaRPr>
          </a:p>
          <a:p>
            <a:pPr algn="l">
              <a:lnSpc>
                <a:spcPct val="150000"/>
              </a:lnSpc>
            </a:pP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引言（约翰的自序）</a:t>
            </a:r>
            <a:r>
              <a:rPr lang="en-US" altLang="zh-CN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1:1-1:8</a:t>
            </a:r>
          </a:p>
          <a:p>
            <a:pPr algn="l">
              <a:lnSpc>
                <a:spcPct val="150000"/>
              </a:lnSpc>
            </a:pP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时代的背景</a:t>
            </a:r>
          </a:p>
        </p:txBody>
      </p:sp>
    </p:spTree>
    <p:extLst>
      <p:ext uri="{BB962C8B-B14F-4D97-AF65-F5344CB8AC3E}">
        <p14:creationId xmlns:p14="http://schemas.microsoft.com/office/powerpoint/2010/main" val="3315506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Line 2">
            <a:extLst>
              <a:ext uri="{FF2B5EF4-FFF2-40B4-BE49-F238E27FC236}">
                <a16:creationId xmlns:a16="http://schemas.microsoft.com/office/drawing/2014/main" id="{5A70A26A-6F65-44D3-841B-DE4F43789729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327401" y="4233863"/>
            <a:ext cx="100013" cy="23495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5" name="Line 3">
            <a:extLst>
              <a:ext uri="{FF2B5EF4-FFF2-40B4-BE49-F238E27FC236}">
                <a16:creationId xmlns:a16="http://schemas.microsoft.com/office/drawing/2014/main" id="{8AC39FEF-186F-493A-8F3A-094986E028F2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329114" y="4221163"/>
            <a:ext cx="85725" cy="26035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6" name="Line 4">
            <a:extLst>
              <a:ext uri="{FF2B5EF4-FFF2-40B4-BE49-F238E27FC236}">
                <a16:creationId xmlns:a16="http://schemas.microsoft.com/office/drawing/2014/main" id="{97C64B1C-4596-4EF1-813C-2D6E5D1AD80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700713" y="4221163"/>
            <a:ext cx="0" cy="271462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7" name="Line 5">
            <a:extLst>
              <a:ext uri="{FF2B5EF4-FFF2-40B4-BE49-F238E27FC236}">
                <a16:creationId xmlns:a16="http://schemas.microsoft.com/office/drawing/2014/main" id="{8BC8EA3F-01E3-47E3-858E-48A36BDE534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611438" y="4221163"/>
            <a:ext cx="36512" cy="26035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08D12946-BFBA-44B5-9565-4EAA6F2F2A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74888" y="3497264"/>
            <a:ext cx="1096962" cy="1095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985E0B22-8986-4E25-B83A-E87CE290A0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4388" y="3497264"/>
            <a:ext cx="1096962" cy="1095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80" name="Rectangle 8">
            <a:extLst>
              <a:ext uri="{FF2B5EF4-FFF2-40B4-BE49-F238E27FC236}">
                <a16:creationId xmlns:a16="http://schemas.microsoft.com/office/drawing/2014/main" id="{CEC45023-EE95-4160-9FB5-3A8109C538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52938" y="3497264"/>
            <a:ext cx="1096962" cy="1095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81" name="Rectangle 9">
            <a:extLst>
              <a:ext uri="{FF2B5EF4-FFF2-40B4-BE49-F238E27FC236}">
                <a16:creationId xmlns:a16="http://schemas.microsoft.com/office/drawing/2014/main" id="{535DE36B-7138-4712-B9DB-499AFDE684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48313" y="3497264"/>
            <a:ext cx="1096962" cy="1095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82" name="Rectangle 10">
            <a:extLst>
              <a:ext uri="{FF2B5EF4-FFF2-40B4-BE49-F238E27FC236}">
                <a16:creationId xmlns:a16="http://schemas.microsoft.com/office/drawing/2014/main" id="{FCD1CFBD-3552-4A37-A331-D5406A1756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26226" y="3497264"/>
            <a:ext cx="1096963" cy="1095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83" name="Rectangle 11">
            <a:extLst>
              <a:ext uri="{FF2B5EF4-FFF2-40B4-BE49-F238E27FC236}">
                <a16:creationId xmlns:a16="http://schemas.microsoft.com/office/drawing/2014/main" id="{006E37E7-8032-42B4-B4AC-23DB5C1A69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23188" y="3497264"/>
            <a:ext cx="1096962" cy="1095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84" name="Text Box 12">
            <a:extLst>
              <a:ext uri="{FF2B5EF4-FFF2-40B4-BE49-F238E27FC236}">
                <a16:creationId xmlns:a16="http://schemas.microsoft.com/office/drawing/2014/main" id="{5532AE30-DADA-4D28-A96B-117A971656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9625" y="3141663"/>
            <a:ext cx="3937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TW">
                <a:latin typeface="Arial Narrow" panose="020B060602020203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30</a:t>
            </a:r>
          </a:p>
        </p:txBody>
      </p:sp>
      <p:sp>
        <p:nvSpPr>
          <p:cNvPr id="3085" name="Text Box 13">
            <a:extLst>
              <a:ext uri="{FF2B5EF4-FFF2-40B4-BE49-F238E27FC236}">
                <a16:creationId xmlns:a16="http://schemas.microsoft.com/office/drawing/2014/main" id="{F88B2145-14A8-4EE4-BB69-44A595D898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55950" y="3141663"/>
            <a:ext cx="3937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TW">
                <a:latin typeface="Arial Narrow" panose="020B060602020203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40</a:t>
            </a:r>
          </a:p>
        </p:txBody>
      </p:sp>
      <p:sp>
        <p:nvSpPr>
          <p:cNvPr id="3086" name="Text Box 14">
            <a:extLst>
              <a:ext uri="{FF2B5EF4-FFF2-40B4-BE49-F238E27FC236}">
                <a16:creationId xmlns:a16="http://schemas.microsoft.com/office/drawing/2014/main" id="{A4D3AF09-FD79-4E9E-9E95-410135EC47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56088" y="3141663"/>
            <a:ext cx="3937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TW">
                <a:latin typeface="Arial Narrow" panose="020B060602020203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50</a:t>
            </a:r>
          </a:p>
        </p:txBody>
      </p:sp>
      <p:sp>
        <p:nvSpPr>
          <p:cNvPr id="3087" name="Text Box 15">
            <a:extLst>
              <a:ext uri="{FF2B5EF4-FFF2-40B4-BE49-F238E27FC236}">
                <a16:creationId xmlns:a16="http://schemas.microsoft.com/office/drawing/2014/main" id="{64259543-680A-49E2-B8B0-48A06B4A7E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51463" y="3141663"/>
            <a:ext cx="3937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TW">
                <a:latin typeface="Arial Narrow" panose="020B060602020203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60</a:t>
            </a:r>
          </a:p>
        </p:txBody>
      </p:sp>
      <p:sp>
        <p:nvSpPr>
          <p:cNvPr id="3088" name="Text Box 16">
            <a:extLst>
              <a:ext uri="{FF2B5EF4-FFF2-40B4-BE49-F238E27FC236}">
                <a16:creationId xmlns:a16="http://schemas.microsoft.com/office/drawing/2014/main" id="{46D5072B-82D5-45E5-B525-1D523955CF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30963" y="3141663"/>
            <a:ext cx="3937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TW">
                <a:latin typeface="Arial Narrow" panose="020B060602020203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70</a:t>
            </a:r>
          </a:p>
        </p:txBody>
      </p:sp>
      <p:sp>
        <p:nvSpPr>
          <p:cNvPr id="3089" name="Text Box 17">
            <a:extLst>
              <a:ext uri="{FF2B5EF4-FFF2-40B4-BE49-F238E27FC236}">
                <a16:creationId xmlns:a16="http://schemas.microsoft.com/office/drawing/2014/main" id="{F9A00EFF-4A13-4C1A-9148-FE3FDB9D2B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26338" y="3141663"/>
            <a:ext cx="3937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TW">
                <a:latin typeface="Arial Narrow" panose="020B060602020203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80</a:t>
            </a:r>
          </a:p>
        </p:txBody>
      </p:sp>
      <p:sp>
        <p:nvSpPr>
          <p:cNvPr id="3090" name="Rectangle 18">
            <a:extLst>
              <a:ext uri="{FF2B5EF4-FFF2-40B4-BE49-F238E27FC236}">
                <a16:creationId xmlns:a16="http://schemas.microsoft.com/office/drawing/2014/main" id="{6FF5710D-5301-4037-8B66-6F8723EF10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21738" y="3497264"/>
            <a:ext cx="1096962" cy="1095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91" name="Text Box 19">
            <a:extLst>
              <a:ext uri="{FF2B5EF4-FFF2-40B4-BE49-F238E27FC236}">
                <a16:creationId xmlns:a16="http://schemas.microsoft.com/office/drawing/2014/main" id="{BA436A04-6925-43B7-B4F4-E5DFBB4EF6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24888" y="3141663"/>
            <a:ext cx="3937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TW">
                <a:latin typeface="Arial Narrow" panose="020B060602020203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90</a:t>
            </a:r>
          </a:p>
        </p:txBody>
      </p:sp>
      <p:sp>
        <p:nvSpPr>
          <p:cNvPr id="3092" name="Text Box 20">
            <a:extLst>
              <a:ext uri="{FF2B5EF4-FFF2-40B4-BE49-F238E27FC236}">
                <a16:creationId xmlns:a16="http://schemas.microsoft.com/office/drawing/2014/main" id="{0BA41AA1-F0FD-4A28-ACE7-C7C4024A25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69464" y="3141663"/>
            <a:ext cx="4984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TW">
                <a:latin typeface="Arial Narrow" panose="020B060602020203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100</a:t>
            </a:r>
          </a:p>
        </p:txBody>
      </p:sp>
      <p:sp>
        <p:nvSpPr>
          <p:cNvPr id="3093" name="Rectangle 21">
            <a:extLst>
              <a:ext uri="{FF2B5EF4-FFF2-40B4-BE49-F238E27FC236}">
                <a16:creationId xmlns:a16="http://schemas.microsoft.com/office/drawing/2014/main" id="{53E0497D-A401-4199-B686-D351358809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52663" y="3584575"/>
            <a:ext cx="806450" cy="642938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>
                <a:ea typeface="SimHei" panose="02010609060101010101" pitchFamily="49" charset="-122"/>
                <a:cs typeface="Arial" panose="020B0604020202020204" pitchFamily="34" charset="0"/>
              </a:rPr>
              <a:t>提庇留</a:t>
            </a:r>
          </a:p>
        </p:txBody>
      </p:sp>
      <p:sp>
        <p:nvSpPr>
          <p:cNvPr id="3094" name="Rectangle 22">
            <a:extLst>
              <a:ext uri="{FF2B5EF4-FFF2-40B4-BE49-F238E27FC236}">
                <a16:creationId xmlns:a16="http://schemas.microsoft.com/office/drawing/2014/main" id="{6AC97A6A-5FFC-4DA2-93AB-40807717C9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0" y="3584575"/>
            <a:ext cx="438150" cy="642938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TW" altLang="en-US" sz="1400">
                <a:ea typeface="SimHei" panose="02010609060101010101" pitchFamily="49" charset="-122"/>
                <a:cs typeface="Arial" panose="020B0604020202020204" pitchFamily="34" charset="0"/>
              </a:rPr>
              <a:t>加利</a:t>
            </a:r>
          </a:p>
          <a:p>
            <a:pPr algn="ctr">
              <a:spcAft>
                <a:spcPct val="20000"/>
              </a:spcAft>
            </a:pPr>
            <a:r>
              <a:rPr lang="zh-TW" altLang="en-US" sz="1400">
                <a:ea typeface="SimHei" panose="02010609060101010101" pitchFamily="49" charset="-122"/>
                <a:cs typeface="Arial" panose="020B0604020202020204" pitchFamily="34" charset="0"/>
              </a:rPr>
              <a:t>古拉</a:t>
            </a:r>
          </a:p>
        </p:txBody>
      </p:sp>
      <p:sp>
        <p:nvSpPr>
          <p:cNvPr id="3095" name="Rectangle 23">
            <a:extLst>
              <a:ext uri="{FF2B5EF4-FFF2-40B4-BE49-F238E27FC236}">
                <a16:creationId xmlns:a16="http://schemas.microsoft.com/office/drawing/2014/main" id="{ACBA1550-78E2-4301-B0A2-C542BC1D57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76626" y="3584575"/>
            <a:ext cx="1425575" cy="642938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>
                <a:ea typeface="SimHei" panose="02010609060101010101" pitchFamily="49" charset="-122"/>
                <a:cs typeface="Arial" panose="020B0604020202020204" pitchFamily="34" charset="0"/>
              </a:rPr>
              <a:t>革老丢</a:t>
            </a:r>
          </a:p>
        </p:txBody>
      </p:sp>
      <p:sp>
        <p:nvSpPr>
          <p:cNvPr id="3096" name="Rectangle 24">
            <a:extLst>
              <a:ext uri="{FF2B5EF4-FFF2-40B4-BE49-F238E27FC236}">
                <a16:creationId xmlns:a16="http://schemas.microsoft.com/office/drawing/2014/main" id="{81C74933-B2FF-41FE-9C44-7C1B1C6C32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99026" y="3584575"/>
            <a:ext cx="1535113" cy="642938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>
                <a:ea typeface="SimHei" panose="02010609060101010101" pitchFamily="49" charset="-122"/>
                <a:cs typeface="Arial" panose="020B0604020202020204" pitchFamily="34" charset="0"/>
              </a:rPr>
              <a:t>尼禄</a:t>
            </a:r>
          </a:p>
        </p:txBody>
      </p:sp>
      <p:sp>
        <p:nvSpPr>
          <p:cNvPr id="3097" name="Rectangle 25">
            <a:extLst>
              <a:ext uri="{FF2B5EF4-FFF2-40B4-BE49-F238E27FC236}">
                <a16:creationId xmlns:a16="http://schemas.microsoft.com/office/drawing/2014/main" id="{10812575-2ABD-485F-AE44-3A6E0FF358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32550" y="3584575"/>
            <a:ext cx="109538" cy="642938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98" name="Rectangle 26">
            <a:extLst>
              <a:ext uri="{FF2B5EF4-FFF2-40B4-BE49-F238E27FC236}">
                <a16:creationId xmlns:a16="http://schemas.microsoft.com/office/drawing/2014/main" id="{A5A40645-F98C-44D2-9C71-43D0EA2F4F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32563" y="3584575"/>
            <a:ext cx="1096962" cy="642938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>
                <a:ea typeface="SimHei" panose="02010609060101010101" pitchFamily="49" charset="-122"/>
                <a:cs typeface="Arial" panose="020B0604020202020204" pitchFamily="34" charset="0"/>
              </a:rPr>
              <a:t>维斯帕先</a:t>
            </a:r>
          </a:p>
        </p:txBody>
      </p:sp>
      <p:sp>
        <p:nvSpPr>
          <p:cNvPr id="3099" name="Rectangle 27">
            <a:extLst>
              <a:ext uri="{FF2B5EF4-FFF2-40B4-BE49-F238E27FC236}">
                <a16:creationId xmlns:a16="http://schemas.microsoft.com/office/drawing/2014/main" id="{91A61EBC-B666-4FCD-93B6-69A4463651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4764" y="3584575"/>
            <a:ext cx="219075" cy="642938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1400">
                <a:ea typeface="SimHei" panose="02010609060101010101" pitchFamily="49" charset="-122"/>
                <a:cs typeface="Arial" panose="020B0604020202020204" pitchFamily="34" charset="0"/>
              </a:rPr>
              <a:t>提</a:t>
            </a:r>
          </a:p>
          <a:p>
            <a:pPr algn="ctr"/>
            <a:r>
              <a:rPr lang="zh-TW" altLang="en-US" sz="1400">
                <a:ea typeface="SimHei" panose="02010609060101010101" pitchFamily="49" charset="-122"/>
                <a:cs typeface="Arial" panose="020B0604020202020204" pitchFamily="34" charset="0"/>
              </a:rPr>
              <a:t>多</a:t>
            </a:r>
          </a:p>
        </p:txBody>
      </p:sp>
      <p:sp>
        <p:nvSpPr>
          <p:cNvPr id="3100" name="Rectangle 28">
            <a:extLst>
              <a:ext uri="{FF2B5EF4-FFF2-40B4-BE49-F238E27FC236}">
                <a16:creationId xmlns:a16="http://schemas.microsoft.com/office/drawing/2014/main" id="{F85446D4-1815-42E3-BDF2-D91ABD9559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40663" y="3584575"/>
            <a:ext cx="1644650" cy="642938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>
                <a:ea typeface="SimHei" panose="02010609060101010101" pitchFamily="49" charset="-122"/>
                <a:cs typeface="Arial" panose="020B0604020202020204" pitchFamily="34" charset="0"/>
              </a:rPr>
              <a:t>豆米仙</a:t>
            </a:r>
          </a:p>
        </p:txBody>
      </p:sp>
      <p:sp>
        <p:nvSpPr>
          <p:cNvPr id="3101" name="Rectangle 29">
            <a:extLst>
              <a:ext uri="{FF2B5EF4-FFF2-40B4-BE49-F238E27FC236}">
                <a16:creationId xmlns:a16="http://schemas.microsoft.com/office/drawing/2014/main" id="{15EB0BB8-2881-4A14-BC16-662E714162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77376" y="3584575"/>
            <a:ext cx="219075" cy="642938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02" name="Rectangle 30">
            <a:extLst>
              <a:ext uri="{FF2B5EF4-FFF2-40B4-BE49-F238E27FC236}">
                <a16:creationId xmlns:a16="http://schemas.microsoft.com/office/drawing/2014/main" id="{834FDF55-4758-4DD6-825B-6A611FF693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93275" y="3584575"/>
            <a:ext cx="255588" cy="642938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03" name="Rectangle 31">
            <a:extLst>
              <a:ext uri="{FF2B5EF4-FFF2-40B4-BE49-F238E27FC236}">
                <a16:creationId xmlns:a16="http://schemas.microsoft.com/office/drawing/2014/main" id="{9104E1E6-BC79-4EB6-A231-2490348AD6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28226" y="3578226"/>
            <a:ext cx="131763" cy="658813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04" name="Rectangle 32">
            <a:extLst>
              <a:ext uri="{FF2B5EF4-FFF2-40B4-BE49-F238E27FC236}">
                <a16:creationId xmlns:a16="http://schemas.microsoft.com/office/drawing/2014/main" id="{2A78E133-46D5-4FAF-B1EA-EC813A5810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3601" y="3576639"/>
            <a:ext cx="131763" cy="66992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3105" name="Picture 33">
            <a:extLst>
              <a:ext uri="{FF2B5EF4-FFF2-40B4-BE49-F238E27FC236}">
                <a16:creationId xmlns:a16="http://schemas.microsoft.com/office/drawing/2014/main" id="{40D5F147-178C-4977-B5E3-C6AC9072D6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4" r="13962"/>
          <a:stretch>
            <a:fillRect/>
          </a:stretch>
        </p:blipFill>
        <p:spPr bwMode="auto">
          <a:xfrm>
            <a:off x="2222501" y="4395789"/>
            <a:ext cx="804863" cy="14811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06" name="Picture 34">
            <a:extLst>
              <a:ext uri="{FF2B5EF4-FFF2-40B4-BE49-F238E27FC236}">
                <a16:creationId xmlns:a16="http://schemas.microsoft.com/office/drawing/2014/main" id="{EEDEB779-B061-4466-8A68-4D811A5E20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76" r="7906"/>
          <a:stretch>
            <a:fillRect/>
          </a:stretch>
        </p:blipFill>
        <p:spPr bwMode="auto">
          <a:xfrm>
            <a:off x="4002088" y="4395789"/>
            <a:ext cx="1090612" cy="14811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07" name="Picture 35">
            <a:extLst>
              <a:ext uri="{FF2B5EF4-FFF2-40B4-BE49-F238E27FC236}">
                <a16:creationId xmlns:a16="http://schemas.microsoft.com/office/drawing/2014/main" id="{40EF736C-BCB3-4855-900A-43342CE6EF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16"/>
          <a:stretch>
            <a:fillRect/>
          </a:stretch>
        </p:blipFill>
        <p:spPr bwMode="auto">
          <a:xfrm>
            <a:off x="5141913" y="4395789"/>
            <a:ext cx="1084262" cy="14811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08" name="Line 36">
            <a:extLst>
              <a:ext uri="{FF2B5EF4-FFF2-40B4-BE49-F238E27FC236}">
                <a16:creationId xmlns:a16="http://schemas.microsoft.com/office/drawing/2014/main" id="{F66143F1-9966-4184-A947-687DF2CA2DFB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7731125" y="4225925"/>
            <a:ext cx="185738" cy="433388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3109" name="Picture 37">
            <a:extLst>
              <a:ext uri="{FF2B5EF4-FFF2-40B4-BE49-F238E27FC236}">
                <a16:creationId xmlns:a16="http://schemas.microsoft.com/office/drawing/2014/main" id="{CDC76509-0E2A-4B5D-85F0-77579017B5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8389" y="4395789"/>
            <a:ext cx="1006475" cy="1481137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10" name="Line 38">
            <a:extLst>
              <a:ext uri="{FF2B5EF4-FFF2-40B4-BE49-F238E27FC236}">
                <a16:creationId xmlns:a16="http://schemas.microsoft.com/office/drawing/2014/main" id="{DEB15509-64EB-41FB-BBC3-AAEFE84FA880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8888414" y="4230688"/>
            <a:ext cx="60325" cy="334962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3111" name="Picture 39">
            <a:extLst>
              <a:ext uri="{FF2B5EF4-FFF2-40B4-BE49-F238E27FC236}">
                <a16:creationId xmlns:a16="http://schemas.microsoft.com/office/drawing/2014/main" id="{7CF945C2-5DF9-4B50-9BB0-7356337D6D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01" t="3830" r="5148" b="5141"/>
          <a:stretch>
            <a:fillRect/>
          </a:stretch>
        </p:blipFill>
        <p:spPr bwMode="auto">
          <a:xfrm>
            <a:off x="8474076" y="4395789"/>
            <a:ext cx="1096963" cy="14811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112" name="Line 40">
            <a:extLst>
              <a:ext uri="{FF2B5EF4-FFF2-40B4-BE49-F238E27FC236}">
                <a16:creationId xmlns:a16="http://schemas.microsoft.com/office/drawing/2014/main" id="{0129C95E-F355-4729-8159-D675367DAB4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942138" y="4229101"/>
            <a:ext cx="80962" cy="339725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3113" name="Picture 41">
            <a:extLst>
              <a:ext uri="{FF2B5EF4-FFF2-40B4-BE49-F238E27FC236}">
                <a16:creationId xmlns:a16="http://schemas.microsoft.com/office/drawing/2014/main" id="{BE07B107-AD91-48AF-9F3D-2806E8A458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8564" y="4395789"/>
            <a:ext cx="1095375" cy="1481137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14" name="Line 42">
            <a:extLst>
              <a:ext uri="{FF2B5EF4-FFF2-40B4-BE49-F238E27FC236}">
                <a16:creationId xmlns:a16="http://schemas.microsoft.com/office/drawing/2014/main" id="{2C14F50C-8585-426B-99DA-5A5024DF9F01}"/>
              </a:ext>
            </a:extLst>
          </p:cNvPr>
          <p:cNvSpPr>
            <a:spLocks noChangeShapeType="1"/>
          </p:cNvSpPr>
          <p:nvPr/>
        </p:nvSpPr>
        <p:spPr bwMode="auto">
          <a:xfrm>
            <a:off x="2274888" y="1935164"/>
            <a:ext cx="0" cy="114617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15" name="Text Box 43">
            <a:extLst>
              <a:ext uri="{FF2B5EF4-FFF2-40B4-BE49-F238E27FC236}">
                <a16:creationId xmlns:a16="http://schemas.microsoft.com/office/drawing/2014/main" id="{C4BEEABB-1F60-41DB-8668-0E1E16892A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45666" y="1130301"/>
            <a:ext cx="641350" cy="696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spcAft>
                <a:spcPct val="20000"/>
              </a:spcAft>
            </a:pPr>
            <a:r>
              <a:rPr lang="zh-TW" altLang="en-US" dirty="0">
                <a:solidFill>
                  <a:srgbClr val="FF0000"/>
                </a:solidFill>
                <a:ea typeface="SimHei" panose="02010609060101010101" pitchFamily="49" charset="-122"/>
                <a:cs typeface="Arial" panose="020B0604020202020204" pitchFamily="34" charset="0"/>
              </a:rPr>
              <a:t>主钉</a:t>
            </a:r>
          </a:p>
          <a:p>
            <a:pPr algn="ctr">
              <a:spcAft>
                <a:spcPct val="20000"/>
              </a:spcAft>
            </a:pPr>
            <a:r>
              <a:rPr lang="zh-TW" altLang="en-US" dirty="0">
                <a:solidFill>
                  <a:srgbClr val="FF0000"/>
                </a:solidFill>
                <a:ea typeface="SimHei" panose="02010609060101010101" pitchFamily="49" charset="-122"/>
                <a:cs typeface="Arial" panose="020B0604020202020204" pitchFamily="34" charset="0"/>
              </a:rPr>
              <a:t>十架</a:t>
            </a:r>
          </a:p>
        </p:txBody>
      </p:sp>
      <p:sp>
        <p:nvSpPr>
          <p:cNvPr id="3116" name="Line 44">
            <a:extLst>
              <a:ext uri="{FF2B5EF4-FFF2-40B4-BE49-F238E27FC236}">
                <a16:creationId xmlns:a16="http://schemas.microsoft.com/office/drawing/2014/main" id="{4B401CF2-99E9-4A33-8534-CCBBE26CD03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635751" y="1935164"/>
            <a:ext cx="3175" cy="114617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17" name="Text Box 45">
            <a:extLst>
              <a:ext uri="{FF2B5EF4-FFF2-40B4-BE49-F238E27FC236}">
                <a16:creationId xmlns:a16="http://schemas.microsoft.com/office/drawing/2014/main" id="{17B63478-F214-4986-93A6-71C6C8DD10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15075" y="1169988"/>
            <a:ext cx="641350" cy="696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spcAft>
                <a:spcPct val="20000"/>
              </a:spcAft>
            </a:pPr>
            <a:r>
              <a:rPr lang="zh-TW" altLang="en-US">
                <a:solidFill>
                  <a:srgbClr val="FF0000"/>
                </a:solidFill>
                <a:ea typeface="SimHei" panose="02010609060101010101" pitchFamily="49" charset="-122"/>
                <a:cs typeface="Arial" panose="020B0604020202020204" pitchFamily="34" charset="0"/>
              </a:rPr>
              <a:t>圣殿</a:t>
            </a:r>
          </a:p>
          <a:p>
            <a:pPr algn="ctr">
              <a:spcAft>
                <a:spcPct val="20000"/>
              </a:spcAft>
            </a:pPr>
            <a:r>
              <a:rPr lang="zh-TW" altLang="en-US">
                <a:solidFill>
                  <a:srgbClr val="FF0000"/>
                </a:solidFill>
                <a:ea typeface="SimHei" panose="02010609060101010101" pitchFamily="49" charset="-122"/>
                <a:cs typeface="Arial" panose="020B0604020202020204" pitchFamily="34" charset="0"/>
              </a:rPr>
              <a:t>被毁</a:t>
            </a:r>
          </a:p>
        </p:txBody>
      </p:sp>
      <p:sp>
        <p:nvSpPr>
          <p:cNvPr id="3118" name="Text Box 46">
            <a:extLst>
              <a:ext uri="{FF2B5EF4-FFF2-40B4-BE49-F238E27FC236}">
                <a16:creationId xmlns:a16="http://schemas.microsoft.com/office/drawing/2014/main" id="{412C1C79-7FE4-4747-A61D-526A84120C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3600" y="2044701"/>
            <a:ext cx="641350" cy="1027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spcAft>
                <a:spcPct val="20000"/>
              </a:spcAft>
            </a:pPr>
            <a:r>
              <a:rPr lang="zh-CN" altLang="en-US">
                <a:solidFill>
                  <a:srgbClr val="6600CC"/>
                </a:solidFill>
                <a:ea typeface="SimHei" panose="02010609060101010101" pitchFamily="49" charset="-122"/>
                <a:cs typeface="Arial" panose="020B0604020202020204" pitchFamily="34" charset="0"/>
              </a:rPr>
              <a:t>彼得</a:t>
            </a:r>
          </a:p>
          <a:p>
            <a:pPr algn="ctr">
              <a:spcAft>
                <a:spcPct val="20000"/>
              </a:spcAft>
            </a:pPr>
            <a:r>
              <a:rPr lang="zh-CN" altLang="en-US">
                <a:solidFill>
                  <a:srgbClr val="6600CC"/>
                </a:solidFill>
                <a:ea typeface="SimHei" panose="02010609060101010101" pitchFamily="49" charset="-122"/>
                <a:cs typeface="Arial" panose="020B0604020202020204" pitchFamily="34" charset="0"/>
              </a:rPr>
              <a:t>保罗</a:t>
            </a:r>
          </a:p>
          <a:p>
            <a:pPr algn="ctr">
              <a:spcAft>
                <a:spcPct val="20000"/>
              </a:spcAft>
            </a:pPr>
            <a:r>
              <a:rPr lang="zh-CN" altLang="en-US">
                <a:solidFill>
                  <a:srgbClr val="6600CC"/>
                </a:solidFill>
                <a:ea typeface="SimHei" panose="02010609060101010101" pitchFamily="49" charset="-122"/>
                <a:cs typeface="Arial" panose="020B0604020202020204" pitchFamily="34" charset="0"/>
              </a:rPr>
              <a:t>殉道</a:t>
            </a:r>
            <a:endParaRPr lang="zh-TW" altLang="en-US">
              <a:solidFill>
                <a:srgbClr val="6600CC"/>
              </a:solidFill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119" name="Text Box 47">
            <a:extLst>
              <a:ext uri="{FF2B5EF4-FFF2-40B4-BE49-F238E27FC236}">
                <a16:creationId xmlns:a16="http://schemas.microsoft.com/office/drawing/2014/main" id="{5A2473C3-130B-46AC-80B7-F3D4A1A6FB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33650" y="2382838"/>
            <a:ext cx="641350" cy="696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spcAft>
                <a:spcPct val="20000"/>
              </a:spcAft>
            </a:pPr>
            <a:r>
              <a:rPr lang="zh-TW" altLang="en-US">
                <a:solidFill>
                  <a:srgbClr val="6600CC"/>
                </a:solidFill>
                <a:ea typeface="SimHei" panose="02010609060101010101" pitchFamily="49" charset="-122"/>
                <a:cs typeface="Arial" panose="020B0604020202020204" pitchFamily="34" charset="0"/>
              </a:rPr>
              <a:t>保罗</a:t>
            </a:r>
          </a:p>
          <a:p>
            <a:pPr algn="ctr">
              <a:spcAft>
                <a:spcPct val="20000"/>
              </a:spcAft>
            </a:pPr>
            <a:r>
              <a:rPr lang="zh-TW" altLang="en-US">
                <a:solidFill>
                  <a:srgbClr val="6600CC"/>
                </a:solidFill>
                <a:ea typeface="SimHei" panose="02010609060101010101" pitchFamily="49" charset="-122"/>
                <a:cs typeface="Arial" panose="020B0604020202020204" pitchFamily="34" charset="0"/>
              </a:rPr>
              <a:t>信主</a:t>
            </a:r>
          </a:p>
        </p:txBody>
      </p:sp>
      <p:sp>
        <p:nvSpPr>
          <p:cNvPr id="3120" name="Line 48">
            <a:extLst>
              <a:ext uri="{FF2B5EF4-FFF2-40B4-BE49-F238E27FC236}">
                <a16:creationId xmlns:a16="http://schemas.microsoft.com/office/drawing/2014/main" id="{03AE832D-5A45-4F16-8E55-DD88AE9DD980}"/>
              </a:ext>
            </a:extLst>
          </p:cNvPr>
          <p:cNvSpPr>
            <a:spLocks noChangeShapeType="1"/>
          </p:cNvSpPr>
          <p:nvPr/>
        </p:nvSpPr>
        <p:spPr bwMode="auto">
          <a:xfrm>
            <a:off x="6316663" y="3146425"/>
            <a:ext cx="0" cy="292100"/>
          </a:xfrm>
          <a:prstGeom prst="line">
            <a:avLst/>
          </a:prstGeom>
          <a:noFill/>
          <a:ln w="9525">
            <a:solidFill>
              <a:srgbClr val="6600CC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21" name="Line 49">
            <a:extLst>
              <a:ext uri="{FF2B5EF4-FFF2-40B4-BE49-F238E27FC236}">
                <a16:creationId xmlns:a16="http://schemas.microsoft.com/office/drawing/2014/main" id="{4374AADD-CC20-4C9E-A031-FCC7C48EC6AE}"/>
              </a:ext>
            </a:extLst>
          </p:cNvPr>
          <p:cNvSpPr>
            <a:spLocks noChangeShapeType="1"/>
          </p:cNvSpPr>
          <p:nvPr/>
        </p:nvSpPr>
        <p:spPr bwMode="auto">
          <a:xfrm>
            <a:off x="2855913" y="3146425"/>
            <a:ext cx="0" cy="292100"/>
          </a:xfrm>
          <a:prstGeom prst="line">
            <a:avLst/>
          </a:prstGeom>
          <a:noFill/>
          <a:ln w="9525">
            <a:solidFill>
              <a:srgbClr val="6600CC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22" name="Rectangle 50">
            <a:extLst>
              <a:ext uri="{FF2B5EF4-FFF2-40B4-BE49-F238E27FC236}">
                <a16:creationId xmlns:a16="http://schemas.microsoft.com/office/drawing/2014/main" id="{C38A6ACC-A3DB-42F3-AC56-801D679152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09789" y="3475038"/>
            <a:ext cx="8008937" cy="3651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3123" name="Picture 51">
            <a:extLst>
              <a:ext uri="{FF2B5EF4-FFF2-40B4-BE49-F238E27FC236}">
                <a16:creationId xmlns:a16="http://schemas.microsoft.com/office/drawing/2014/main" id="{AD5E2F44-08CA-4354-9CC2-0A396CA950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79" r="9279"/>
          <a:stretch>
            <a:fillRect/>
          </a:stretch>
        </p:blipFill>
        <p:spPr bwMode="auto">
          <a:xfrm>
            <a:off x="3073401" y="4395789"/>
            <a:ext cx="881063" cy="14811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124" name="AutoShape 52">
            <a:extLst>
              <a:ext uri="{FF2B5EF4-FFF2-40B4-BE49-F238E27FC236}">
                <a16:creationId xmlns:a16="http://schemas.microsoft.com/office/drawing/2014/main" id="{3CB2E1BA-4BDD-4FA6-893D-20460924266B}"/>
              </a:ext>
            </a:extLst>
          </p:cNvPr>
          <p:cNvSpPr>
            <a:spLocks/>
          </p:cNvSpPr>
          <p:nvPr/>
        </p:nvSpPr>
        <p:spPr bwMode="auto">
          <a:xfrm rot="5400000">
            <a:off x="4565650" y="2463800"/>
            <a:ext cx="211138" cy="1093788"/>
          </a:xfrm>
          <a:prstGeom prst="leftBrace">
            <a:avLst>
              <a:gd name="adj1" fmla="val 43170"/>
              <a:gd name="adj2" fmla="val 50000"/>
            </a:avLst>
          </a:prstGeom>
          <a:noFill/>
          <a:ln w="9525">
            <a:solidFill>
              <a:srgbClr val="66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25" name="Text Box 53">
            <a:extLst>
              <a:ext uri="{FF2B5EF4-FFF2-40B4-BE49-F238E27FC236}">
                <a16:creationId xmlns:a16="http://schemas.microsoft.com/office/drawing/2014/main" id="{6C98A656-7E2B-4895-BA24-6C1FFA71F3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2738" y="2182813"/>
            <a:ext cx="1098550" cy="696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Aft>
                <a:spcPct val="20000"/>
              </a:spcAft>
            </a:pPr>
            <a:r>
              <a:rPr lang="zh-CN" altLang="en-US">
                <a:solidFill>
                  <a:srgbClr val="6600FF"/>
                </a:solidFill>
                <a:ea typeface="SimHei" panose="02010609060101010101" pitchFamily="49" charset="-122"/>
                <a:cs typeface="Arial" panose="020B0604020202020204" pitchFamily="34" charset="0"/>
              </a:rPr>
              <a:t>保罗三次</a:t>
            </a:r>
          </a:p>
          <a:p>
            <a:pPr>
              <a:spcAft>
                <a:spcPct val="20000"/>
              </a:spcAft>
            </a:pPr>
            <a:r>
              <a:rPr lang="zh-CN" altLang="en-US">
                <a:solidFill>
                  <a:srgbClr val="6600FF"/>
                </a:solidFill>
                <a:ea typeface="SimHei" panose="02010609060101010101" pitchFamily="49" charset="-122"/>
                <a:cs typeface="Arial" panose="020B0604020202020204" pitchFamily="34" charset="0"/>
              </a:rPr>
              <a:t>旅行传道</a:t>
            </a:r>
            <a:endParaRPr lang="zh-TW" altLang="en-US">
              <a:solidFill>
                <a:srgbClr val="6600FF"/>
              </a:solidFill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126" name="Text Box 54">
            <a:extLst>
              <a:ext uri="{FF2B5EF4-FFF2-40B4-BE49-F238E27FC236}">
                <a16:creationId xmlns:a16="http://schemas.microsoft.com/office/drawing/2014/main" id="{341078C2-3632-451C-992E-0C10C56896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59850" y="2384426"/>
            <a:ext cx="869950" cy="696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spcAft>
                <a:spcPct val="20000"/>
              </a:spcAft>
            </a:pPr>
            <a:r>
              <a:rPr lang="zh-CN" altLang="en-US">
                <a:solidFill>
                  <a:srgbClr val="6600CC"/>
                </a:solidFill>
                <a:ea typeface="SimHei" panose="02010609060101010101" pitchFamily="49" charset="-122"/>
                <a:cs typeface="Arial" panose="020B0604020202020204" pitchFamily="34" charset="0"/>
              </a:rPr>
              <a:t>约翰写</a:t>
            </a:r>
          </a:p>
          <a:p>
            <a:pPr algn="ctr">
              <a:spcAft>
                <a:spcPct val="20000"/>
              </a:spcAft>
            </a:pPr>
            <a:r>
              <a:rPr lang="zh-CN" altLang="en-US">
                <a:solidFill>
                  <a:srgbClr val="6600CC"/>
                </a:solidFill>
                <a:ea typeface="SimHei" panose="02010609060101010101" pitchFamily="49" charset="-122"/>
                <a:cs typeface="Arial" panose="020B0604020202020204" pitchFamily="34" charset="0"/>
              </a:rPr>
              <a:t>启示录</a:t>
            </a:r>
            <a:endParaRPr lang="zh-TW" altLang="en-US">
              <a:solidFill>
                <a:srgbClr val="6600CC"/>
              </a:solidFill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127" name="Line 55">
            <a:extLst>
              <a:ext uri="{FF2B5EF4-FFF2-40B4-BE49-F238E27FC236}">
                <a16:creationId xmlns:a16="http://schemas.microsoft.com/office/drawing/2014/main" id="{0A699A91-9957-4F00-B7E5-91F1C57538C9}"/>
              </a:ext>
            </a:extLst>
          </p:cNvPr>
          <p:cNvSpPr>
            <a:spLocks noChangeShapeType="1"/>
          </p:cNvSpPr>
          <p:nvPr/>
        </p:nvSpPr>
        <p:spPr bwMode="auto">
          <a:xfrm>
            <a:off x="9396413" y="3143250"/>
            <a:ext cx="0" cy="292100"/>
          </a:xfrm>
          <a:prstGeom prst="line">
            <a:avLst/>
          </a:prstGeom>
          <a:noFill/>
          <a:ln w="9525">
            <a:solidFill>
              <a:srgbClr val="6600CC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29" name="Rectangle 57">
            <a:extLst>
              <a:ext uri="{FF2B5EF4-FFF2-40B4-BE49-F238E27FC236}">
                <a16:creationId xmlns:a16="http://schemas.microsoft.com/office/drawing/2014/main" id="{F8E0D0AD-F65C-45C9-AD1E-62718B10A9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74826" y="260351"/>
            <a:ext cx="2665413" cy="720725"/>
          </a:xfrm>
          <a:prstGeom prst="rect">
            <a:avLst/>
          </a:prstGeom>
          <a:blipFill dpi="0" rotWithShape="1">
            <a:blip r:embed="rId11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2400">
                <a:ea typeface="SimHei" panose="02010609060101010101" pitchFamily="49" charset="-122"/>
                <a:cs typeface="Arial" panose="020B0604020202020204" pitchFamily="34" charset="0"/>
              </a:rPr>
              <a:t>启示录写作背景</a:t>
            </a:r>
            <a:endParaRPr lang="zh-TW" altLang="en-US" sz="2400"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2">
            <a:extLst>
              <a:ext uri="{FF2B5EF4-FFF2-40B4-BE49-F238E27FC236}">
                <a16:creationId xmlns:a16="http://schemas.microsoft.com/office/drawing/2014/main" id="{63B8009B-9010-4F92-B8D2-29FD81D47D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5376" y="4948239"/>
            <a:ext cx="7802563" cy="1698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20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由于他传道大有能力，反对者将他告到罗马。据教父特土良说，罗马皇帝豆米仙要将约翰丢进滚烫的油锅中，他却蒙主保守，毫发无伤。豆米仙只好将他放逐到拔摩海岛，在矿石场做苦工，时为主后</a:t>
            </a:r>
            <a:r>
              <a:rPr lang="en-US" altLang="zh-CN" sz="220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95</a:t>
            </a:r>
            <a:r>
              <a:rPr lang="zh-CN" altLang="en-US" sz="220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年。</a:t>
            </a:r>
            <a:endParaRPr lang="zh-TW" altLang="en-US" sz="2200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5123" name="Picture 3">
            <a:extLst>
              <a:ext uri="{FF2B5EF4-FFF2-40B4-BE49-F238E27FC236}">
                <a16:creationId xmlns:a16="http://schemas.microsoft.com/office/drawing/2014/main" id="{45CE145B-6088-45B2-A975-A5423C1C27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"/>
          <a:stretch>
            <a:fillRect/>
          </a:stretch>
        </p:blipFill>
        <p:spPr bwMode="auto">
          <a:xfrm>
            <a:off x="1524000" y="0"/>
            <a:ext cx="9144000" cy="4730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5" name="Oval 5">
            <a:extLst>
              <a:ext uri="{FF2B5EF4-FFF2-40B4-BE49-F238E27FC236}">
                <a16:creationId xmlns:a16="http://schemas.microsoft.com/office/drawing/2014/main" id="{2E6ED362-A31F-494E-84F8-7E474DE290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79676" y="3008313"/>
            <a:ext cx="182563" cy="182562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26" name="AutoShape 6">
            <a:extLst>
              <a:ext uri="{FF2B5EF4-FFF2-40B4-BE49-F238E27FC236}">
                <a16:creationId xmlns:a16="http://schemas.microsoft.com/office/drawing/2014/main" id="{2348A36F-30AE-4B52-B5C1-C711E23AA1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78039" y="3524250"/>
            <a:ext cx="719137" cy="509588"/>
          </a:xfrm>
          <a:prstGeom prst="wedgeRectCallout">
            <a:avLst>
              <a:gd name="adj1" fmla="val 20199"/>
              <a:gd name="adj2" fmla="val -123208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拔摩</a:t>
            </a:r>
          </a:p>
        </p:txBody>
      </p:sp>
      <p:sp>
        <p:nvSpPr>
          <p:cNvPr id="5127" name="Freeform 7">
            <a:extLst>
              <a:ext uri="{FF2B5EF4-FFF2-40B4-BE49-F238E27FC236}">
                <a16:creationId xmlns:a16="http://schemas.microsoft.com/office/drawing/2014/main" id="{140CB97D-C46C-4C9C-99BD-D64A85029842}"/>
              </a:ext>
            </a:extLst>
          </p:cNvPr>
          <p:cNvSpPr>
            <a:spLocks/>
          </p:cNvSpPr>
          <p:nvPr/>
        </p:nvSpPr>
        <p:spPr bwMode="auto">
          <a:xfrm>
            <a:off x="2473325" y="1489075"/>
            <a:ext cx="2343150" cy="2095500"/>
          </a:xfrm>
          <a:custGeom>
            <a:avLst/>
            <a:gdLst>
              <a:gd name="T0" fmla="*/ 669 w 1476"/>
              <a:gd name="T1" fmla="*/ 53 h 1320"/>
              <a:gd name="T2" fmla="*/ 669 w 1476"/>
              <a:gd name="T3" fmla="*/ 122 h 1320"/>
              <a:gd name="T4" fmla="*/ 761 w 1476"/>
              <a:gd name="T5" fmla="*/ 191 h 1320"/>
              <a:gd name="T6" fmla="*/ 1061 w 1476"/>
              <a:gd name="T7" fmla="*/ 260 h 1320"/>
              <a:gd name="T8" fmla="*/ 1245 w 1476"/>
              <a:gd name="T9" fmla="*/ 260 h 1320"/>
              <a:gd name="T10" fmla="*/ 1239 w 1476"/>
              <a:gd name="T11" fmla="*/ 400 h 1320"/>
              <a:gd name="T12" fmla="*/ 1268 w 1476"/>
              <a:gd name="T13" fmla="*/ 514 h 1320"/>
              <a:gd name="T14" fmla="*/ 1476 w 1476"/>
              <a:gd name="T15" fmla="*/ 652 h 1320"/>
              <a:gd name="T16" fmla="*/ 1476 w 1476"/>
              <a:gd name="T17" fmla="*/ 836 h 1320"/>
              <a:gd name="T18" fmla="*/ 1383 w 1476"/>
              <a:gd name="T19" fmla="*/ 882 h 1320"/>
              <a:gd name="T20" fmla="*/ 1222 w 1476"/>
              <a:gd name="T21" fmla="*/ 744 h 1320"/>
              <a:gd name="T22" fmla="*/ 1130 w 1476"/>
              <a:gd name="T23" fmla="*/ 744 h 1320"/>
              <a:gd name="T24" fmla="*/ 992 w 1476"/>
              <a:gd name="T25" fmla="*/ 951 h 1320"/>
              <a:gd name="T26" fmla="*/ 923 w 1476"/>
              <a:gd name="T27" fmla="*/ 1066 h 1320"/>
              <a:gd name="T28" fmla="*/ 923 w 1476"/>
              <a:gd name="T29" fmla="*/ 1182 h 1320"/>
              <a:gd name="T30" fmla="*/ 854 w 1476"/>
              <a:gd name="T31" fmla="*/ 1205 h 1320"/>
              <a:gd name="T32" fmla="*/ 738 w 1476"/>
              <a:gd name="T33" fmla="*/ 1320 h 1320"/>
              <a:gd name="T34" fmla="*/ 646 w 1476"/>
              <a:gd name="T35" fmla="*/ 1274 h 1320"/>
              <a:gd name="T36" fmla="*/ 531 w 1476"/>
              <a:gd name="T37" fmla="*/ 1251 h 1320"/>
              <a:gd name="T38" fmla="*/ 439 w 1476"/>
              <a:gd name="T39" fmla="*/ 1274 h 1320"/>
              <a:gd name="T40" fmla="*/ 278 w 1476"/>
              <a:gd name="T41" fmla="*/ 1251 h 1320"/>
              <a:gd name="T42" fmla="*/ 260 w 1476"/>
              <a:gd name="T43" fmla="*/ 1219 h 1320"/>
              <a:gd name="T44" fmla="*/ 423 w 1476"/>
              <a:gd name="T45" fmla="*/ 1180 h 1320"/>
              <a:gd name="T46" fmla="*/ 231 w 1476"/>
              <a:gd name="T47" fmla="*/ 1113 h 1320"/>
              <a:gd name="T48" fmla="*/ 276 w 1476"/>
              <a:gd name="T49" fmla="*/ 1062 h 1320"/>
              <a:gd name="T50" fmla="*/ 170 w 1476"/>
              <a:gd name="T51" fmla="*/ 905 h 1320"/>
              <a:gd name="T52" fmla="*/ 250 w 1476"/>
              <a:gd name="T53" fmla="*/ 886 h 1320"/>
              <a:gd name="T54" fmla="*/ 237 w 1476"/>
              <a:gd name="T55" fmla="*/ 822 h 1320"/>
              <a:gd name="T56" fmla="*/ 0 w 1476"/>
              <a:gd name="T57" fmla="*/ 697 h 1320"/>
              <a:gd name="T58" fmla="*/ 39 w 1476"/>
              <a:gd name="T59" fmla="*/ 572 h 1320"/>
              <a:gd name="T60" fmla="*/ 93 w 1476"/>
              <a:gd name="T61" fmla="*/ 556 h 1320"/>
              <a:gd name="T62" fmla="*/ 141 w 1476"/>
              <a:gd name="T63" fmla="*/ 611 h 1320"/>
              <a:gd name="T64" fmla="*/ 135 w 1476"/>
              <a:gd name="T65" fmla="*/ 553 h 1320"/>
              <a:gd name="T66" fmla="*/ 180 w 1476"/>
              <a:gd name="T67" fmla="*/ 524 h 1320"/>
              <a:gd name="T68" fmla="*/ 125 w 1476"/>
              <a:gd name="T69" fmla="*/ 364 h 1320"/>
              <a:gd name="T70" fmla="*/ 208 w 1476"/>
              <a:gd name="T71" fmla="*/ 291 h 1320"/>
              <a:gd name="T72" fmla="*/ 0 w 1476"/>
              <a:gd name="T73" fmla="*/ 284 h 1320"/>
              <a:gd name="T74" fmla="*/ 47 w 1476"/>
              <a:gd name="T75" fmla="*/ 145 h 1320"/>
              <a:gd name="T76" fmla="*/ 208 w 1476"/>
              <a:gd name="T77" fmla="*/ 7 h 1320"/>
              <a:gd name="T78" fmla="*/ 349 w 1476"/>
              <a:gd name="T79" fmla="*/ 0 h 1320"/>
              <a:gd name="T80" fmla="*/ 400 w 1476"/>
              <a:gd name="T81" fmla="*/ 51 h 1320"/>
              <a:gd name="T82" fmla="*/ 557 w 1476"/>
              <a:gd name="T83" fmla="*/ 32 h 1320"/>
              <a:gd name="T84" fmla="*/ 669 w 1476"/>
              <a:gd name="T85" fmla="*/ 53 h 1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476" h="1320">
                <a:moveTo>
                  <a:pt x="669" y="53"/>
                </a:moveTo>
                <a:lnTo>
                  <a:pt x="669" y="122"/>
                </a:lnTo>
                <a:lnTo>
                  <a:pt x="761" y="191"/>
                </a:lnTo>
                <a:lnTo>
                  <a:pt x="1061" y="260"/>
                </a:lnTo>
                <a:lnTo>
                  <a:pt x="1245" y="260"/>
                </a:lnTo>
                <a:lnTo>
                  <a:pt x="1239" y="400"/>
                </a:lnTo>
                <a:lnTo>
                  <a:pt x="1268" y="514"/>
                </a:lnTo>
                <a:lnTo>
                  <a:pt x="1476" y="652"/>
                </a:lnTo>
                <a:lnTo>
                  <a:pt x="1476" y="836"/>
                </a:lnTo>
                <a:lnTo>
                  <a:pt x="1383" y="882"/>
                </a:lnTo>
                <a:lnTo>
                  <a:pt x="1222" y="744"/>
                </a:lnTo>
                <a:lnTo>
                  <a:pt x="1130" y="744"/>
                </a:lnTo>
                <a:lnTo>
                  <a:pt x="992" y="951"/>
                </a:lnTo>
                <a:lnTo>
                  <a:pt x="923" y="1066"/>
                </a:lnTo>
                <a:lnTo>
                  <a:pt x="923" y="1182"/>
                </a:lnTo>
                <a:lnTo>
                  <a:pt x="854" y="1205"/>
                </a:lnTo>
                <a:lnTo>
                  <a:pt x="738" y="1320"/>
                </a:lnTo>
                <a:lnTo>
                  <a:pt x="646" y="1274"/>
                </a:lnTo>
                <a:lnTo>
                  <a:pt x="531" y="1251"/>
                </a:lnTo>
                <a:lnTo>
                  <a:pt x="439" y="1274"/>
                </a:lnTo>
                <a:lnTo>
                  <a:pt x="278" y="1251"/>
                </a:lnTo>
                <a:lnTo>
                  <a:pt x="260" y="1219"/>
                </a:lnTo>
                <a:lnTo>
                  <a:pt x="423" y="1180"/>
                </a:lnTo>
                <a:lnTo>
                  <a:pt x="231" y="1113"/>
                </a:lnTo>
                <a:lnTo>
                  <a:pt x="276" y="1062"/>
                </a:lnTo>
                <a:lnTo>
                  <a:pt x="170" y="905"/>
                </a:lnTo>
                <a:lnTo>
                  <a:pt x="250" y="886"/>
                </a:lnTo>
                <a:lnTo>
                  <a:pt x="237" y="822"/>
                </a:lnTo>
                <a:lnTo>
                  <a:pt x="0" y="697"/>
                </a:lnTo>
                <a:lnTo>
                  <a:pt x="39" y="572"/>
                </a:lnTo>
                <a:lnTo>
                  <a:pt x="93" y="556"/>
                </a:lnTo>
                <a:lnTo>
                  <a:pt x="141" y="611"/>
                </a:lnTo>
                <a:lnTo>
                  <a:pt x="135" y="553"/>
                </a:lnTo>
                <a:lnTo>
                  <a:pt x="180" y="524"/>
                </a:lnTo>
                <a:lnTo>
                  <a:pt x="125" y="364"/>
                </a:lnTo>
                <a:lnTo>
                  <a:pt x="208" y="291"/>
                </a:lnTo>
                <a:lnTo>
                  <a:pt x="0" y="284"/>
                </a:lnTo>
                <a:lnTo>
                  <a:pt x="47" y="145"/>
                </a:lnTo>
                <a:lnTo>
                  <a:pt x="208" y="7"/>
                </a:lnTo>
                <a:lnTo>
                  <a:pt x="349" y="0"/>
                </a:lnTo>
                <a:lnTo>
                  <a:pt x="400" y="51"/>
                </a:lnTo>
                <a:lnTo>
                  <a:pt x="557" y="32"/>
                </a:lnTo>
                <a:lnTo>
                  <a:pt x="669" y="53"/>
                </a:lnTo>
                <a:close/>
              </a:path>
            </a:pathLst>
          </a:custGeom>
          <a:solidFill>
            <a:srgbClr val="000000">
              <a:alpha val="30000"/>
            </a:srgbClr>
          </a:solidFill>
          <a:ln w="12700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28" name="AutoShape 8">
            <a:extLst>
              <a:ext uri="{FF2B5EF4-FFF2-40B4-BE49-F238E27FC236}">
                <a16:creationId xmlns:a16="http://schemas.microsoft.com/office/drawing/2014/main" id="{1355DFDE-9DC3-4C74-9E63-6CC7919E72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0201" y="2346325"/>
            <a:ext cx="976313" cy="509588"/>
          </a:xfrm>
          <a:prstGeom prst="wedgeRectCallout">
            <a:avLst>
              <a:gd name="adj1" fmla="val 79431"/>
              <a:gd name="adj2" fmla="val 34111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以弗所</a:t>
            </a:r>
          </a:p>
        </p:txBody>
      </p:sp>
      <p:sp>
        <p:nvSpPr>
          <p:cNvPr id="5129" name="Text Box 9">
            <a:extLst>
              <a:ext uri="{FF2B5EF4-FFF2-40B4-BE49-F238E27FC236}">
                <a16:creationId xmlns:a16="http://schemas.microsoft.com/office/drawing/2014/main" id="{AF12443B-8EF6-4120-B1C7-B2EDB1737C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5163" y="2219326"/>
            <a:ext cx="1200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0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亚西亚省</a:t>
            </a:r>
          </a:p>
        </p:txBody>
      </p:sp>
      <p:pic>
        <p:nvPicPr>
          <p:cNvPr id="5131" name="Picture 11">
            <a:extLst>
              <a:ext uri="{FF2B5EF4-FFF2-40B4-BE49-F238E27FC236}">
                <a16:creationId xmlns:a16="http://schemas.microsoft.com/office/drawing/2014/main" id="{7B5B4B42-3758-4F4E-9B3F-181E71CEA3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01" t="3830" r="5148" b="5141"/>
          <a:stretch>
            <a:fillRect/>
          </a:stretch>
        </p:blipFill>
        <p:spPr bwMode="auto">
          <a:xfrm>
            <a:off x="8034338" y="247650"/>
            <a:ext cx="2139950" cy="28892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32" name="Rectangle 12">
            <a:extLst>
              <a:ext uri="{FF2B5EF4-FFF2-40B4-BE49-F238E27FC236}">
                <a16:creationId xmlns:a16="http://schemas.microsoft.com/office/drawing/2014/main" id="{A3A45227-B55E-4BB6-9CC8-8B5A89B579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34338" y="3136900"/>
            <a:ext cx="2138362" cy="438150"/>
          </a:xfrm>
          <a:prstGeom prst="rect">
            <a:avLst/>
          </a:prstGeom>
          <a:solidFill>
            <a:srgbClr val="000000">
              <a:alpha val="7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豆米仙</a:t>
            </a:r>
          </a:p>
        </p:txBody>
      </p:sp>
      <p:sp>
        <p:nvSpPr>
          <p:cNvPr id="5133" name="Rectangle 13">
            <a:extLst>
              <a:ext uri="{FF2B5EF4-FFF2-40B4-BE49-F238E27FC236}">
                <a16:creationId xmlns:a16="http://schemas.microsoft.com/office/drawing/2014/main" id="{D6C92D17-AA37-487F-918C-59C87E8656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06564" y="5002214"/>
            <a:ext cx="585787" cy="1666875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2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教</a:t>
            </a:r>
          </a:p>
          <a:p>
            <a:pPr algn="ctr"/>
            <a:r>
              <a:rPr lang="zh-TW" altLang="en-US" sz="22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会</a:t>
            </a:r>
          </a:p>
          <a:p>
            <a:pPr algn="ctr"/>
            <a:r>
              <a:rPr lang="zh-TW" altLang="en-US" sz="22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传</a:t>
            </a:r>
          </a:p>
          <a:p>
            <a:pPr algn="ctr"/>
            <a:r>
              <a:rPr lang="zh-TW" altLang="en-US" sz="22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统</a:t>
            </a:r>
          </a:p>
        </p:txBody>
      </p:sp>
      <p:sp>
        <p:nvSpPr>
          <p:cNvPr id="5124" name="Oval 4">
            <a:extLst>
              <a:ext uri="{FF2B5EF4-FFF2-40B4-BE49-F238E27FC236}">
                <a16:creationId xmlns:a16="http://schemas.microsoft.com/office/drawing/2014/main" id="{7E481169-6F20-451F-8070-3C37FFE4A6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76551" y="2725739"/>
            <a:ext cx="111125" cy="111125"/>
          </a:xfrm>
          <a:prstGeom prst="ellipse">
            <a:avLst/>
          </a:prstGeom>
          <a:solidFill>
            <a:srgbClr val="FF0000"/>
          </a:solidFill>
          <a:ln w="9525" algn="ctr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>
            <a:extLst>
              <a:ext uri="{FF2B5EF4-FFF2-40B4-BE49-F238E27FC236}">
                <a16:creationId xmlns:a16="http://schemas.microsoft.com/office/drawing/2014/main" id="{0AC48D7C-F319-493C-A3CA-00C20F2733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5589" y="0"/>
            <a:ext cx="6042025" cy="68580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71" name="AutoShape 3">
            <a:extLst>
              <a:ext uri="{FF2B5EF4-FFF2-40B4-BE49-F238E27FC236}">
                <a16:creationId xmlns:a16="http://schemas.microsoft.com/office/drawing/2014/main" id="{4BB1DF41-1872-4F75-9F74-1B9C84B51D16}"/>
              </a:ext>
            </a:extLst>
          </p:cNvPr>
          <p:cNvSpPr>
            <a:spLocks noChangeArrowheads="1"/>
          </p:cNvSpPr>
          <p:nvPr/>
        </p:nvSpPr>
        <p:spPr bwMode="auto">
          <a:xfrm rot="19816896">
            <a:off x="3121025" y="4044950"/>
            <a:ext cx="342900" cy="204788"/>
          </a:xfrm>
          <a:prstGeom prst="rightArrow">
            <a:avLst>
              <a:gd name="adj1" fmla="val 42231"/>
              <a:gd name="adj2" fmla="val 86752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72" name="Oval 4">
            <a:extLst>
              <a:ext uri="{FF2B5EF4-FFF2-40B4-BE49-F238E27FC236}">
                <a16:creationId xmlns:a16="http://schemas.microsoft.com/office/drawing/2014/main" id="{607DC001-ADBF-43D3-9CB8-C588535F6A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46463" y="3998913"/>
            <a:ext cx="88900" cy="88900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73" name="Rectangle 5">
            <a:extLst>
              <a:ext uri="{FF2B5EF4-FFF2-40B4-BE49-F238E27FC236}">
                <a16:creationId xmlns:a16="http://schemas.microsoft.com/office/drawing/2014/main" id="{7F8D6824-936D-48FD-BA26-AF20BD1CF3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49526" y="2898776"/>
            <a:ext cx="1933575" cy="146367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74" name="Text Box 6">
            <a:extLst>
              <a:ext uri="{FF2B5EF4-FFF2-40B4-BE49-F238E27FC236}">
                <a16:creationId xmlns:a16="http://schemas.microsoft.com/office/drawing/2014/main" id="{4898F789-8682-47E9-B92E-9E723F3202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50238" y="692151"/>
            <a:ext cx="1662112" cy="760413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8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拔摩岛</a:t>
            </a:r>
          </a:p>
        </p:txBody>
      </p:sp>
      <p:sp>
        <p:nvSpPr>
          <p:cNvPr id="7175" name="Rectangle 7">
            <a:extLst>
              <a:ext uri="{FF2B5EF4-FFF2-40B4-BE49-F238E27FC236}">
                <a16:creationId xmlns:a16="http://schemas.microsoft.com/office/drawing/2014/main" id="{D19555A7-B5BA-4A6D-86CB-8BDC5010CB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02576" y="1752600"/>
            <a:ext cx="2466975" cy="2882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20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现隶属希腊，岛宽</a:t>
            </a:r>
            <a:r>
              <a:rPr lang="en-US" altLang="zh-CN" sz="220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6</a:t>
            </a:r>
            <a:r>
              <a:rPr lang="zh-CN" altLang="en-US" sz="220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公里，长</a:t>
            </a:r>
            <a:r>
              <a:rPr lang="en-US" altLang="zh-CN" sz="220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13</a:t>
            </a:r>
            <a:r>
              <a:rPr lang="zh-CN" altLang="en-US" sz="220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公里，大多为山地，土地贫瘠，雨量稀少，发展农业不易，多数的农产品和饮用水都由外地输入。 </a:t>
            </a:r>
            <a:endParaRPr lang="zh-TW" altLang="en-US" sz="2200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>
            <a:extLst>
              <a:ext uri="{FF2B5EF4-FFF2-40B4-BE49-F238E27FC236}">
                <a16:creationId xmlns:a16="http://schemas.microsoft.com/office/drawing/2014/main" id="{B16136C9-3F2F-48EC-97C5-D101D01749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684"/>
          <a:stretch>
            <a:fillRect/>
          </a:stretch>
        </p:blipFill>
        <p:spPr bwMode="auto">
          <a:xfrm>
            <a:off x="1524000" y="0"/>
            <a:ext cx="9144000" cy="685165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95" name="Oval 3">
            <a:extLst>
              <a:ext uri="{FF2B5EF4-FFF2-40B4-BE49-F238E27FC236}">
                <a16:creationId xmlns:a16="http://schemas.microsoft.com/office/drawing/2014/main" id="{CA8B2603-E442-4597-B4EB-252B182B6A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7100" y="5110163"/>
            <a:ext cx="88900" cy="88900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6" name="AutoShape 4">
            <a:extLst>
              <a:ext uri="{FF2B5EF4-FFF2-40B4-BE49-F238E27FC236}">
                <a16:creationId xmlns:a16="http://schemas.microsoft.com/office/drawing/2014/main" id="{52936DC1-A5B2-4CE7-BCDF-3622BBA2F9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21125" y="4979988"/>
            <a:ext cx="1506538" cy="901700"/>
          </a:xfrm>
          <a:prstGeom prst="wedgeRectCallout">
            <a:avLst>
              <a:gd name="adj1" fmla="val 85931"/>
              <a:gd name="adj2" fmla="val -29579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lnSpc>
                <a:spcPct val="120000"/>
              </a:lnSpc>
            </a:pPr>
            <a:r>
              <a:rPr lang="zh-CN" altLang="en-US" sz="2000">
                <a:ea typeface="SimHei" panose="02010609060101010101" pitchFamily="49" charset="-122"/>
                <a:cs typeface="Arial" panose="020B0604020202020204" pitchFamily="34" charset="0"/>
              </a:rPr>
              <a:t>相传约翰</a:t>
            </a:r>
          </a:p>
          <a:p>
            <a:pPr algn="ctr">
              <a:lnSpc>
                <a:spcPct val="120000"/>
              </a:lnSpc>
            </a:pPr>
            <a:r>
              <a:rPr lang="zh-CN" altLang="en-US" sz="2000">
                <a:ea typeface="SimHei" panose="02010609060101010101" pitchFamily="49" charset="-122"/>
                <a:cs typeface="Arial" panose="020B0604020202020204" pitchFamily="34" charset="0"/>
              </a:rPr>
              <a:t>得启示之处</a:t>
            </a:r>
            <a:endParaRPr lang="zh-TW" altLang="en-US" sz="2000"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197" name="AutoShape 5">
            <a:extLst>
              <a:ext uri="{FF2B5EF4-FFF2-40B4-BE49-F238E27FC236}">
                <a16:creationId xmlns:a16="http://schemas.microsoft.com/office/drawing/2014/main" id="{CD22643D-68FF-4F72-8447-B733EFD7A5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73851" y="1851026"/>
            <a:ext cx="790575" cy="519113"/>
          </a:xfrm>
          <a:prstGeom prst="wedgeRectCallout">
            <a:avLst>
              <a:gd name="adj1" fmla="val -117671"/>
              <a:gd name="adj2" fmla="val 42662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lnSpc>
                <a:spcPct val="120000"/>
              </a:lnSpc>
            </a:pPr>
            <a:r>
              <a:rPr lang="zh-TW" altLang="en-US" sz="2000">
                <a:ea typeface="SimHei" panose="02010609060101010101" pitchFamily="49" charset="-122"/>
                <a:cs typeface="Arial" panose="020B0604020202020204" pitchFamily="34" charset="0"/>
              </a:rPr>
              <a:t>港口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>
            <a:extLst>
              <a:ext uri="{FF2B5EF4-FFF2-40B4-BE49-F238E27FC236}">
                <a16:creationId xmlns:a16="http://schemas.microsoft.com/office/drawing/2014/main" id="{FB9C0F14-6B52-4E42-8CEE-B852324205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1"/>
            <a:ext cx="9142413" cy="6850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19" name="AutoShape 3">
            <a:extLst>
              <a:ext uri="{FF2B5EF4-FFF2-40B4-BE49-F238E27FC236}">
                <a16:creationId xmlns:a16="http://schemas.microsoft.com/office/drawing/2014/main" id="{F02DD611-BDD6-4EF7-B977-20E31C7264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78989" y="1779589"/>
            <a:ext cx="458787" cy="420687"/>
          </a:xfrm>
          <a:prstGeom prst="leftArrow">
            <a:avLst>
              <a:gd name="adj1" fmla="val 50000"/>
              <a:gd name="adj2" fmla="val 27264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20" name="Text Box 4">
            <a:extLst>
              <a:ext uri="{FF2B5EF4-FFF2-40B4-BE49-F238E27FC236}">
                <a16:creationId xmlns:a16="http://schemas.microsoft.com/office/drawing/2014/main" id="{4FDC86D9-3EAB-43E7-A44A-52F391D48D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92300" y="6265864"/>
            <a:ext cx="8566150" cy="396875"/>
          </a:xfrm>
          <a:prstGeom prst="rect">
            <a:avLst/>
          </a:prstGeom>
          <a:solidFill>
            <a:srgbClr val="000000">
              <a:alpha val="7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zh-CN" altLang="en-US" sz="2000">
                <a:solidFill>
                  <a:schemeClr val="bg1"/>
                </a:solidFill>
                <a:ea typeface="SimHei" panose="02010609060101010101" pitchFamily="49" charset="-122"/>
                <a:cs typeface="Arial" panose="020B0604020202020204" pitchFamily="34" charset="0"/>
              </a:rPr>
              <a:t>相传约翰获得启示的山洞，位于半山腰上，其上现盖有一间东正教修道院。</a:t>
            </a:r>
            <a:endParaRPr lang="zh-TW" altLang="en-US" sz="2000">
              <a:solidFill>
                <a:schemeClr val="bg1"/>
              </a:solidFill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9221" name="Text Box 5">
            <a:extLst>
              <a:ext uri="{FF2B5EF4-FFF2-40B4-BE49-F238E27FC236}">
                <a16:creationId xmlns:a16="http://schemas.microsoft.com/office/drawing/2014/main" id="{C2A2CE9F-14BC-418C-91C6-9BB537420A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52063" y="1639888"/>
            <a:ext cx="412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>
                <a:solidFill>
                  <a:srgbClr val="FFFF00"/>
                </a:solidFill>
                <a:ea typeface="SimHei" panose="02010609060101010101" pitchFamily="49" charset="-122"/>
                <a:cs typeface="Arial" panose="020B0604020202020204" pitchFamily="34" charset="0"/>
              </a:rPr>
              <a:t>入</a:t>
            </a:r>
          </a:p>
          <a:p>
            <a:r>
              <a:rPr lang="zh-TW" altLang="en-US">
                <a:solidFill>
                  <a:srgbClr val="FFFF00"/>
                </a:solidFill>
                <a:ea typeface="SimHei" panose="02010609060101010101" pitchFamily="49" charset="-122"/>
                <a:cs typeface="Arial" panose="020B0604020202020204" pitchFamily="34" charset="0"/>
              </a:rPr>
              <a:t>口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>
            <a:extLst>
              <a:ext uri="{FF2B5EF4-FFF2-40B4-BE49-F238E27FC236}">
                <a16:creationId xmlns:a16="http://schemas.microsoft.com/office/drawing/2014/main" id="{FB96D277-DB3B-40DC-8841-1E449EB325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15" name="Text Box 3">
            <a:extLst>
              <a:ext uri="{FF2B5EF4-FFF2-40B4-BE49-F238E27FC236}">
                <a16:creationId xmlns:a16="http://schemas.microsoft.com/office/drawing/2014/main" id="{D422DDB5-F5B4-494A-BB5E-883A957D30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6265864"/>
            <a:ext cx="4502150" cy="396875"/>
          </a:xfrm>
          <a:prstGeom prst="rect">
            <a:avLst/>
          </a:prstGeom>
          <a:solidFill>
            <a:srgbClr val="000000">
              <a:alpha val="7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2000">
                <a:solidFill>
                  <a:schemeClr val="bg1"/>
                </a:solidFill>
                <a:ea typeface="SimHei" panose="02010609060101010101" pitchFamily="49" charset="-122"/>
                <a:cs typeface="Arial" panose="020B0604020202020204" pitchFamily="34" charset="0"/>
              </a:rPr>
              <a:t>从修道院的山上俯瞰拔摩岛中央的港湾</a:t>
            </a:r>
            <a:endParaRPr lang="zh-TW" altLang="en-US" sz="2000">
              <a:solidFill>
                <a:schemeClr val="bg1"/>
              </a:solidFill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>
            <a:extLst>
              <a:ext uri="{FF2B5EF4-FFF2-40B4-BE49-F238E27FC236}">
                <a16:creationId xmlns:a16="http://schemas.microsoft.com/office/drawing/2014/main" id="{6AF6F22C-AEFE-4C03-A808-E55FFC716D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18"/>
          <a:stretch>
            <a:fillRect/>
          </a:stretch>
        </p:blipFill>
        <p:spPr bwMode="auto">
          <a:xfrm>
            <a:off x="1524000" y="1"/>
            <a:ext cx="9144000" cy="45751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467" name="Oval 11">
            <a:extLst>
              <a:ext uri="{FF2B5EF4-FFF2-40B4-BE49-F238E27FC236}">
                <a16:creationId xmlns:a16="http://schemas.microsoft.com/office/drawing/2014/main" id="{03073AB1-03E7-41C0-80A0-DEEE438A87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79676" y="2852738"/>
            <a:ext cx="182563" cy="182562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68" name="AutoShape 12">
            <a:extLst>
              <a:ext uri="{FF2B5EF4-FFF2-40B4-BE49-F238E27FC236}">
                <a16:creationId xmlns:a16="http://schemas.microsoft.com/office/drawing/2014/main" id="{7D48A873-3378-4E5F-8ABE-C3140CC27B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78039" y="3368675"/>
            <a:ext cx="719137" cy="509588"/>
          </a:xfrm>
          <a:prstGeom prst="wedgeRectCallout">
            <a:avLst>
              <a:gd name="adj1" fmla="val 20199"/>
              <a:gd name="adj2" fmla="val -123208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拔摩</a:t>
            </a:r>
          </a:p>
        </p:txBody>
      </p:sp>
      <p:sp>
        <p:nvSpPr>
          <p:cNvPr id="19469" name="Freeform 13">
            <a:extLst>
              <a:ext uri="{FF2B5EF4-FFF2-40B4-BE49-F238E27FC236}">
                <a16:creationId xmlns:a16="http://schemas.microsoft.com/office/drawing/2014/main" id="{5F8AFCF6-D822-4806-8F57-8CEA5E9AB040}"/>
              </a:ext>
            </a:extLst>
          </p:cNvPr>
          <p:cNvSpPr>
            <a:spLocks/>
          </p:cNvSpPr>
          <p:nvPr/>
        </p:nvSpPr>
        <p:spPr bwMode="auto">
          <a:xfrm>
            <a:off x="2473325" y="1333500"/>
            <a:ext cx="2343150" cy="2095500"/>
          </a:xfrm>
          <a:custGeom>
            <a:avLst/>
            <a:gdLst>
              <a:gd name="T0" fmla="*/ 669 w 1476"/>
              <a:gd name="T1" fmla="*/ 53 h 1320"/>
              <a:gd name="T2" fmla="*/ 669 w 1476"/>
              <a:gd name="T3" fmla="*/ 122 h 1320"/>
              <a:gd name="T4" fmla="*/ 761 w 1476"/>
              <a:gd name="T5" fmla="*/ 191 h 1320"/>
              <a:gd name="T6" fmla="*/ 1061 w 1476"/>
              <a:gd name="T7" fmla="*/ 260 h 1320"/>
              <a:gd name="T8" fmla="*/ 1245 w 1476"/>
              <a:gd name="T9" fmla="*/ 260 h 1320"/>
              <a:gd name="T10" fmla="*/ 1239 w 1476"/>
              <a:gd name="T11" fmla="*/ 400 h 1320"/>
              <a:gd name="T12" fmla="*/ 1268 w 1476"/>
              <a:gd name="T13" fmla="*/ 514 h 1320"/>
              <a:gd name="T14" fmla="*/ 1476 w 1476"/>
              <a:gd name="T15" fmla="*/ 652 h 1320"/>
              <a:gd name="T16" fmla="*/ 1476 w 1476"/>
              <a:gd name="T17" fmla="*/ 836 h 1320"/>
              <a:gd name="T18" fmla="*/ 1383 w 1476"/>
              <a:gd name="T19" fmla="*/ 882 h 1320"/>
              <a:gd name="T20" fmla="*/ 1222 w 1476"/>
              <a:gd name="T21" fmla="*/ 744 h 1320"/>
              <a:gd name="T22" fmla="*/ 1130 w 1476"/>
              <a:gd name="T23" fmla="*/ 744 h 1320"/>
              <a:gd name="T24" fmla="*/ 992 w 1476"/>
              <a:gd name="T25" fmla="*/ 951 h 1320"/>
              <a:gd name="T26" fmla="*/ 923 w 1476"/>
              <a:gd name="T27" fmla="*/ 1066 h 1320"/>
              <a:gd name="T28" fmla="*/ 923 w 1476"/>
              <a:gd name="T29" fmla="*/ 1182 h 1320"/>
              <a:gd name="T30" fmla="*/ 854 w 1476"/>
              <a:gd name="T31" fmla="*/ 1205 h 1320"/>
              <a:gd name="T32" fmla="*/ 738 w 1476"/>
              <a:gd name="T33" fmla="*/ 1320 h 1320"/>
              <a:gd name="T34" fmla="*/ 646 w 1476"/>
              <a:gd name="T35" fmla="*/ 1274 h 1320"/>
              <a:gd name="T36" fmla="*/ 531 w 1476"/>
              <a:gd name="T37" fmla="*/ 1251 h 1320"/>
              <a:gd name="T38" fmla="*/ 439 w 1476"/>
              <a:gd name="T39" fmla="*/ 1274 h 1320"/>
              <a:gd name="T40" fmla="*/ 278 w 1476"/>
              <a:gd name="T41" fmla="*/ 1251 h 1320"/>
              <a:gd name="T42" fmla="*/ 260 w 1476"/>
              <a:gd name="T43" fmla="*/ 1219 h 1320"/>
              <a:gd name="T44" fmla="*/ 423 w 1476"/>
              <a:gd name="T45" fmla="*/ 1180 h 1320"/>
              <a:gd name="T46" fmla="*/ 231 w 1476"/>
              <a:gd name="T47" fmla="*/ 1113 h 1320"/>
              <a:gd name="T48" fmla="*/ 276 w 1476"/>
              <a:gd name="T49" fmla="*/ 1062 h 1320"/>
              <a:gd name="T50" fmla="*/ 170 w 1476"/>
              <a:gd name="T51" fmla="*/ 905 h 1320"/>
              <a:gd name="T52" fmla="*/ 250 w 1476"/>
              <a:gd name="T53" fmla="*/ 886 h 1320"/>
              <a:gd name="T54" fmla="*/ 237 w 1476"/>
              <a:gd name="T55" fmla="*/ 822 h 1320"/>
              <a:gd name="T56" fmla="*/ 0 w 1476"/>
              <a:gd name="T57" fmla="*/ 697 h 1320"/>
              <a:gd name="T58" fmla="*/ 39 w 1476"/>
              <a:gd name="T59" fmla="*/ 572 h 1320"/>
              <a:gd name="T60" fmla="*/ 93 w 1476"/>
              <a:gd name="T61" fmla="*/ 556 h 1320"/>
              <a:gd name="T62" fmla="*/ 141 w 1476"/>
              <a:gd name="T63" fmla="*/ 611 h 1320"/>
              <a:gd name="T64" fmla="*/ 135 w 1476"/>
              <a:gd name="T65" fmla="*/ 553 h 1320"/>
              <a:gd name="T66" fmla="*/ 180 w 1476"/>
              <a:gd name="T67" fmla="*/ 524 h 1320"/>
              <a:gd name="T68" fmla="*/ 125 w 1476"/>
              <a:gd name="T69" fmla="*/ 364 h 1320"/>
              <a:gd name="T70" fmla="*/ 208 w 1476"/>
              <a:gd name="T71" fmla="*/ 291 h 1320"/>
              <a:gd name="T72" fmla="*/ 0 w 1476"/>
              <a:gd name="T73" fmla="*/ 284 h 1320"/>
              <a:gd name="T74" fmla="*/ 47 w 1476"/>
              <a:gd name="T75" fmla="*/ 145 h 1320"/>
              <a:gd name="T76" fmla="*/ 208 w 1476"/>
              <a:gd name="T77" fmla="*/ 7 h 1320"/>
              <a:gd name="T78" fmla="*/ 349 w 1476"/>
              <a:gd name="T79" fmla="*/ 0 h 1320"/>
              <a:gd name="T80" fmla="*/ 400 w 1476"/>
              <a:gd name="T81" fmla="*/ 51 h 1320"/>
              <a:gd name="T82" fmla="*/ 557 w 1476"/>
              <a:gd name="T83" fmla="*/ 32 h 1320"/>
              <a:gd name="T84" fmla="*/ 669 w 1476"/>
              <a:gd name="T85" fmla="*/ 53 h 1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476" h="1320">
                <a:moveTo>
                  <a:pt x="669" y="53"/>
                </a:moveTo>
                <a:lnTo>
                  <a:pt x="669" y="122"/>
                </a:lnTo>
                <a:lnTo>
                  <a:pt x="761" y="191"/>
                </a:lnTo>
                <a:lnTo>
                  <a:pt x="1061" y="260"/>
                </a:lnTo>
                <a:lnTo>
                  <a:pt x="1245" y="260"/>
                </a:lnTo>
                <a:lnTo>
                  <a:pt x="1239" y="400"/>
                </a:lnTo>
                <a:lnTo>
                  <a:pt x="1268" y="514"/>
                </a:lnTo>
                <a:lnTo>
                  <a:pt x="1476" y="652"/>
                </a:lnTo>
                <a:lnTo>
                  <a:pt x="1476" y="836"/>
                </a:lnTo>
                <a:lnTo>
                  <a:pt x="1383" y="882"/>
                </a:lnTo>
                <a:lnTo>
                  <a:pt x="1222" y="744"/>
                </a:lnTo>
                <a:lnTo>
                  <a:pt x="1130" y="744"/>
                </a:lnTo>
                <a:lnTo>
                  <a:pt x="992" y="951"/>
                </a:lnTo>
                <a:lnTo>
                  <a:pt x="923" y="1066"/>
                </a:lnTo>
                <a:lnTo>
                  <a:pt x="923" y="1182"/>
                </a:lnTo>
                <a:lnTo>
                  <a:pt x="854" y="1205"/>
                </a:lnTo>
                <a:lnTo>
                  <a:pt x="738" y="1320"/>
                </a:lnTo>
                <a:lnTo>
                  <a:pt x="646" y="1274"/>
                </a:lnTo>
                <a:lnTo>
                  <a:pt x="531" y="1251"/>
                </a:lnTo>
                <a:lnTo>
                  <a:pt x="439" y="1274"/>
                </a:lnTo>
                <a:lnTo>
                  <a:pt x="278" y="1251"/>
                </a:lnTo>
                <a:lnTo>
                  <a:pt x="260" y="1219"/>
                </a:lnTo>
                <a:lnTo>
                  <a:pt x="423" y="1180"/>
                </a:lnTo>
                <a:lnTo>
                  <a:pt x="231" y="1113"/>
                </a:lnTo>
                <a:lnTo>
                  <a:pt x="276" y="1062"/>
                </a:lnTo>
                <a:lnTo>
                  <a:pt x="170" y="905"/>
                </a:lnTo>
                <a:lnTo>
                  <a:pt x="250" y="886"/>
                </a:lnTo>
                <a:lnTo>
                  <a:pt x="237" y="822"/>
                </a:lnTo>
                <a:lnTo>
                  <a:pt x="0" y="697"/>
                </a:lnTo>
                <a:lnTo>
                  <a:pt x="39" y="572"/>
                </a:lnTo>
                <a:lnTo>
                  <a:pt x="93" y="556"/>
                </a:lnTo>
                <a:lnTo>
                  <a:pt x="141" y="611"/>
                </a:lnTo>
                <a:lnTo>
                  <a:pt x="135" y="553"/>
                </a:lnTo>
                <a:lnTo>
                  <a:pt x="180" y="524"/>
                </a:lnTo>
                <a:lnTo>
                  <a:pt x="125" y="364"/>
                </a:lnTo>
                <a:lnTo>
                  <a:pt x="208" y="291"/>
                </a:lnTo>
                <a:lnTo>
                  <a:pt x="0" y="284"/>
                </a:lnTo>
                <a:lnTo>
                  <a:pt x="47" y="145"/>
                </a:lnTo>
                <a:lnTo>
                  <a:pt x="208" y="7"/>
                </a:lnTo>
                <a:lnTo>
                  <a:pt x="349" y="0"/>
                </a:lnTo>
                <a:lnTo>
                  <a:pt x="400" y="51"/>
                </a:lnTo>
                <a:lnTo>
                  <a:pt x="557" y="32"/>
                </a:lnTo>
                <a:lnTo>
                  <a:pt x="669" y="53"/>
                </a:lnTo>
                <a:close/>
              </a:path>
            </a:pathLst>
          </a:custGeom>
          <a:solidFill>
            <a:srgbClr val="000000">
              <a:alpha val="30000"/>
            </a:srgbClr>
          </a:solidFill>
          <a:ln w="12700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70" name="Text Box 14">
            <a:extLst>
              <a:ext uri="{FF2B5EF4-FFF2-40B4-BE49-F238E27FC236}">
                <a16:creationId xmlns:a16="http://schemas.microsoft.com/office/drawing/2014/main" id="{6D6A7C90-8766-4856-8477-BB0AD2A0BC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5163" y="2063751"/>
            <a:ext cx="1200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0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亚西亚省</a:t>
            </a:r>
          </a:p>
        </p:txBody>
      </p:sp>
      <p:sp>
        <p:nvSpPr>
          <p:cNvPr id="19471" name="Rectangle 15">
            <a:extLst>
              <a:ext uri="{FF2B5EF4-FFF2-40B4-BE49-F238E27FC236}">
                <a16:creationId xmlns:a16="http://schemas.microsoft.com/office/drawing/2014/main" id="{8A344953-AC12-4C5D-BEC4-E5319DB1A2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6125" y="4810126"/>
            <a:ext cx="8154988" cy="1844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  <a:spcAft>
                <a:spcPct val="30000"/>
              </a:spcAft>
            </a:pPr>
            <a:r>
              <a:rPr lang="zh-CN" altLang="en-US" sz="24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当主日，我被圣灵感动，听见在我后面有大声音如吹号，说：「你所看见的当写在书上，达与以弗所、士每拿、别迦摩、推雅推喇、撒狄、非拉铁非、老底嘉，那七个教会。」</a:t>
            </a:r>
            <a:r>
              <a:rPr lang="en-US" altLang="zh-CN" sz="24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(</a:t>
            </a:r>
            <a:r>
              <a:rPr lang="zh-CN" altLang="en-US" sz="24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启</a:t>
            </a:r>
            <a:r>
              <a:rPr lang="en-US" altLang="zh-CN" sz="24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1:10-11)</a:t>
            </a:r>
            <a:endParaRPr lang="en-US" altLang="zh-TW" sz="2400" dirty="0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9460" name="Oval 4">
            <a:extLst>
              <a:ext uri="{FF2B5EF4-FFF2-40B4-BE49-F238E27FC236}">
                <a16:creationId xmlns:a16="http://schemas.microsoft.com/office/drawing/2014/main" id="{338EBB0A-259C-47DB-A6D6-D0A4504CA6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76551" y="2570164"/>
            <a:ext cx="111125" cy="1111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61" name="Oval 5">
            <a:extLst>
              <a:ext uri="{FF2B5EF4-FFF2-40B4-BE49-F238E27FC236}">
                <a16:creationId xmlns:a16="http://schemas.microsoft.com/office/drawing/2014/main" id="{F5A7CE76-DE04-407C-9DC1-10C8D3B698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4639" y="2332039"/>
            <a:ext cx="111125" cy="1111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62" name="Oval 6">
            <a:extLst>
              <a:ext uri="{FF2B5EF4-FFF2-40B4-BE49-F238E27FC236}">
                <a16:creationId xmlns:a16="http://schemas.microsoft.com/office/drawing/2014/main" id="{3C94707F-4910-49C5-B8C9-566F1CDCE4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6389" y="1944689"/>
            <a:ext cx="111125" cy="1111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63" name="Oval 7">
            <a:extLst>
              <a:ext uri="{FF2B5EF4-FFF2-40B4-BE49-F238E27FC236}">
                <a16:creationId xmlns:a16="http://schemas.microsoft.com/office/drawing/2014/main" id="{D6FFA68B-55EB-4322-A5A3-8BD43F4E74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08326" y="2082801"/>
            <a:ext cx="111125" cy="1111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64" name="Oval 8">
            <a:extLst>
              <a:ext uri="{FF2B5EF4-FFF2-40B4-BE49-F238E27FC236}">
                <a16:creationId xmlns:a16="http://schemas.microsoft.com/office/drawing/2014/main" id="{2BD455BF-6575-4D8B-A6B3-09B3715867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0239" y="2346326"/>
            <a:ext cx="111125" cy="1111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65" name="Oval 9">
            <a:extLst>
              <a:ext uri="{FF2B5EF4-FFF2-40B4-BE49-F238E27FC236}">
                <a16:creationId xmlns:a16="http://schemas.microsoft.com/office/drawing/2014/main" id="{E18C18BA-12E6-4C91-986A-BC6F90FD40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75026" y="2435226"/>
            <a:ext cx="111125" cy="1111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66" name="Oval 10">
            <a:extLst>
              <a:ext uri="{FF2B5EF4-FFF2-40B4-BE49-F238E27FC236}">
                <a16:creationId xmlns:a16="http://schemas.microsoft.com/office/drawing/2014/main" id="{6BC46F1E-2FB3-4825-97A2-CFCA2D09D7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65526" y="2668589"/>
            <a:ext cx="111125" cy="1111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FB30BBB7-BC60-4825-9EB4-41FCBC1A69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5375" y="1819276"/>
            <a:ext cx="1646238" cy="1317625"/>
          </a:xfrm>
          <a:prstGeom prst="rect">
            <a:avLst/>
          </a:prstGeom>
          <a:noFill/>
          <a:ln w="12700">
            <a:solidFill>
              <a:srgbClr val="FFFF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2">
                    <a:alpha val="30000"/>
                  </a:scheme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>
            <a:extLst>
              <a:ext uri="{FF2B5EF4-FFF2-40B4-BE49-F238E27FC236}">
                <a16:creationId xmlns:a16="http://schemas.microsoft.com/office/drawing/2014/main" id="{7A5D1952-9A99-4949-80FE-8ED9F0CB22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72"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483" name="Oval 3">
            <a:extLst>
              <a:ext uri="{FF2B5EF4-FFF2-40B4-BE49-F238E27FC236}">
                <a16:creationId xmlns:a16="http://schemas.microsoft.com/office/drawing/2014/main" id="{F3A166CD-E734-47C7-A1B2-95EED19C61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9550" y="5813426"/>
            <a:ext cx="598488" cy="525463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484" name="Text Box 4">
            <a:extLst>
              <a:ext uri="{FF2B5EF4-FFF2-40B4-BE49-F238E27FC236}">
                <a16:creationId xmlns:a16="http://schemas.microsoft.com/office/drawing/2014/main" id="{44D86006-3259-4D81-8B75-EB2440B779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26176" y="6267450"/>
            <a:ext cx="69762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000">
                <a:ea typeface="SimHei" panose="02010609060101010101" pitchFamily="49" charset="-122"/>
                <a:cs typeface="Arial" panose="020B0604020202020204" pitchFamily="34" charset="0"/>
              </a:rPr>
              <a:t>拔摩</a:t>
            </a:r>
          </a:p>
        </p:txBody>
      </p:sp>
      <p:sp>
        <p:nvSpPr>
          <p:cNvPr id="20485" name="Freeform 5">
            <a:extLst>
              <a:ext uri="{FF2B5EF4-FFF2-40B4-BE49-F238E27FC236}">
                <a16:creationId xmlns:a16="http://schemas.microsoft.com/office/drawing/2014/main" id="{3397C533-5FA9-4FAE-8D08-4AC4AF13542C}"/>
              </a:ext>
            </a:extLst>
          </p:cNvPr>
          <p:cNvSpPr>
            <a:spLocks/>
          </p:cNvSpPr>
          <p:nvPr/>
        </p:nvSpPr>
        <p:spPr bwMode="auto">
          <a:xfrm>
            <a:off x="4378326" y="3192464"/>
            <a:ext cx="404813" cy="1093787"/>
          </a:xfrm>
          <a:custGeom>
            <a:avLst/>
            <a:gdLst>
              <a:gd name="T0" fmla="*/ 240 w 255"/>
              <a:gd name="T1" fmla="*/ 689 h 689"/>
              <a:gd name="T2" fmla="*/ 232 w 255"/>
              <a:gd name="T3" fmla="*/ 464 h 689"/>
              <a:gd name="T4" fmla="*/ 104 w 255"/>
              <a:gd name="T5" fmla="*/ 305 h 689"/>
              <a:gd name="T6" fmla="*/ 0 w 255"/>
              <a:gd name="T7" fmla="*/ 0 h 6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55" h="689">
                <a:moveTo>
                  <a:pt x="240" y="689"/>
                </a:moveTo>
                <a:cubicBezTo>
                  <a:pt x="239" y="652"/>
                  <a:pt x="255" y="528"/>
                  <a:pt x="232" y="464"/>
                </a:cubicBezTo>
                <a:cubicBezTo>
                  <a:pt x="209" y="400"/>
                  <a:pt x="143" y="382"/>
                  <a:pt x="104" y="305"/>
                </a:cubicBezTo>
                <a:cubicBezTo>
                  <a:pt x="65" y="228"/>
                  <a:pt x="22" y="64"/>
                  <a:pt x="0" y="0"/>
                </a:cubicBezTo>
              </a:path>
            </a:pathLst>
          </a:custGeom>
          <a:noFill/>
          <a:ln w="19050" cap="flat" cmpd="sng">
            <a:solidFill>
              <a:srgbClr val="5F5F5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86" name="Freeform 6">
            <a:extLst>
              <a:ext uri="{FF2B5EF4-FFF2-40B4-BE49-F238E27FC236}">
                <a16:creationId xmlns:a16="http://schemas.microsoft.com/office/drawing/2014/main" id="{049E75B4-4767-4000-8897-1E57CCDCB581}"/>
              </a:ext>
            </a:extLst>
          </p:cNvPr>
          <p:cNvSpPr>
            <a:spLocks/>
          </p:cNvSpPr>
          <p:nvPr/>
        </p:nvSpPr>
        <p:spPr bwMode="auto">
          <a:xfrm>
            <a:off x="3948113" y="1146176"/>
            <a:ext cx="444500" cy="1890713"/>
          </a:xfrm>
          <a:custGeom>
            <a:avLst/>
            <a:gdLst>
              <a:gd name="T0" fmla="*/ 280 w 280"/>
              <a:gd name="T1" fmla="*/ 1191 h 1191"/>
              <a:gd name="T2" fmla="*/ 134 w 280"/>
              <a:gd name="T3" fmla="*/ 1104 h 1191"/>
              <a:gd name="T4" fmla="*/ 134 w 280"/>
              <a:gd name="T5" fmla="*/ 933 h 1191"/>
              <a:gd name="T6" fmla="*/ 7 w 280"/>
              <a:gd name="T7" fmla="*/ 703 h 1191"/>
              <a:gd name="T8" fmla="*/ 178 w 280"/>
              <a:gd name="T9" fmla="*/ 461 h 1191"/>
              <a:gd name="T10" fmla="*/ 134 w 280"/>
              <a:gd name="T11" fmla="*/ 239 h 1191"/>
              <a:gd name="T12" fmla="*/ 199 w 280"/>
              <a:gd name="T13" fmla="*/ 0 h 11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80" h="1191">
                <a:moveTo>
                  <a:pt x="280" y="1191"/>
                </a:moveTo>
                <a:cubicBezTo>
                  <a:pt x="256" y="1176"/>
                  <a:pt x="158" y="1147"/>
                  <a:pt x="134" y="1104"/>
                </a:cubicBezTo>
                <a:cubicBezTo>
                  <a:pt x="110" y="1061"/>
                  <a:pt x="154" y="999"/>
                  <a:pt x="134" y="933"/>
                </a:cubicBezTo>
                <a:cubicBezTo>
                  <a:pt x="113" y="867"/>
                  <a:pt x="0" y="782"/>
                  <a:pt x="7" y="703"/>
                </a:cubicBezTo>
                <a:cubicBezTo>
                  <a:pt x="14" y="624"/>
                  <a:pt x="157" y="539"/>
                  <a:pt x="178" y="461"/>
                </a:cubicBezTo>
                <a:cubicBezTo>
                  <a:pt x="199" y="383"/>
                  <a:pt x="131" y="316"/>
                  <a:pt x="134" y="239"/>
                </a:cubicBezTo>
                <a:cubicBezTo>
                  <a:pt x="137" y="162"/>
                  <a:pt x="186" y="50"/>
                  <a:pt x="199" y="0"/>
                </a:cubicBezTo>
              </a:path>
            </a:pathLst>
          </a:custGeom>
          <a:noFill/>
          <a:ln w="19050" cap="flat" cmpd="sng">
            <a:solidFill>
              <a:srgbClr val="5F5F5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87" name="Freeform 7">
            <a:extLst>
              <a:ext uri="{FF2B5EF4-FFF2-40B4-BE49-F238E27FC236}">
                <a16:creationId xmlns:a16="http://schemas.microsoft.com/office/drawing/2014/main" id="{DE2BB366-72DC-40BD-AAFF-176983B943B8}"/>
              </a:ext>
            </a:extLst>
          </p:cNvPr>
          <p:cNvSpPr>
            <a:spLocks/>
          </p:cNvSpPr>
          <p:nvPr/>
        </p:nvSpPr>
        <p:spPr bwMode="auto">
          <a:xfrm>
            <a:off x="4381500" y="908051"/>
            <a:ext cx="1390650" cy="752475"/>
          </a:xfrm>
          <a:custGeom>
            <a:avLst/>
            <a:gdLst>
              <a:gd name="T0" fmla="*/ 0 w 876"/>
              <a:gd name="T1" fmla="*/ 124 h 474"/>
              <a:gd name="T2" fmla="*/ 306 w 876"/>
              <a:gd name="T3" fmla="*/ 172 h 474"/>
              <a:gd name="T4" fmla="*/ 510 w 876"/>
              <a:gd name="T5" fmla="*/ 46 h 474"/>
              <a:gd name="T6" fmla="*/ 694 w 876"/>
              <a:gd name="T7" fmla="*/ 71 h 474"/>
              <a:gd name="T8" fmla="*/ 876 w 876"/>
              <a:gd name="T9" fmla="*/ 474 h 4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76" h="474">
                <a:moveTo>
                  <a:pt x="0" y="124"/>
                </a:moveTo>
                <a:cubicBezTo>
                  <a:pt x="51" y="132"/>
                  <a:pt x="221" y="185"/>
                  <a:pt x="306" y="172"/>
                </a:cubicBezTo>
                <a:cubicBezTo>
                  <a:pt x="391" y="159"/>
                  <a:pt x="446" y="62"/>
                  <a:pt x="510" y="46"/>
                </a:cubicBezTo>
                <a:cubicBezTo>
                  <a:pt x="574" y="29"/>
                  <a:pt x="633" y="0"/>
                  <a:pt x="694" y="71"/>
                </a:cubicBezTo>
                <a:cubicBezTo>
                  <a:pt x="755" y="142"/>
                  <a:pt x="838" y="390"/>
                  <a:pt x="876" y="474"/>
                </a:cubicBezTo>
              </a:path>
            </a:pathLst>
          </a:custGeom>
          <a:noFill/>
          <a:ln w="19050" cap="flat" cmpd="sng">
            <a:solidFill>
              <a:srgbClr val="5F5F5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88" name="Freeform 8">
            <a:extLst>
              <a:ext uri="{FF2B5EF4-FFF2-40B4-BE49-F238E27FC236}">
                <a16:creationId xmlns:a16="http://schemas.microsoft.com/office/drawing/2014/main" id="{50CCF7CA-5B4E-4818-8F04-7E3D1DB60CD3}"/>
              </a:ext>
            </a:extLst>
          </p:cNvPr>
          <p:cNvSpPr>
            <a:spLocks/>
          </p:cNvSpPr>
          <p:nvPr/>
        </p:nvSpPr>
        <p:spPr bwMode="auto">
          <a:xfrm>
            <a:off x="5818188" y="1801813"/>
            <a:ext cx="400050" cy="995362"/>
          </a:xfrm>
          <a:custGeom>
            <a:avLst/>
            <a:gdLst>
              <a:gd name="T0" fmla="*/ 0 w 252"/>
              <a:gd name="T1" fmla="*/ 0 h 627"/>
              <a:gd name="T2" fmla="*/ 50 w 252"/>
              <a:gd name="T3" fmla="*/ 233 h 627"/>
              <a:gd name="T4" fmla="*/ 159 w 252"/>
              <a:gd name="T5" fmla="*/ 482 h 627"/>
              <a:gd name="T6" fmla="*/ 252 w 252"/>
              <a:gd name="T7" fmla="*/ 627 h 6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52" h="627">
                <a:moveTo>
                  <a:pt x="0" y="0"/>
                </a:moveTo>
                <a:cubicBezTo>
                  <a:pt x="8" y="38"/>
                  <a:pt x="24" y="153"/>
                  <a:pt x="50" y="233"/>
                </a:cubicBezTo>
                <a:cubicBezTo>
                  <a:pt x="76" y="313"/>
                  <a:pt x="125" y="416"/>
                  <a:pt x="159" y="482"/>
                </a:cubicBezTo>
                <a:cubicBezTo>
                  <a:pt x="193" y="548"/>
                  <a:pt x="233" y="597"/>
                  <a:pt x="252" y="627"/>
                </a:cubicBezTo>
              </a:path>
            </a:pathLst>
          </a:custGeom>
          <a:noFill/>
          <a:ln w="19050" cap="flat" cmpd="sng">
            <a:solidFill>
              <a:srgbClr val="5F5F5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89" name="Freeform 9">
            <a:extLst>
              <a:ext uri="{FF2B5EF4-FFF2-40B4-BE49-F238E27FC236}">
                <a16:creationId xmlns:a16="http://schemas.microsoft.com/office/drawing/2014/main" id="{4C997400-0936-4A4E-8A12-15E050C72738}"/>
              </a:ext>
            </a:extLst>
          </p:cNvPr>
          <p:cNvSpPr>
            <a:spLocks/>
          </p:cNvSpPr>
          <p:nvPr/>
        </p:nvSpPr>
        <p:spPr bwMode="auto">
          <a:xfrm>
            <a:off x="6305551" y="2887664"/>
            <a:ext cx="963613" cy="350837"/>
          </a:xfrm>
          <a:custGeom>
            <a:avLst/>
            <a:gdLst>
              <a:gd name="T0" fmla="*/ 0 w 607"/>
              <a:gd name="T1" fmla="*/ 0 h 221"/>
              <a:gd name="T2" fmla="*/ 137 w 607"/>
              <a:gd name="T3" fmla="*/ 52 h 221"/>
              <a:gd name="T4" fmla="*/ 303 w 607"/>
              <a:gd name="T5" fmla="*/ 46 h 221"/>
              <a:gd name="T6" fmla="*/ 607 w 607"/>
              <a:gd name="T7" fmla="*/ 221 h 2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07" h="221">
                <a:moveTo>
                  <a:pt x="0" y="0"/>
                </a:moveTo>
                <a:cubicBezTo>
                  <a:pt x="22" y="9"/>
                  <a:pt x="87" y="44"/>
                  <a:pt x="137" y="52"/>
                </a:cubicBezTo>
                <a:cubicBezTo>
                  <a:pt x="187" y="60"/>
                  <a:pt x="225" y="18"/>
                  <a:pt x="303" y="46"/>
                </a:cubicBezTo>
                <a:cubicBezTo>
                  <a:pt x="381" y="74"/>
                  <a:pt x="544" y="185"/>
                  <a:pt x="607" y="221"/>
                </a:cubicBezTo>
              </a:path>
            </a:pathLst>
          </a:custGeom>
          <a:noFill/>
          <a:ln w="19050" cap="flat" cmpd="sng">
            <a:solidFill>
              <a:srgbClr val="5F5F5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90" name="Freeform 10">
            <a:extLst>
              <a:ext uri="{FF2B5EF4-FFF2-40B4-BE49-F238E27FC236}">
                <a16:creationId xmlns:a16="http://schemas.microsoft.com/office/drawing/2014/main" id="{64706F88-E408-416C-9993-9035683D934B}"/>
              </a:ext>
            </a:extLst>
          </p:cNvPr>
          <p:cNvSpPr>
            <a:spLocks/>
          </p:cNvSpPr>
          <p:nvPr/>
        </p:nvSpPr>
        <p:spPr bwMode="auto">
          <a:xfrm>
            <a:off x="7342189" y="3284539"/>
            <a:ext cx="1252537" cy="1398587"/>
          </a:xfrm>
          <a:custGeom>
            <a:avLst/>
            <a:gdLst>
              <a:gd name="T0" fmla="*/ 0 w 789"/>
              <a:gd name="T1" fmla="*/ 0 h 881"/>
              <a:gd name="T2" fmla="*/ 216 w 789"/>
              <a:gd name="T3" fmla="*/ 304 h 881"/>
              <a:gd name="T4" fmla="*/ 451 w 789"/>
              <a:gd name="T5" fmla="*/ 457 h 881"/>
              <a:gd name="T6" fmla="*/ 789 w 789"/>
              <a:gd name="T7" fmla="*/ 881 h 8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89" h="881">
                <a:moveTo>
                  <a:pt x="0" y="0"/>
                </a:moveTo>
                <a:cubicBezTo>
                  <a:pt x="36" y="51"/>
                  <a:pt x="141" y="228"/>
                  <a:pt x="216" y="304"/>
                </a:cubicBezTo>
                <a:cubicBezTo>
                  <a:pt x="291" y="380"/>
                  <a:pt x="355" y="361"/>
                  <a:pt x="451" y="457"/>
                </a:cubicBezTo>
                <a:cubicBezTo>
                  <a:pt x="547" y="553"/>
                  <a:pt x="719" y="793"/>
                  <a:pt x="789" y="881"/>
                </a:cubicBezTo>
              </a:path>
            </a:pathLst>
          </a:custGeom>
          <a:noFill/>
          <a:ln w="19050" cap="flat" cmpd="sng">
            <a:solidFill>
              <a:srgbClr val="5F5F5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91" name="Freeform 11">
            <a:extLst>
              <a:ext uri="{FF2B5EF4-FFF2-40B4-BE49-F238E27FC236}">
                <a16:creationId xmlns:a16="http://schemas.microsoft.com/office/drawing/2014/main" id="{2FD970A1-257B-43E4-9E20-3C0953E80ABE}"/>
              </a:ext>
            </a:extLst>
          </p:cNvPr>
          <p:cNvSpPr>
            <a:spLocks/>
          </p:cNvSpPr>
          <p:nvPr/>
        </p:nvSpPr>
        <p:spPr bwMode="auto">
          <a:xfrm>
            <a:off x="4827589" y="4375151"/>
            <a:ext cx="3735387" cy="333375"/>
          </a:xfrm>
          <a:custGeom>
            <a:avLst/>
            <a:gdLst>
              <a:gd name="T0" fmla="*/ 0 w 2267"/>
              <a:gd name="T1" fmla="*/ 23 h 202"/>
              <a:gd name="T2" fmla="*/ 263 w 2267"/>
              <a:gd name="T3" fmla="*/ 176 h 202"/>
              <a:gd name="T4" fmla="*/ 772 w 2267"/>
              <a:gd name="T5" fmla="*/ 182 h 202"/>
              <a:gd name="T6" fmla="*/ 1366 w 2267"/>
              <a:gd name="T7" fmla="*/ 91 h 202"/>
              <a:gd name="T8" fmla="*/ 1703 w 2267"/>
              <a:gd name="T9" fmla="*/ 23 h 202"/>
              <a:gd name="T10" fmla="*/ 1887 w 2267"/>
              <a:gd name="T11" fmla="*/ 23 h 202"/>
              <a:gd name="T12" fmla="*/ 2267 w 2267"/>
              <a:gd name="T13" fmla="*/ 164 h 2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267" h="202">
                <a:moveTo>
                  <a:pt x="0" y="23"/>
                </a:moveTo>
                <a:cubicBezTo>
                  <a:pt x="67" y="86"/>
                  <a:pt x="134" y="150"/>
                  <a:pt x="263" y="176"/>
                </a:cubicBezTo>
                <a:cubicBezTo>
                  <a:pt x="392" y="202"/>
                  <a:pt x="588" y="196"/>
                  <a:pt x="772" y="182"/>
                </a:cubicBezTo>
                <a:cubicBezTo>
                  <a:pt x="956" y="168"/>
                  <a:pt x="1211" y="117"/>
                  <a:pt x="1366" y="91"/>
                </a:cubicBezTo>
                <a:cubicBezTo>
                  <a:pt x="1521" y="65"/>
                  <a:pt x="1616" y="34"/>
                  <a:pt x="1703" y="23"/>
                </a:cubicBezTo>
                <a:cubicBezTo>
                  <a:pt x="1790" y="12"/>
                  <a:pt x="1793" y="0"/>
                  <a:pt x="1887" y="23"/>
                </a:cubicBezTo>
                <a:cubicBezTo>
                  <a:pt x="1981" y="46"/>
                  <a:pt x="2190" y="133"/>
                  <a:pt x="2267" y="164"/>
                </a:cubicBezTo>
              </a:path>
            </a:pathLst>
          </a:custGeom>
          <a:noFill/>
          <a:ln w="19050" cmpd="sng">
            <a:solidFill>
              <a:srgbClr val="5F5F5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92" name="Freeform 12">
            <a:extLst>
              <a:ext uri="{FF2B5EF4-FFF2-40B4-BE49-F238E27FC236}">
                <a16:creationId xmlns:a16="http://schemas.microsoft.com/office/drawing/2014/main" id="{54878B8F-9899-497B-BC59-42272E0F3EAD}"/>
              </a:ext>
            </a:extLst>
          </p:cNvPr>
          <p:cNvSpPr>
            <a:spLocks/>
          </p:cNvSpPr>
          <p:nvPr/>
        </p:nvSpPr>
        <p:spPr bwMode="auto">
          <a:xfrm>
            <a:off x="8674101" y="4818064"/>
            <a:ext cx="1230313" cy="2039937"/>
          </a:xfrm>
          <a:custGeom>
            <a:avLst/>
            <a:gdLst>
              <a:gd name="T0" fmla="*/ 0 w 747"/>
              <a:gd name="T1" fmla="*/ 0 h 1238"/>
              <a:gd name="T2" fmla="*/ 104 w 747"/>
              <a:gd name="T3" fmla="*/ 227 h 1238"/>
              <a:gd name="T4" fmla="*/ 306 w 747"/>
              <a:gd name="T5" fmla="*/ 631 h 1238"/>
              <a:gd name="T6" fmla="*/ 527 w 747"/>
              <a:gd name="T7" fmla="*/ 913 h 1238"/>
              <a:gd name="T8" fmla="*/ 747 w 747"/>
              <a:gd name="T9" fmla="*/ 1238 h 1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47" h="1238">
                <a:moveTo>
                  <a:pt x="0" y="0"/>
                </a:moveTo>
                <a:cubicBezTo>
                  <a:pt x="26" y="61"/>
                  <a:pt x="53" y="122"/>
                  <a:pt x="104" y="227"/>
                </a:cubicBezTo>
                <a:cubicBezTo>
                  <a:pt x="155" y="332"/>
                  <a:pt x="236" y="517"/>
                  <a:pt x="306" y="631"/>
                </a:cubicBezTo>
                <a:cubicBezTo>
                  <a:pt x="376" y="745"/>
                  <a:pt x="453" y="812"/>
                  <a:pt x="527" y="913"/>
                </a:cubicBezTo>
                <a:cubicBezTo>
                  <a:pt x="601" y="1014"/>
                  <a:pt x="674" y="1126"/>
                  <a:pt x="747" y="1238"/>
                </a:cubicBezTo>
              </a:path>
            </a:pathLst>
          </a:custGeom>
          <a:noFill/>
          <a:ln w="19050" cap="flat" cmpd="sng">
            <a:solidFill>
              <a:srgbClr val="5F5F5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93" name="Freeform 13">
            <a:extLst>
              <a:ext uri="{FF2B5EF4-FFF2-40B4-BE49-F238E27FC236}">
                <a16:creationId xmlns:a16="http://schemas.microsoft.com/office/drawing/2014/main" id="{17F11864-842A-48F4-BC17-517BB0CC5CAC}"/>
              </a:ext>
            </a:extLst>
          </p:cNvPr>
          <p:cNvSpPr>
            <a:spLocks/>
          </p:cNvSpPr>
          <p:nvPr/>
        </p:nvSpPr>
        <p:spPr bwMode="auto">
          <a:xfrm>
            <a:off x="4435476" y="2873375"/>
            <a:ext cx="1755775" cy="190500"/>
          </a:xfrm>
          <a:custGeom>
            <a:avLst/>
            <a:gdLst>
              <a:gd name="T0" fmla="*/ 0 w 1106"/>
              <a:gd name="T1" fmla="*/ 120 h 120"/>
              <a:gd name="T2" fmla="*/ 235 w 1106"/>
              <a:gd name="T3" fmla="*/ 35 h 120"/>
              <a:gd name="T4" fmla="*/ 775 w 1106"/>
              <a:gd name="T5" fmla="*/ 100 h 120"/>
              <a:gd name="T6" fmla="*/ 1106 w 1106"/>
              <a:gd name="T7" fmla="*/ 0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106" h="120">
                <a:moveTo>
                  <a:pt x="0" y="120"/>
                </a:moveTo>
                <a:cubicBezTo>
                  <a:pt x="39" y="106"/>
                  <a:pt x="106" y="38"/>
                  <a:pt x="235" y="35"/>
                </a:cubicBezTo>
                <a:cubicBezTo>
                  <a:pt x="364" y="32"/>
                  <a:pt x="630" y="106"/>
                  <a:pt x="775" y="100"/>
                </a:cubicBezTo>
                <a:cubicBezTo>
                  <a:pt x="920" y="94"/>
                  <a:pt x="1037" y="21"/>
                  <a:pt x="1106" y="0"/>
                </a:cubicBezTo>
              </a:path>
            </a:pathLst>
          </a:custGeom>
          <a:noFill/>
          <a:ln w="19050" cap="flat" cmpd="sng">
            <a:solidFill>
              <a:srgbClr val="5F5F5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94" name="Freeform 14">
            <a:extLst>
              <a:ext uri="{FF2B5EF4-FFF2-40B4-BE49-F238E27FC236}">
                <a16:creationId xmlns:a16="http://schemas.microsoft.com/office/drawing/2014/main" id="{792F1902-4473-4614-B0CB-28FF2C7B992E}"/>
              </a:ext>
            </a:extLst>
          </p:cNvPr>
          <p:cNvSpPr>
            <a:spLocks/>
          </p:cNvSpPr>
          <p:nvPr/>
        </p:nvSpPr>
        <p:spPr bwMode="auto">
          <a:xfrm>
            <a:off x="4305301" y="-12700"/>
            <a:ext cx="455613" cy="1052513"/>
          </a:xfrm>
          <a:custGeom>
            <a:avLst/>
            <a:gdLst>
              <a:gd name="T0" fmla="*/ 0 w 287"/>
              <a:gd name="T1" fmla="*/ 663 h 663"/>
              <a:gd name="T2" fmla="*/ 132 w 287"/>
              <a:gd name="T3" fmla="*/ 409 h 663"/>
              <a:gd name="T4" fmla="*/ 287 w 287"/>
              <a:gd name="T5" fmla="*/ 0 h 6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87" h="663">
                <a:moveTo>
                  <a:pt x="0" y="663"/>
                </a:moveTo>
                <a:cubicBezTo>
                  <a:pt x="22" y="621"/>
                  <a:pt x="84" y="520"/>
                  <a:pt x="132" y="409"/>
                </a:cubicBezTo>
                <a:cubicBezTo>
                  <a:pt x="180" y="298"/>
                  <a:pt x="255" y="85"/>
                  <a:pt x="287" y="0"/>
                </a:cubicBezTo>
              </a:path>
            </a:pathLst>
          </a:custGeom>
          <a:noFill/>
          <a:ln w="19050" cap="flat" cmpd="sng">
            <a:solidFill>
              <a:srgbClr val="5F5F5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95" name="Freeform 15">
            <a:extLst>
              <a:ext uri="{FF2B5EF4-FFF2-40B4-BE49-F238E27FC236}">
                <a16:creationId xmlns:a16="http://schemas.microsoft.com/office/drawing/2014/main" id="{73BFC9F5-64CA-4AF7-822E-9A9AD3EAE222}"/>
              </a:ext>
            </a:extLst>
          </p:cNvPr>
          <p:cNvSpPr>
            <a:spLocks/>
          </p:cNvSpPr>
          <p:nvPr/>
        </p:nvSpPr>
        <p:spPr bwMode="auto">
          <a:xfrm>
            <a:off x="6721475" y="1776414"/>
            <a:ext cx="3932238" cy="1165225"/>
          </a:xfrm>
          <a:custGeom>
            <a:avLst/>
            <a:gdLst>
              <a:gd name="T0" fmla="*/ 0 w 2477"/>
              <a:gd name="T1" fmla="*/ 734 h 734"/>
              <a:gd name="T2" fmla="*/ 397 w 2477"/>
              <a:gd name="T3" fmla="*/ 573 h 734"/>
              <a:gd name="T4" fmla="*/ 727 w 2477"/>
              <a:gd name="T5" fmla="*/ 536 h 734"/>
              <a:gd name="T6" fmla="*/ 1186 w 2477"/>
              <a:gd name="T7" fmla="*/ 325 h 734"/>
              <a:gd name="T8" fmla="*/ 1605 w 2477"/>
              <a:gd name="T9" fmla="*/ 229 h 734"/>
              <a:gd name="T10" fmla="*/ 2152 w 2477"/>
              <a:gd name="T11" fmla="*/ 141 h 734"/>
              <a:gd name="T12" fmla="*/ 2477 w 2477"/>
              <a:gd name="T13" fmla="*/ 20 h 7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477" h="734">
                <a:moveTo>
                  <a:pt x="0" y="734"/>
                </a:moveTo>
                <a:cubicBezTo>
                  <a:pt x="65" y="707"/>
                  <a:pt x="276" y="606"/>
                  <a:pt x="397" y="573"/>
                </a:cubicBezTo>
                <a:cubicBezTo>
                  <a:pt x="518" y="540"/>
                  <a:pt x="595" y="577"/>
                  <a:pt x="727" y="536"/>
                </a:cubicBezTo>
                <a:cubicBezTo>
                  <a:pt x="859" y="494"/>
                  <a:pt x="1040" y="376"/>
                  <a:pt x="1186" y="325"/>
                </a:cubicBezTo>
                <a:cubicBezTo>
                  <a:pt x="1332" y="274"/>
                  <a:pt x="1444" y="260"/>
                  <a:pt x="1605" y="229"/>
                </a:cubicBezTo>
                <a:cubicBezTo>
                  <a:pt x="1766" y="199"/>
                  <a:pt x="2007" y="177"/>
                  <a:pt x="2152" y="141"/>
                </a:cubicBezTo>
                <a:cubicBezTo>
                  <a:pt x="2297" y="106"/>
                  <a:pt x="2423" y="0"/>
                  <a:pt x="2477" y="20"/>
                </a:cubicBezTo>
              </a:path>
            </a:pathLst>
          </a:custGeom>
          <a:noFill/>
          <a:ln w="19050" cap="flat" cmpd="sng">
            <a:solidFill>
              <a:srgbClr val="5F5F5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96" name="Text Box 16">
            <a:extLst>
              <a:ext uri="{FF2B5EF4-FFF2-40B4-BE49-F238E27FC236}">
                <a16:creationId xmlns:a16="http://schemas.microsoft.com/office/drawing/2014/main" id="{BE36D4CD-B32C-4FA3-9DBA-A97DDC5622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3826" y="3235325"/>
            <a:ext cx="955675" cy="4064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000">
                <a:ea typeface="SimHei" panose="02010609060101010101" pitchFamily="49" charset="-122"/>
                <a:cs typeface="Arial" panose="020B0604020202020204" pitchFamily="34" charset="0"/>
              </a:rPr>
              <a:t>士每拿</a:t>
            </a:r>
          </a:p>
        </p:txBody>
      </p:sp>
      <p:sp>
        <p:nvSpPr>
          <p:cNvPr id="20497" name="Text Box 17">
            <a:extLst>
              <a:ext uri="{FF2B5EF4-FFF2-40B4-BE49-F238E27FC236}">
                <a16:creationId xmlns:a16="http://schemas.microsoft.com/office/drawing/2014/main" id="{9894022B-5B47-4EAE-A4B3-3245C5D395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08476" y="4481513"/>
            <a:ext cx="955675" cy="4064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000">
                <a:ea typeface="SimHei" panose="02010609060101010101" pitchFamily="49" charset="-122"/>
                <a:cs typeface="Arial" panose="020B0604020202020204" pitchFamily="34" charset="0"/>
              </a:rPr>
              <a:t>以弗所</a:t>
            </a:r>
          </a:p>
        </p:txBody>
      </p:sp>
      <p:sp>
        <p:nvSpPr>
          <p:cNvPr id="20498" name="Text Box 18">
            <a:extLst>
              <a:ext uri="{FF2B5EF4-FFF2-40B4-BE49-F238E27FC236}">
                <a16:creationId xmlns:a16="http://schemas.microsoft.com/office/drawing/2014/main" id="{B8308BD3-1110-4436-AE06-D21E30D491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19701" y="1841500"/>
            <a:ext cx="1209675" cy="4064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000">
                <a:ea typeface="SimHei" panose="02010609060101010101" pitchFamily="49" charset="-122"/>
                <a:cs typeface="Arial" panose="020B0604020202020204" pitchFamily="34" charset="0"/>
              </a:rPr>
              <a:t>推雅推喇</a:t>
            </a:r>
          </a:p>
        </p:txBody>
      </p:sp>
      <p:sp>
        <p:nvSpPr>
          <p:cNvPr id="20499" name="Freeform 19">
            <a:extLst>
              <a:ext uri="{FF2B5EF4-FFF2-40B4-BE49-F238E27FC236}">
                <a16:creationId xmlns:a16="http://schemas.microsoft.com/office/drawing/2014/main" id="{1F9CC77E-252E-4564-99D7-A12971645DC1}"/>
              </a:ext>
            </a:extLst>
          </p:cNvPr>
          <p:cNvSpPr>
            <a:spLocks/>
          </p:cNvSpPr>
          <p:nvPr/>
        </p:nvSpPr>
        <p:spPr bwMode="auto">
          <a:xfrm>
            <a:off x="8659813" y="4381500"/>
            <a:ext cx="2005012" cy="528638"/>
          </a:xfrm>
          <a:custGeom>
            <a:avLst/>
            <a:gdLst>
              <a:gd name="T0" fmla="*/ 0 w 1263"/>
              <a:gd name="T1" fmla="*/ 252 h 333"/>
              <a:gd name="T2" fmla="*/ 244 w 1263"/>
              <a:gd name="T3" fmla="*/ 332 h 333"/>
              <a:gd name="T4" fmla="*/ 473 w 1263"/>
              <a:gd name="T5" fmla="*/ 244 h 333"/>
              <a:gd name="T6" fmla="*/ 766 w 1263"/>
              <a:gd name="T7" fmla="*/ 193 h 333"/>
              <a:gd name="T8" fmla="*/ 981 w 1263"/>
              <a:gd name="T9" fmla="*/ 65 h 333"/>
              <a:gd name="T10" fmla="*/ 1263 w 1263"/>
              <a:gd name="T11" fmla="*/ 0 h 3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63" h="333">
                <a:moveTo>
                  <a:pt x="0" y="252"/>
                </a:moveTo>
                <a:cubicBezTo>
                  <a:pt x="40" y="265"/>
                  <a:pt x="165" y="333"/>
                  <a:pt x="244" y="332"/>
                </a:cubicBezTo>
                <a:cubicBezTo>
                  <a:pt x="323" y="331"/>
                  <a:pt x="386" y="267"/>
                  <a:pt x="473" y="244"/>
                </a:cubicBezTo>
                <a:cubicBezTo>
                  <a:pt x="560" y="221"/>
                  <a:pt x="681" y="223"/>
                  <a:pt x="766" y="193"/>
                </a:cubicBezTo>
                <a:cubicBezTo>
                  <a:pt x="851" y="163"/>
                  <a:pt x="898" y="97"/>
                  <a:pt x="981" y="65"/>
                </a:cubicBezTo>
                <a:cubicBezTo>
                  <a:pt x="1064" y="33"/>
                  <a:pt x="1204" y="14"/>
                  <a:pt x="1263" y="0"/>
                </a:cubicBezTo>
              </a:path>
            </a:pathLst>
          </a:custGeom>
          <a:noFill/>
          <a:ln w="19050" cap="flat" cmpd="sng">
            <a:solidFill>
              <a:srgbClr val="5F5F5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500" name="Oval 20">
            <a:extLst>
              <a:ext uri="{FF2B5EF4-FFF2-40B4-BE49-F238E27FC236}">
                <a16:creationId xmlns:a16="http://schemas.microsoft.com/office/drawing/2014/main" id="{BDF3FAB3-D9B4-4DAA-93F2-94A2ED7CE9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5188" y="4262438"/>
            <a:ext cx="182562" cy="182562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501" name="Oval 21">
            <a:extLst>
              <a:ext uri="{FF2B5EF4-FFF2-40B4-BE49-F238E27FC236}">
                <a16:creationId xmlns:a16="http://schemas.microsoft.com/office/drawing/2014/main" id="{024CD9E5-238C-4BA0-9B8A-75D366D588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92601" y="3024188"/>
            <a:ext cx="182563" cy="182562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502" name="Oval 22">
            <a:extLst>
              <a:ext uri="{FF2B5EF4-FFF2-40B4-BE49-F238E27FC236}">
                <a16:creationId xmlns:a16="http://schemas.microsoft.com/office/drawing/2014/main" id="{3AAE0CBE-C2E2-48D7-8995-0987D5B5D1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8176" y="1641476"/>
            <a:ext cx="182563" cy="182563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503" name="Text Box 23">
            <a:extLst>
              <a:ext uri="{FF2B5EF4-FFF2-40B4-BE49-F238E27FC236}">
                <a16:creationId xmlns:a16="http://schemas.microsoft.com/office/drawing/2014/main" id="{72E1869C-0466-458E-A235-98317F36C2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89726" y="3390900"/>
            <a:ext cx="1209675" cy="4064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000">
                <a:ea typeface="SimHei" panose="02010609060101010101" pitchFamily="49" charset="-122"/>
                <a:cs typeface="Arial" panose="020B0604020202020204" pitchFamily="34" charset="0"/>
              </a:rPr>
              <a:t>非拉铁非</a:t>
            </a:r>
          </a:p>
        </p:txBody>
      </p:sp>
      <p:sp>
        <p:nvSpPr>
          <p:cNvPr id="20504" name="Text Box 24">
            <a:extLst>
              <a:ext uri="{FF2B5EF4-FFF2-40B4-BE49-F238E27FC236}">
                <a16:creationId xmlns:a16="http://schemas.microsoft.com/office/drawing/2014/main" id="{C06C2AFC-B06F-48D2-8042-EF06264276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97564" y="2974975"/>
            <a:ext cx="701675" cy="4064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000">
                <a:ea typeface="SimHei" panose="02010609060101010101" pitchFamily="49" charset="-122"/>
                <a:cs typeface="Arial" panose="020B0604020202020204" pitchFamily="34" charset="0"/>
              </a:rPr>
              <a:t>撒狄</a:t>
            </a:r>
          </a:p>
        </p:txBody>
      </p:sp>
      <p:sp>
        <p:nvSpPr>
          <p:cNvPr id="20505" name="Text Box 25">
            <a:extLst>
              <a:ext uri="{FF2B5EF4-FFF2-40B4-BE49-F238E27FC236}">
                <a16:creationId xmlns:a16="http://schemas.microsoft.com/office/drawing/2014/main" id="{849925B2-D04F-435D-AD6E-74411FE06B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27464" y="1220788"/>
            <a:ext cx="955675" cy="4064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000">
                <a:ea typeface="SimHei" panose="02010609060101010101" pitchFamily="49" charset="-122"/>
                <a:cs typeface="Arial" panose="020B0604020202020204" pitchFamily="34" charset="0"/>
              </a:rPr>
              <a:t>别迦摩</a:t>
            </a:r>
          </a:p>
        </p:txBody>
      </p:sp>
      <p:sp>
        <p:nvSpPr>
          <p:cNvPr id="20506" name="Text Box 26">
            <a:extLst>
              <a:ext uri="{FF2B5EF4-FFF2-40B4-BE49-F238E27FC236}">
                <a16:creationId xmlns:a16="http://schemas.microsoft.com/office/drawing/2014/main" id="{45E35B15-8D90-4E7A-82DD-B4F0134D40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75626" y="4873625"/>
            <a:ext cx="955675" cy="4064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000">
                <a:ea typeface="SimHei" panose="02010609060101010101" pitchFamily="49" charset="-122"/>
                <a:cs typeface="Arial" panose="020B0604020202020204" pitchFamily="34" charset="0"/>
              </a:rPr>
              <a:t>老底嘉</a:t>
            </a:r>
          </a:p>
        </p:txBody>
      </p:sp>
      <p:sp>
        <p:nvSpPr>
          <p:cNvPr id="20507" name="Oval 27">
            <a:extLst>
              <a:ext uri="{FF2B5EF4-FFF2-40B4-BE49-F238E27FC236}">
                <a16:creationId xmlns:a16="http://schemas.microsoft.com/office/drawing/2014/main" id="{C5EB5027-A321-4458-80C2-7BDF245F71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12013" y="3184526"/>
            <a:ext cx="182562" cy="182563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508" name="Oval 28">
            <a:extLst>
              <a:ext uri="{FF2B5EF4-FFF2-40B4-BE49-F238E27FC236}">
                <a16:creationId xmlns:a16="http://schemas.microsoft.com/office/drawing/2014/main" id="{13BD83A1-4274-482B-9841-E3B88C3D1E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62676" y="2763838"/>
            <a:ext cx="182563" cy="182562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509" name="Oval 29">
            <a:extLst>
              <a:ext uri="{FF2B5EF4-FFF2-40B4-BE49-F238E27FC236}">
                <a16:creationId xmlns:a16="http://schemas.microsoft.com/office/drawing/2014/main" id="{C80B1210-5F5A-4BBD-BB44-CFFF872B92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22751" y="1009651"/>
            <a:ext cx="182563" cy="182563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510" name="Oval 30">
            <a:extLst>
              <a:ext uri="{FF2B5EF4-FFF2-40B4-BE49-F238E27FC236}">
                <a16:creationId xmlns:a16="http://schemas.microsoft.com/office/drawing/2014/main" id="{9EA39A4C-A2FB-481F-81BF-E5B1A4E987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43926" y="4633913"/>
            <a:ext cx="182563" cy="182562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07474"/>
            <a:ext cx="9144000" cy="6550526"/>
          </a:xfrm>
        </p:spPr>
        <p:txBody>
          <a:bodyPr>
            <a:noAutofit/>
          </a:bodyPr>
          <a:lstStyle/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1</a:t>
            </a: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、启示的来源、顺序与目的 </a:t>
            </a:r>
            <a:r>
              <a:rPr lang="en-US" altLang="zh-CN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1:1-1:3</a:t>
            </a: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1</a:t>
            </a: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耶稣基督的启示，就是　神赐给他，叫他将必要快成的事指示他的众仆人。他就差遣使者晓谕他的仆人约翰。</a:t>
            </a: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2</a:t>
            </a: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约翰便将　神的道和耶稣基督的见证，凡自己所看见的都证明出来。</a:t>
            </a: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3</a:t>
            </a: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念这书上预言的和那些听见又遵守其中所记载的，都是有福的，因为日期近了。</a:t>
            </a:r>
            <a:endParaRPr lang="en-US" altLang="zh-CN" sz="3600" b="1" dirty="0">
              <a:solidFill>
                <a:schemeClr val="tx1"/>
              </a:solidFill>
              <a:latin typeface="MingLiU" panose="02020509000000000000" pitchFamily="49" charset="-120"/>
              <a:ea typeface="MingLiU" panose="02020509000000000000" pitchFamily="49" charset="-120"/>
              <a:cs typeface="华文楷体"/>
            </a:endParaRP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solidFill>
                  <a:srgbClr val="FF00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 神</a:t>
            </a:r>
            <a:r>
              <a:rPr lang="en-US" altLang="zh-CN" sz="3600" b="1" dirty="0">
                <a:solidFill>
                  <a:srgbClr val="FF00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&gt;&gt;&gt;</a:t>
            </a:r>
            <a:r>
              <a:rPr lang="zh-CN" altLang="en-US" sz="3600" b="1" dirty="0">
                <a:solidFill>
                  <a:srgbClr val="FF00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基督</a:t>
            </a:r>
            <a:r>
              <a:rPr lang="en-US" altLang="zh-CN" sz="3600" b="1" dirty="0">
                <a:solidFill>
                  <a:srgbClr val="FF00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/</a:t>
            </a:r>
            <a:r>
              <a:rPr lang="zh-CN" altLang="en-US" sz="3600" b="1" dirty="0">
                <a:solidFill>
                  <a:srgbClr val="FF00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耶稣</a:t>
            </a:r>
            <a:r>
              <a:rPr lang="en-US" altLang="zh-CN" sz="3600" b="1" dirty="0">
                <a:solidFill>
                  <a:srgbClr val="FF00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&gt;&gt;&gt;</a:t>
            </a:r>
            <a:r>
              <a:rPr lang="zh-CN" altLang="en-US" sz="3600" b="1" dirty="0">
                <a:solidFill>
                  <a:srgbClr val="FF00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天使</a:t>
            </a:r>
            <a:r>
              <a:rPr lang="en-US" altLang="zh-CN" sz="3600" b="1" dirty="0">
                <a:solidFill>
                  <a:srgbClr val="FF00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&gt;&gt;&gt;</a:t>
            </a:r>
            <a:r>
              <a:rPr lang="zh-CN" altLang="en-US" sz="3600" b="1" dirty="0">
                <a:solidFill>
                  <a:srgbClr val="FF00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约翰</a:t>
            </a:r>
            <a:r>
              <a:rPr lang="en-US" altLang="zh-CN" sz="3600" b="1" dirty="0">
                <a:solidFill>
                  <a:srgbClr val="FF00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&gt;&gt;&gt;</a:t>
            </a:r>
            <a:r>
              <a:rPr lang="zh-CN" altLang="en-US" sz="3600" b="1" dirty="0">
                <a:solidFill>
                  <a:srgbClr val="FF00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众教会</a:t>
            </a:r>
          </a:p>
        </p:txBody>
      </p:sp>
    </p:spTree>
    <p:extLst>
      <p:ext uri="{BB962C8B-B14F-4D97-AF65-F5344CB8AC3E}">
        <p14:creationId xmlns:p14="http://schemas.microsoft.com/office/powerpoint/2010/main" val="1305637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07474"/>
            <a:ext cx="9144000" cy="6550526"/>
          </a:xfrm>
        </p:spPr>
        <p:txBody>
          <a:bodyPr>
            <a:noAutofit/>
          </a:bodyPr>
          <a:lstStyle/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1</a:t>
            </a: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）启示的来源、顺序 </a:t>
            </a:r>
            <a:r>
              <a:rPr lang="en-US" altLang="zh-CN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1:1-1:2</a:t>
            </a: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希伯来书</a:t>
            </a:r>
            <a:r>
              <a:rPr lang="en-US" altLang="zh-CN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1</a:t>
            </a: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1</a:t>
            </a: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　神既在古时藉着众先知多次多方地晓谕列祖，</a:t>
            </a: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2</a:t>
            </a: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就在这末世藉着他儿子晓谕我们；又早已立他为承受万有的，也曾藉着他创造诸世界。</a:t>
            </a: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3</a:t>
            </a: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他是　神荣耀所发的光辉，是　神本体的真像，常用他权能的命令托住万有。他洗净了人的罪，就坐在高天至大者的右边。</a:t>
            </a:r>
          </a:p>
        </p:txBody>
      </p:sp>
    </p:spTree>
    <p:extLst>
      <p:ext uri="{BB962C8B-B14F-4D97-AF65-F5344CB8AC3E}">
        <p14:creationId xmlns:p14="http://schemas.microsoft.com/office/powerpoint/2010/main" val="1883454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07474"/>
            <a:ext cx="9144000" cy="6550526"/>
          </a:xfrm>
        </p:spPr>
        <p:txBody>
          <a:bodyPr>
            <a:noAutofit/>
          </a:bodyPr>
          <a:lstStyle/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2</a:t>
            </a: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）启示的目的：</a:t>
            </a: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3</a:t>
            </a: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念这书上预言的和那些听见又遵守其中所记载的，都是有福的，因为日期近了。</a:t>
            </a: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solidFill>
                  <a:srgbClr val="FF00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启示录</a:t>
            </a:r>
            <a:r>
              <a:rPr lang="en-US" altLang="zh-CN" sz="3600" b="1" dirty="0">
                <a:solidFill>
                  <a:srgbClr val="FF00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22</a:t>
            </a: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rgbClr val="FF00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12</a:t>
            </a:r>
            <a:r>
              <a:rPr lang="zh-CN" altLang="en-US" sz="3600" b="1" dirty="0">
                <a:solidFill>
                  <a:srgbClr val="FF00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「看哪，我必快来！赏罚在我，要照各人所行的报应他。</a:t>
            </a: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rgbClr val="FF00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13</a:t>
            </a:r>
            <a:r>
              <a:rPr lang="zh-CN" altLang="en-US" sz="3600" b="1" dirty="0">
                <a:solidFill>
                  <a:srgbClr val="FF00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我是阿拉法，我是俄梅戛；我是首先的，我是末后的；我是初，我是终。」</a:t>
            </a: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rgbClr val="FF00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14</a:t>
            </a:r>
            <a:r>
              <a:rPr lang="zh-CN" altLang="en-US" sz="3600" b="1" dirty="0">
                <a:solidFill>
                  <a:srgbClr val="FF00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那些洗净自己衣服的有福了！可得权柄能到生命树那里，也能从门进城。</a:t>
            </a:r>
          </a:p>
        </p:txBody>
      </p:sp>
    </p:spTree>
    <p:extLst>
      <p:ext uri="{BB962C8B-B14F-4D97-AF65-F5344CB8AC3E}">
        <p14:creationId xmlns:p14="http://schemas.microsoft.com/office/powerpoint/2010/main" val="2071046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07474"/>
            <a:ext cx="9144000" cy="6550526"/>
          </a:xfrm>
        </p:spPr>
        <p:txBody>
          <a:bodyPr>
            <a:noAutofit/>
          </a:bodyPr>
          <a:lstStyle/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2</a:t>
            </a: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、约翰的祝福、见证、与信心 </a:t>
            </a:r>
            <a:r>
              <a:rPr lang="en-US" altLang="zh-CN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1:4-1:8</a:t>
            </a:r>
          </a:p>
          <a:p>
            <a:pPr algn="l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solidFill>
                <a:schemeClr val="tx1"/>
              </a:solidFill>
              <a:latin typeface="MingLiU" panose="02020509000000000000" pitchFamily="49" charset="-120"/>
              <a:ea typeface="MingLiU" panose="02020509000000000000" pitchFamily="49" charset="-120"/>
              <a:cs typeface="华文楷体"/>
            </a:endParaRP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4</a:t>
            </a: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约翰写信给亚细亚的七个教会。但愿从那昔在、今在、以后永在的　神，和他宝座前的七灵，</a:t>
            </a: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5</a:t>
            </a: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并那诚实作见证的、从死里首先复活、为世上君王元首的耶稣基督，有恩惠、平安归与你们！他爱我们，用自己的血使我们脱离（有古卷：洗去）罪恶，</a:t>
            </a:r>
          </a:p>
        </p:txBody>
      </p:sp>
    </p:spTree>
    <p:extLst>
      <p:ext uri="{BB962C8B-B14F-4D97-AF65-F5344CB8AC3E}">
        <p14:creationId xmlns:p14="http://schemas.microsoft.com/office/powerpoint/2010/main" val="292458709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07474"/>
            <a:ext cx="9144000" cy="6550526"/>
          </a:xfrm>
        </p:spPr>
        <p:txBody>
          <a:bodyPr>
            <a:noAutofit/>
          </a:bodyPr>
          <a:lstStyle/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6</a:t>
            </a: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又使我们成为国民，作他父　神的祭司。但愿荣耀、权能归给他，直到永永远远。阿们！</a:t>
            </a: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7</a:t>
            </a: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看哪，他驾云降临！众目要看见他，连刺他的人也要看见他；地上的万族都要因他哀哭。这话是真实的。阿们！</a:t>
            </a: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8</a:t>
            </a: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主　神说：「我是阿拉法，我是俄梅戛（阿拉法，俄梅戛：是希腊字母首末二字），是昔在、今在、以后永在的全能者。」</a:t>
            </a:r>
          </a:p>
        </p:txBody>
      </p:sp>
    </p:spTree>
    <p:extLst>
      <p:ext uri="{BB962C8B-B14F-4D97-AF65-F5344CB8AC3E}">
        <p14:creationId xmlns:p14="http://schemas.microsoft.com/office/powerpoint/2010/main" val="285429778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07474"/>
            <a:ext cx="9144000" cy="6550526"/>
          </a:xfrm>
        </p:spPr>
        <p:txBody>
          <a:bodyPr>
            <a:noAutofit/>
          </a:bodyPr>
          <a:lstStyle/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我们所信的　神：</a:t>
            </a: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1</a:t>
            </a: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）是昔在、今在、以后永在的　神。</a:t>
            </a: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2</a:t>
            </a: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）是圣父、圣子、圣灵三位一体的　神。</a:t>
            </a: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3</a:t>
            </a: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）是诚实作见证的、为世上君王元首、有荣耀权能的　神。</a:t>
            </a: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4</a:t>
            </a: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）是从死里首先复活，救赎我们脱离罪恶</a:t>
            </a:r>
            <a:r>
              <a:rPr lang="en-US" altLang="zh-CN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/</a:t>
            </a: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死亡，并要再来的　神。</a:t>
            </a:r>
          </a:p>
        </p:txBody>
      </p:sp>
    </p:spTree>
    <p:extLst>
      <p:ext uri="{BB962C8B-B14F-4D97-AF65-F5344CB8AC3E}">
        <p14:creationId xmlns:p14="http://schemas.microsoft.com/office/powerpoint/2010/main" val="2454471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07474"/>
            <a:ext cx="9144000" cy="6550526"/>
          </a:xfrm>
        </p:spPr>
        <p:txBody>
          <a:bodyPr>
            <a:noAutofit/>
          </a:bodyPr>
          <a:lstStyle/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主体部分 </a:t>
            </a:r>
            <a:r>
              <a:rPr lang="en-US" altLang="zh-CN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1:9-22:17	</a:t>
            </a:r>
          </a:p>
          <a:p>
            <a:pPr algn="l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solidFill>
                <a:schemeClr val="tx1"/>
              </a:solidFill>
              <a:latin typeface="MingLiU" panose="02020509000000000000" pitchFamily="49" charset="-120"/>
              <a:ea typeface="MingLiU" panose="02020509000000000000" pitchFamily="49" charset="-120"/>
              <a:cs typeface="华文楷体"/>
            </a:endParaRP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一、异象的看见 </a:t>
            </a:r>
            <a:r>
              <a:rPr lang="en-US" altLang="zh-CN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1:9-1:20</a:t>
            </a: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（所看见的）</a:t>
            </a:r>
            <a:endParaRPr lang="en-US" altLang="zh-CN" sz="3600" b="1" dirty="0">
              <a:solidFill>
                <a:schemeClr val="tx1"/>
              </a:solidFill>
              <a:latin typeface="MingLiU" panose="02020509000000000000" pitchFamily="49" charset="-120"/>
              <a:ea typeface="MingLiU" panose="02020509000000000000" pitchFamily="49" charset="-120"/>
              <a:cs typeface="华文楷体"/>
            </a:endParaRPr>
          </a:p>
          <a:p>
            <a:pPr algn="l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solidFill>
                <a:schemeClr val="tx1"/>
              </a:solidFill>
              <a:latin typeface="MingLiU" panose="02020509000000000000" pitchFamily="49" charset="-120"/>
              <a:ea typeface="MingLiU" panose="02020509000000000000" pitchFamily="49" charset="-120"/>
              <a:cs typeface="华文楷体"/>
            </a:endParaRP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1</a:t>
            </a: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、荣耀显现的主的形象 </a:t>
            </a:r>
            <a:r>
              <a:rPr lang="en-US" altLang="zh-CN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1:9-1:16</a:t>
            </a:r>
            <a:endParaRPr lang="zh-CN" altLang="en-US" sz="3600" b="1" dirty="0">
              <a:solidFill>
                <a:schemeClr val="tx1"/>
              </a:solidFill>
              <a:latin typeface="MingLiU" panose="02020509000000000000" pitchFamily="49" charset="-120"/>
              <a:ea typeface="MingLiU" panose="02020509000000000000" pitchFamily="49" charset="-120"/>
              <a:cs typeface="华文楷体"/>
            </a:endParaRPr>
          </a:p>
        </p:txBody>
      </p:sp>
    </p:spTree>
    <p:extLst>
      <p:ext uri="{BB962C8B-B14F-4D97-AF65-F5344CB8AC3E}">
        <p14:creationId xmlns:p14="http://schemas.microsoft.com/office/powerpoint/2010/main" val="3185582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07474"/>
            <a:ext cx="9144000" cy="6550526"/>
          </a:xfrm>
        </p:spPr>
        <p:txBody>
          <a:bodyPr>
            <a:noAutofit/>
          </a:bodyPr>
          <a:lstStyle/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9</a:t>
            </a: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我</a:t>
            </a:r>
            <a:r>
              <a:rPr lang="en-US" altLang="zh-CN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―</a:t>
            </a: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约翰就是你们的弟兄，和你们在耶稣的患难、国度、忍耐里一同有分，为　神的道，并为给耶稣作的见证，曾在那名叫拔摩的海岛上。</a:t>
            </a: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10</a:t>
            </a: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当主日，我被圣灵感动，听见在我后面有大声音如吹号，说：</a:t>
            </a: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11</a:t>
            </a: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「你所看见的当写在书上，达与以弗所、士每拿、别迦摩、推雅推喇、撒狄、非拉铁非、老底嘉那七个教会。」</a:t>
            </a: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12</a:t>
            </a: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我转过身来，要看是谁发声与我说话；既转过来，就看见七个金灯台。</a:t>
            </a:r>
          </a:p>
        </p:txBody>
      </p:sp>
    </p:spTree>
    <p:extLst>
      <p:ext uri="{BB962C8B-B14F-4D97-AF65-F5344CB8AC3E}">
        <p14:creationId xmlns:p14="http://schemas.microsoft.com/office/powerpoint/2010/main" val="133104931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07474"/>
            <a:ext cx="9144000" cy="6550526"/>
          </a:xfrm>
        </p:spPr>
        <p:txBody>
          <a:bodyPr>
            <a:noAutofit/>
          </a:bodyPr>
          <a:lstStyle/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13</a:t>
            </a: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灯台中间有一位好像人子，身穿长衣，直垂到脚，胸间束着金带。</a:t>
            </a: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14</a:t>
            </a: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他的头与发皆白，如白羊毛，如雪；眼目如同火焰；</a:t>
            </a: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15</a:t>
            </a: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脚好像在炉中锻炼光明的铜；声音如同众水的声音。</a:t>
            </a: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16</a:t>
            </a: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他右手拿着七星，从他口中出来一把两刃的利剑；面貌如同烈日放光。</a:t>
            </a:r>
          </a:p>
        </p:txBody>
      </p:sp>
    </p:spTree>
    <p:extLst>
      <p:ext uri="{BB962C8B-B14F-4D97-AF65-F5344CB8AC3E}">
        <p14:creationId xmlns:p14="http://schemas.microsoft.com/office/powerpoint/2010/main" val="411972661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>
            <a:extLst>
              <a:ext uri="{FF2B5EF4-FFF2-40B4-BE49-F238E27FC236}">
                <a16:creationId xmlns:a16="http://schemas.microsoft.com/office/drawing/2014/main" id="{B3DACA67-4634-44A8-9275-7878075161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38125"/>
            <a:ext cx="4529138" cy="638175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507" name="Rectangle 3">
            <a:extLst>
              <a:ext uri="{FF2B5EF4-FFF2-40B4-BE49-F238E27FC236}">
                <a16:creationId xmlns:a16="http://schemas.microsoft.com/office/drawing/2014/main" id="{73A68590-B4D2-407B-85D1-E3D18350E6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83339" y="333375"/>
            <a:ext cx="3919537" cy="6116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  <a:spcAft>
                <a:spcPct val="30000"/>
              </a:spcAft>
            </a:pPr>
            <a:r>
              <a:rPr lang="zh-CN" altLang="en-US" sz="24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我转过身来，要看是谁发声与我说话；既转过来，就看见七个金灯台。</a:t>
            </a:r>
          </a:p>
          <a:p>
            <a:pPr>
              <a:lnSpc>
                <a:spcPct val="120000"/>
              </a:lnSpc>
              <a:spcAft>
                <a:spcPct val="30000"/>
              </a:spcAft>
            </a:pPr>
            <a:r>
              <a:rPr lang="zh-CN" altLang="en-US" sz="24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灯台中间有一位好像人子，身穿长衣，直垂到脚，胸间束着金带。</a:t>
            </a:r>
          </a:p>
          <a:p>
            <a:pPr>
              <a:lnSpc>
                <a:spcPct val="120000"/>
              </a:lnSpc>
              <a:spcAft>
                <a:spcPct val="30000"/>
              </a:spcAft>
            </a:pPr>
            <a:r>
              <a:rPr lang="zh-CN" altLang="en-US" sz="24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他的头与发皆白，如白羊毛，如雪；眼目如同火焰；脚好像在炉中锻链光明的铜；声音如同众水的声音。</a:t>
            </a:r>
          </a:p>
          <a:p>
            <a:pPr>
              <a:lnSpc>
                <a:spcPct val="120000"/>
              </a:lnSpc>
              <a:spcAft>
                <a:spcPct val="30000"/>
              </a:spcAft>
            </a:pPr>
            <a:r>
              <a:rPr lang="zh-CN" altLang="en-US" sz="24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他右手拿着七星，从他口中出来一把两刃的利剑；面貌如同烈日放光。</a:t>
            </a:r>
            <a:r>
              <a:rPr lang="en-US" altLang="zh-CN" sz="24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(</a:t>
            </a:r>
            <a:r>
              <a:rPr lang="zh-CN" altLang="en-US" sz="24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启</a:t>
            </a:r>
            <a:r>
              <a:rPr lang="en-US" altLang="zh-CN" sz="24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1:12-16)</a:t>
            </a:r>
            <a:endParaRPr lang="en-US" altLang="zh-TW" sz="2400" dirty="0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07474"/>
            <a:ext cx="9144000" cy="6550526"/>
          </a:xfrm>
        </p:spPr>
        <p:txBody>
          <a:bodyPr>
            <a:noAutofit/>
          </a:bodyPr>
          <a:lstStyle/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13 </a:t>
            </a: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灯台中间有一位好像人子，身穿长衣，直垂到脚，胸间束着金带。</a:t>
            </a:r>
            <a:r>
              <a:rPr lang="en-US" altLang="zh-CN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---</a:t>
            </a: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祭司的形象</a:t>
            </a: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14a  </a:t>
            </a: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他的头与发皆白，如白羊毛，如雪；</a:t>
            </a:r>
            <a:r>
              <a:rPr lang="en-US" altLang="zh-CN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---</a:t>
            </a: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圣洁</a:t>
            </a: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14b </a:t>
            </a: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眼目如同火焰；</a:t>
            </a:r>
            <a:r>
              <a:rPr lang="en-US" altLang="zh-CN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---</a:t>
            </a: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鉴查</a:t>
            </a: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15a </a:t>
            </a: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脚好像在炉中锻炼光明的铜；</a:t>
            </a:r>
            <a:r>
              <a:rPr lang="en-US" altLang="zh-CN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---</a:t>
            </a: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践踏</a:t>
            </a: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15b </a:t>
            </a: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声音如同众水的声音。</a:t>
            </a:r>
            <a:r>
              <a:rPr lang="en-US" altLang="zh-CN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---</a:t>
            </a: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大能</a:t>
            </a: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16a </a:t>
            </a: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他右手拿着七星，</a:t>
            </a:r>
            <a:r>
              <a:rPr lang="en-US" altLang="zh-CN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---</a:t>
            </a: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教会的主</a:t>
            </a: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16b </a:t>
            </a: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从他口中出来一把两刃的利剑；</a:t>
            </a:r>
            <a:r>
              <a:rPr lang="en-US" altLang="zh-CN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---</a:t>
            </a: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审判</a:t>
            </a: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16c </a:t>
            </a: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面貌如同烈日放光。</a:t>
            </a:r>
            <a:r>
              <a:rPr lang="en-US" altLang="zh-CN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---</a:t>
            </a: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荣耀</a:t>
            </a:r>
          </a:p>
        </p:txBody>
      </p:sp>
    </p:spTree>
    <p:extLst>
      <p:ext uri="{BB962C8B-B14F-4D97-AF65-F5344CB8AC3E}">
        <p14:creationId xmlns:p14="http://schemas.microsoft.com/office/powerpoint/2010/main" val="374372021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626" name="Picture 2">
            <a:extLst>
              <a:ext uri="{FF2B5EF4-FFF2-40B4-BE49-F238E27FC236}">
                <a16:creationId xmlns:a16="http://schemas.microsoft.com/office/drawing/2014/main" id="{10EB916D-9DF9-4DBF-9A49-DFB3461F76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38125"/>
            <a:ext cx="4529138" cy="638175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4627" name="Rectangle 3">
            <a:extLst>
              <a:ext uri="{FF2B5EF4-FFF2-40B4-BE49-F238E27FC236}">
                <a16:creationId xmlns:a16="http://schemas.microsoft.com/office/drawing/2014/main" id="{D7A0A186-1B24-430E-B746-DCDEC40981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83338" y="333376"/>
            <a:ext cx="3744912" cy="55734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  <a:spcAft>
                <a:spcPct val="30000"/>
              </a:spcAft>
            </a:pPr>
            <a:r>
              <a:rPr lang="zh-CN" altLang="en-US" sz="24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我一看见，就仆倒在他脚前，像死了一样。</a:t>
            </a:r>
          </a:p>
          <a:p>
            <a:pPr>
              <a:lnSpc>
                <a:spcPct val="120000"/>
              </a:lnSpc>
              <a:spcAft>
                <a:spcPct val="30000"/>
              </a:spcAft>
            </a:pPr>
            <a:r>
              <a:rPr lang="zh-CN" altLang="en-US" sz="24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他用右手按着我，说：「不要惧怕！我是首先的，我是末后的，又是那存活的；我曾死过，现在又活了，直活到永永远远；并且拿着死亡和阴间的钥匙。</a:t>
            </a:r>
          </a:p>
          <a:p>
            <a:pPr>
              <a:lnSpc>
                <a:spcPct val="120000"/>
              </a:lnSpc>
              <a:spcAft>
                <a:spcPct val="30000"/>
              </a:spcAft>
            </a:pPr>
            <a:r>
              <a:rPr lang="zh-CN" altLang="en-US" sz="24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所以你要把</a:t>
            </a:r>
            <a:r>
              <a:rPr lang="zh-CN" altLang="en-US" sz="24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所看见的</a:t>
            </a:r>
            <a:r>
              <a:rPr lang="zh-CN" altLang="en-US" sz="24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，和</a:t>
            </a:r>
            <a:r>
              <a:rPr lang="zh-CN" altLang="en-US" sz="24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现在的事</a:t>
            </a:r>
            <a:r>
              <a:rPr lang="zh-CN" altLang="en-US" sz="24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，并</a:t>
            </a:r>
            <a:r>
              <a:rPr lang="zh-CN" altLang="en-US" sz="24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将来必成的事</a:t>
            </a:r>
            <a:r>
              <a:rPr lang="zh-CN" altLang="en-US" sz="24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，都写出来。」</a:t>
            </a:r>
            <a:r>
              <a:rPr lang="en-US" altLang="zh-CN" sz="24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(</a:t>
            </a:r>
            <a:r>
              <a:rPr lang="zh-CN" altLang="en-US" sz="24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启</a:t>
            </a:r>
            <a:r>
              <a:rPr lang="en-US" altLang="zh-CN" sz="24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1:17-19)</a:t>
            </a:r>
            <a:endParaRPr lang="en-US" altLang="zh-TW" sz="2400" dirty="0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07474"/>
            <a:ext cx="9144000" cy="6550526"/>
          </a:xfrm>
        </p:spPr>
        <p:txBody>
          <a:bodyPr>
            <a:noAutofit/>
          </a:bodyPr>
          <a:lstStyle/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希伯来书</a:t>
            </a:r>
            <a:r>
              <a:rPr lang="en-US" altLang="zh-CN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12</a:t>
            </a: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1</a:t>
            </a: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我们既有这许多的见证人，如同云彩围着我们，就当放下各样的重担，脱去容易缠累我们的罪，存心忍耐，奔那摆在我们前头的路程，</a:t>
            </a: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2</a:t>
            </a: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仰望为我们信心创始成终的耶稣（或译：仰望那将真道创始成终的耶稣）。他因那摆在前面的喜乐，就轻看羞辱，忍受了十字架的苦难，便坐在　神宝座的右边。</a:t>
            </a: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3</a:t>
            </a: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那忍受罪人这样顶撞的，你们要思想，免得疲倦灰心。</a:t>
            </a:r>
          </a:p>
        </p:txBody>
      </p:sp>
    </p:spTree>
    <p:extLst>
      <p:ext uri="{BB962C8B-B14F-4D97-AF65-F5344CB8AC3E}">
        <p14:creationId xmlns:p14="http://schemas.microsoft.com/office/powerpoint/2010/main" val="273263907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07474"/>
            <a:ext cx="9144000" cy="6550526"/>
          </a:xfrm>
        </p:spPr>
        <p:txBody>
          <a:bodyPr>
            <a:noAutofit/>
          </a:bodyPr>
          <a:lstStyle/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思考</a:t>
            </a:r>
            <a:r>
              <a:rPr lang="en-US" altLang="zh-CN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/</a:t>
            </a: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讨论题：</a:t>
            </a:r>
          </a:p>
          <a:p>
            <a:pPr algn="l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solidFill>
                <a:schemeClr val="tx1"/>
              </a:solidFill>
              <a:latin typeface="MingLiU" panose="02020509000000000000" pitchFamily="49" charset="-120"/>
              <a:ea typeface="MingLiU" panose="02020509000000000000" pitchFamily="49" charset="-120"/>
              <a:cs typeface="华文楷体"/>
            </a:endParaRP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1</a:t>
            </a: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、基督信仰的主要特点（与其它信仰的不同点）是什么？</a:t>
            </a:r>
          </a:p>
          <a:p>
            <a:pPr algn="l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solidFill>
                <a:schemeClr val="tx1"/>
              </a:solidFill>
              <a:latin typeface="MingLiU" panose="02020509000000000000" pitchFamily="49" charset="-120"/>
              <a:ea typeface="MingLiU" panose="02020509000000000000" pitchFamily="49" charset="-120"/>
              <a:cs typeface="华文楷体"/>
            </a:endParaRP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2</a:t>
            </a: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、我们所信的 神是怎样的一位 神？</a:t>
            </a:r>
          </a:p>
          <a:p>
            <a:pPr algn="l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solidFill>
                <a:schemeClr val="tx1"/>
              </a:solidFill>
              <a:latin typeface="MingLiU" panose="02020509000000000000" pitchFamily="49" charset="-120"/>
              <a:ea typeface="MingLiU" panose="02020509000000000000" pitchFamily="49" charset="-120"/>
              <a:cs typeface="华文楷体"/>
            </a:endParaRP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3</a:t>
            </a: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、今天我们查考启示录的主要目的是什么？</a:t>
            </a:r>
          </a:p>
        </p:txBody>
      </p:sp>
    </p:spTree>
    <p:extLst>
      <p:ext uri="{BB962C8B-B14F-4D97-AF65-F5344CB8AC3E}">
        <p14:creationId xmlns:p14="http://schemas.microsoft.com/office/powerpoint/2010/main" val="2226330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07474"/>
            <a:ext cx="9144000" cy="6550526"/>
          </a:xfrm>
        </p:spPr>
        <p:txBody>
          <a:bodyPr>
            <a:noAutofit/>
          </a:bodyPr>
          <a:lstStyle/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下周的作业：</a:t>
            </a:r>
          </a:p>
          <a:p>
            <a:pPr algn="l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solidFill>
                <a:schemeClr val="tx1"/>
              </a:solidFill>
              <a:latin typeface="MingLiU" panose="02020509000000000000" pitchFamily="49" charset="-120"/>
              <a:ea typeface="MingLiU" panose="02020509000000000000" pitchFamily="49" charset="-120"/>
              <a:cs typeface="华文楷体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1</a:t>
            </a: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、必须：读经</a:t>
            </a:r>
            <a:r>
              <a:rPr lang="en-US" altLang="zh-CN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1-2-3</a:t>
            </a: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章。（能反复最好）</a:t>
            </a:r>
          </a:p>
          <a:p>
            <a:pPr algn="l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solidFill>
                <a:schemeClr val="tx1"/>
              </a:solidFill>
              <a:latin typeface="MingLiU" panose="02020509000000000000" pitchFamily="49" charset="-120"/>
              <a:ea typeface="MingLiU" panose="02020509000000000000" pitchFamily="49" charset="-120"/>
              <a:cs typeface="华文楷体"/>
            </a:endParaRP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2</a:t>
            </a: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、鼓励：通读启示录一遍。</a:t>
            </a:r>
          </a:p>
        </p:txBody>
      </p:sp>
    </p:spTree>
    <p:extLst>
      <p:ext uri="{BB962C8B-B14F-4D97-AF65-F5344CB8AC3E}">
        <p14:creationId xmlns:p14="http://schemas.microsoft.com/office/powerpoint/2010/main" val="16663694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lipstream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1369</TotalTime>
  <Words>2970</Words>
  <Application>Microsoft Office PowerPoint</Application>
  <PresentationFormat>Widescreen</PresentationFormat>
  <Paragraphs>251</Paragraphs>
  <Slides>38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38</vt:i4>
      </vt:variant>
    </vt:vector>
  </HeadingPairs>
  <TitlesOfParts>
    <vt:vector size="50" baseType="lpstr">
      <vt:lpstr>MingLiU</vt:lpstr>
      <vt:lpstr>PMingLiU</vt:lpstr>
      <vt:lpstr>SimHei</vt:lpstr>
      <vt:lpstr>华文楷体</vt:lpstr>
      <vt:lpstr>Arial</vt:lpstr>
      <vt:lpstr>Arial Narrow</vt:lpstr>
      <vt:lpstr>Calibri</vt:lpstr>
      <vt:lpstr>Calibri Light</vt:lpstr>
      <vt:lpstr>Georgia</vt:lpstr>
      <vt:lpstr>Trebuchet MS</vt:lpstr>
      <vt:lpstr>Office Theme</vt:lpstr>
      <vt:lpstr>Slipstream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Chunping Xu</dc:creator>
  <cp:lastModifiedBy>Chunping Xu</cp:lastModifiedBy>
  <cp:revision>1</cp:revision>
  <dcterms:created xsi:type="dcterms:W3CDTF">2020-11-05T21:27:14Z</dcterms:created>
  <dcterms:modified xsi:type="dcterms:W3CDTF">2020-12-01T19:41:37Z</dcterms:modified>
</cp:coreProperties>
</file>