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835" r:id="rId2"/>
    <p:sldId id="1006" r:id="rId3"/>
    <p:sldId id="1064" r:id="rId4"/>
    <p:sldId id="1119" r:id="rId5"/>
    <p:sldId id="1118" r:id="rId6"/>
    <p:sldId id="1094" r:id="rId7"/>
    <p:sldId id="1100" r:id="rId8"/>
    <p:sldId id="1101" r:id="rId9"/>
    <p:sldId id="1098" r:id="rId10"/>
    <p:sldId id="1096" r:id="rId11"/>
    <p:sldId id="1080" r:id="rId12"/>
    <p:sldId id="1099" r:id="rId13"/>
    <p:sldId id="1105" r:id="rId14"/>
    <p:sldId id="1056" r:id="rId15"/>
    <p:sldId id="1106" r:id="rId16"/>
    <p:sldId id="1102" r:id="rId17"/>
    <p:sldId id="1110" r:id="rId18"/>
    <p:sldId id="1108" r:id="rId19"/>
    <p:sldId id="1109" r:id="rId20"/>
    <p:sldId id="1058" r:id="rId21"/>
    <p:sldId id="669" r:id="rId22"/>
    <p:sldId id="1082" r:id="rId23"/>
    <p:sldId id="1111" r:id="rId24"/>
    <p:sldId id="1112" r:id="rId25"/>
    <p:sldId id="1113" r:id="rId26"/>
    <p:sldId id="1115" r:id="rId27"/>
    <p:sldId id="1114" r:id="rId28"/>
    <p:sldId id="1120" r:id="rId29"/>
    <p:sldId id="1084" r:id="rId30"/>
    <p:sldId id="1059" r:id="rId31"/>
    <p:sldId id="1107" r:id="rId32"/>
    <p:sldId id="1103" r:id="rId33"/>
    <p:sldId id="1085" r:id="rId34"/>
    <p:sldId id="1060" r:id="rId35"/>
    <p:sldId id="1116" r:id="rId36"/>
    <p:sldId id="1086" r:id="rId37"/>
    <p:sldId id="1104" r:id="rId38"/>
    <p:sldId id="1062" r:id="rId39"/>
    <p:sldId id="872" r:id="rId40"/>
    <p:sldId id="873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2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F50F1-42D9-4504-81BB-0C76910D86F3}" v="985" dt="2021-02-20T01:15:04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15BB0F91-5615-45D9-B8BF-A940431C52C5}"/>
    <pc:docChg chg="undo redo custSel addSld delSld modSld sldOrd">
      <pc:chgData name="Chunping Xu" userId="a5962ba47313b1f5" providerId="LiveId" clId="{15BB0F91-5615-45D9-B8BF-A940431C52C5}" dt="2021-01-16T03:38:26.269" v="1433" actId="14100"/>
      <pc:docMkLst>
        <pc:docMk/>
      </pc:docMkLst>
      <pc:sldChg chg="delSp modSp add modAnim">
        <pc:chgData name="Chunping Xu" userId="a5962ba47313b1f5" providerId="LiveId" clId="{15BB0F91-5615-45D9-B8BF-A940431C52C5}" dt="2021-01-13T19:25:56.651" v="1411"/>
        <pc:sldMkLst>
          <pc:docMk/>
          <pc:sldMk cId="0" sldId="496"/>
        </pc:sldMkLst>
        <pc:spChg chg="del">
          <ac:chgData name="Chunping Xu" userId="a5962ba47313b1f5" providerId="LiveId" clId="{15BB0F91-5615-45D9-B8BF-A940431C52C5}" dt="2021-01-13T07:08:55.150" v="294" actId="21"/>
          <ac:spMkLst>
            <pc:docMk/>
            <pc:sldMk cId="0" sldId="496"/>
            <ac:spMk id="270338" creationId="{A2623806-C0C1-4C4A-B2B7-90161A93AFF9}"/>
          </ac:spMkLst>
        </pc:spChg>
        <pc:spChg chg="mod">
          <ac:chgData name="Chunping Xu" userId="a5962ba47313b1f5" providerId="LiveId" clId="{15BB0F91-5615-45D9-B8BF-A940431C52C5}" dt="2021-01-13T07:10:42.645" v="301" actId="1076"/>
          <ac:spMkLst>
            <pc:docMk/>
            <pc:sldMk cId="0" sldId="496"/>
            <ac:spMk id="270340" creationId="{002F8C49-1AA4-498D-A0CA-1A0E96CCEC01}"/>
          </ac:spMkLst>
        </pc:spChg>
        <pc:spChg chg="mod">
          <ac:chgData name="Chunping Xu" userId="a5962ba47313b1f5" providerId="LiveId" clId="{15BB0F91-5615-45D9-B8BF-A940431C52C5}" dt="2021-01-13T07:10:05.868" v="298" actId="1076"/>
          <ac:spMkLst>
            <pc:docMk/>
            <pc:sldMk cId="0" sldId="496"/>
            <ac:spMk id="270341" creationId="{1715D80F-F753-4943-91C6-26168B32B45A}"/>
          </ac:spMkLst>
        </pc:spChg>
        <pc:spChg chg="mod">
          <ac:chgData name="Chunping Xu" userId="a5962ba47313b1f5" providerId="LiveId" clId="{15BB0F91-5615-45D9-B8BF-A940431C52C5}" dt="2021-01-13T07:10:15.776" v="299" actId="1076"/>
          <ac:spMkLst>
            <pc:docMk/>
            <pc:sldMk cId="0" sldId="496"/>
            <ac:spMk id="270342" creationId="{6BA766C2-C777-4541-AD09-35B1C34944EB}"/>
          </ac:spMkLst>
        </pc:spChg>
        <pc:spChg chg="mod">
          <ac:chgData name="Chunping Xu" userId="a5962ba47313b1f5" providerId="LiveId" clId="{15BB0F91-5615-45D9-B8BF-A940431C52C5}" dt="2021-01-13T07:14:06.088" v="321" actId="1076"/>
          <ac:spMkLst>
            <pc:docMk/>
            <pc:sldMk cId="0" sldId="496"/>
            <ac:spMk id="270343" creationId="{539B61E8-A2E2-4835-9C44-F183299216C7}"/>
          </ac:spMkLst>
        </pc:spChg>
        <pc:spChg chg="mod">
          <ac:chgData name="Chunping Xu" userId="a5962ba47313b1f5" providerId="LiveId" clId="{15BB0F91-5615-45D9-B8BF-A940431C52C5}" dt="2021-01-13T07:09:56.031" v="297" actId="1076"/>
          <ac:spMkLst>
            <pc:docMk/>
            <pc:sldMk cId="0" sldId="496"/>
            <ac:spMk id="270344" creationId="{0E030F9D-3452-4522-9C3D-1DE91330DADA}"/>
          </ac:spMkLst>
        </pc:spChg>
        <pc:picChg chg="mod">
          <ac:chgData name="Chunping Xu" userId="a5962ba47313b1f5" providerId="LiveId" clId="{15BB0F91-5615-45D9-B8BF-A940431C52C5}" dt="2021-01-13T07:09:07.176" v="296" actId="1076"/>
          <ac:picMkLst>
            <pc:docMk/>
            <pc:sldMk cId="0" sldId="496"/>
            <ac:picMk id="270339" creationId="{0CB6593A-5F48-4417-A168-F9EECC2EFA51}"/>
          </ac:picMkLst>
        </pc:picChg>
      </pc:sldChg>
      <pc:sldChg chg="delSp add modAnim">
        <pc:chgData name="Chunping Xu" userId="a5962ba47313b1f5" providerId="LiveId" clId="{15BB0F91-5615-45D9-B8BF-A940431C52C5}" dt="2021-01-13T19:26:12.800" v="1412"/>
        <pc:sldMkLst>
          <pc:docMk/>
          <pc:sldMk cId="0" sldId="497"/>
        </pc:sldMkLst>
        <pc:spChg chg="del">
          <ac:chgData name="Chunping Xu" userId="a5962ba47313b1f5" providerId="LiveId" clId="{15BB0F91-5615-45D9-B8BF-A940431C52C5}" dt="2021-01-13T07:11:18.890" v="302" actId="21"/>
          <ac:spMkLst>
            <pc:docMk/>
            <pc:sldMk cId="0" sldId="497"/>
            <ac:spMk id="271375" creationId="{8BE50581-BB0A-46C6-94B9-39379948184F}"/>
          </ac:spMkLst>
        </pc:spChg>
      </pc:sldChg>
      <pc:sldChg chg="add del">
        <pc:chgData name="Chunping Xu" userId="a5962ba47313b1f5" providerId="LiveId" clId="{15BB0F91-5615-45D9-B8BF-A940431C52C5}" dt="2021-01-13T07:14:58.460" v="322" actId="47"/>
        <pc:sldMkLst>
          <pc:docMk/>
          <pc:sldMk cId="0" sldId="498"/>
        </pc:sldMkLst>
      </pc:sldChg>
      <pc:sldChg chg="delSp modSp add del modAnim">
        <pc:chgData name="Chunping Xu" userId="a5962ba47313b1f5" providerId="LiveId" clId="{15BB0F91-5615-45D9-B8BF-A940431C52C5}" dt="2021-01-13T07:25:39.443" v="344" actId="47"/>
        <pc:sldMkLst>
          <pc:docMk/>
          <pc:sldMk cId="0" sldId="503"/>
        </pc:sldMkLst>
        <pc:spChg chg="del">
          <ac:chgData name="Chunping Xu" userId="a5962ba47313b1f5" providerId="LiveId" clId="{15BB0F91-5615-45D9-B8BF-A940431C52C5}" dt="2021-01-13T07:21:53.429" v="334" actId="21"/>
          <ac:spMkLst>
            <pc:docMk/>
            <pc:sldMk cId="0" sldId="503"/>
            <ac:spMk id="277506" creationId="{91C75E22-9882-4F68-BF13-B2D41DAA2626}"/>
          </ac:spMkLst>
        </pc:spChg>
        <pc:spChg chg="mod">
          <ac:chgData name="Chunping Xu" userId="a5962ba47313b1f5" providerId="LiveId" clId="{15BB0F91-5615-45D9-B8BF-A940431C52C5}" dt="2021-01-13T07:22:26.362" v="337" actId="1076"/>
          <ac:spMkLst>
            <pc:docMk/>
            <pc:sldMk cId="0" sldId="503"/>
            <ac:spMk id="277508" creationId="{860ED1F6-4233-40E5-B0C2-620853E2BB68}"/>
          </ac:spMkLst>
        </pc:spChg>
        <pc:picChg chg="mod">
          <ac:chgData name="Chunping Xu" userId="a5962ba47313b1f5" providerId="LiveId" clId="{15BB0F91-5615-45D9-B8BF-A940431C52C5}" dt="2021-01-13T07:22:01.474" v="336" actId="1076"/>
          <ac:picMkLst>
            <pc:docMk/>
            <pc:sldMk cId="0" sldId="503"/>
            <ac:picMk id="277507" creationId="{43D612BA-3346-4002-8172-25F5E310C18D}"/>
          </ac:picMkLst>
        </pc:picChg>
      </pc:sldChg>
      <pc:sldChg chg="modSp add mod">
        <pc:chgData name="Chunping Xu" userId="a5962ba47313b1f5" providerId="LiveId" clId="{15BB0F91-5615-45D9-B8BF-A940431C52C5}" dt="2021-01-13T19:09:34.971" v="576"/>
        <pc:sldMkLst>
          <pc:docMk/>
          <pc:sldMk cId="0" sldId="609"/>
        </pc:sldMkLst>
        <pc:spChg chg="mod">
          <ac:chgData name="Chunping Xu" userId="a5962ba47313b1f5" providerId="LiveId" clId="{15BB0F91-5615-45D9-B8BF-A940431C52C5}" dt="2021-01-13T19:09:34.971" v="5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15BB0F91-5615-45D9-B8BF-A940431C52C5}" dt="2021-01-13T00:11:14.663" v="151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Sp modSp add modAnim">
        <pc:chgData name="Chunping Xu" userId="a5962ba47313b1f5" providerId="LiveId" clId="{15BB0F91-5615-45D9-B8BF-A940431C52C5}" dt="2021-01-13T19:27:16.601" v="1414"/>
        <pc:sldMkLst>
          <pc:docMk/>
          <pc:sldMk cId="0" sldId="789"/>
        </pc:sldMkLst>
        <pc:spChg chg="mod">
          <ac:chgData name="Chunping Xu" userId="a5962ba47313b1f5" providerId="LiveId" clId="{15BB0F91-5615-45D9-B8BF-A940431C52C5}" dt="2021-01-13T07:50:53.847" v="476" actId="14100"/>
          <ac:spMkLst>
            <pc:docMk/>
            <pc:sldMk cId="0" sldId="789"/>
            <ac:spMk id="622601" creationId="{3C61DA97-874E-4FAC-9D3C-A5B605E6DACB}"/>
          </ac:spMkLst>
        </pc:spChg>
        <pc:spChg chg="mod">
          <ac:chgData name="Chunping Xu" userId="a5962ba47313b1f5" providerId="LiveId" clId="{15BB0F91-5615-45D9-B8BF-A940431C52C5}" dt="2021-01-13T07:50:57.974" v="477" actId="14100"/>
          <ac:spMkLst>
            <pc:docMk/>
            <pc:sldMk cId="0" sldId="789"/>
            <ac:spMk id="622602" creationId="{D53CDB2F-A43A-415F-874C-31F4819339E0}"/>
          </ac:spMkLst>
        </pc:spChg>
        <pc:spChg chg="del mod">
          <ac:chgData name="Chunping Xu" userId="a5962ba47313b1f5" providerId="LiveId" clId="{15BB0F91-5615-45D9-B8BF-A940431C52C5}" dt="2021-01-13T07:50:15.250" v="471" actId="478"/>
          <ac:spMkLst>
            <pc:docMk/>
            <pc:sldMk cId="0" sldId="789"/>
            <ac:spMk id="622611" creationId="{EC46D206-9F71-43A2-A76D-C4F722FF06AB}"/>
          </ac:spMkLst>
        </pc:spChg>
        <pc:spChg chg="del">
          <ac:chgData name="Chunping Xu" userId="a5962ba47313b1f5" providerId="LiveId" clId="{15BB0F91-5615-45D9-B8BF-A940431C52C5}" dt="2021-01-13T07:50:17.828" v="472" actId="478"/>
          <ac:spMkLst>
            <pc:docMk/>
            <pc:sldMk cId="0" sldId="789"/>
            <ac:spMk id="622612" creationId="{D39752D5-8692-4F6D-972F-20ACBD79205E}"/>
          </ac:spMkLst>
        </pc:spChg>
        <pc:spChg chg="del">
          <ac:chgData name="Chunping Xu" userId="a5962ba47313b1f5" providerId="LiveId" clId="{15BB0F91-5615-45D9-B8BF-A940431C52C5}" dt="2021-01-13T07:50:20.008" v="473" actId="478"/>
          <ac:spMkLst>
            <pc:docMk/>
            <pc:sldMk cId="0" sldId="789"/>
            <ac:spMk id="622613" creationId="{32A1537C-9FE2-409D-A25C-8E036E66C046}"/>
          </ac:spMkLst>
        </pc:spChg>
        <pc:spChg chg="mod">
          <ac:chgData name="Chunping Xu" userId="a5962ba47313b1f5" providerId="LiveId" clId="{15BB0F91-5615-45D9-B8BF-A940431C52C5}" dt="2021-01-13T07:50:32.614" v="474" actId="1076"/>
          <ac:spMkLst>
            <pc:docMk/>
            <pc:sldMk cId="0" sldId="789"/>
            <ac:spMk id="622614" creationId="{86ABFF7C-F5D0-41B2-B13C-20F3FEC1A57E}"/>
          </ac:spMkLst>
        </pc:spChg>
        <pc:spChg chg="mod">
          <ac:chgData name="Chunping Xu" userId="a5962ba47313b1f5" providerId="LiveId" clId="{15BB0F91-5615-45D9-B8BF-A940431C52C5}" dt="2021-01-13T07:50:37.553" v="475" actId="1076"/>
          <ac:spMkLst>
            <pc:docMk/>
            <pc:sldMk cId="0" sldId="789"/>
            <ac:spMk id="622615" creationId="{D175B30C-45E0-4358-8DCC-D9E7F5B7A38C}"/>
          </ac:spMkLst>
        </pc:spChg>
      </pc:sldChg>
      <pc:sldChg chg="add">
        <pc:chgData name="Chunping Xu" userId="a5962ba47313b1f5" providerId="LiveId" clId="{15BB0F91-5615-45D9-B8BF-A940431C52C5}" dt="2021-01-13T07:55:20.038" v="550"/>
        <pc:sldMkLst>
          <pc:docMk/>
          <pc:sldMk cId="0" sldId="795"/>
        </pc:sldMkLst>
      </pc:sldChg>
      <pc:sldChg chg="addSp delSp modSp add">
        <pc:chgData name="Chunping Xu" userId="a5962ba47313b1f5" providerId="LiveId" clId="{15BB0F91-5615-45D9-B8BF-A940431C52C5}" dt="2021-01-13T06:59:42.586" v="277" actId="14100"/>
        <pc:sldMkLst>
          <pc:docMk/>
          <pc:sldMk cId="0" sldId="804"/>
        </pc:sldMkLst>
        <pc:spChg chg="add mod">
          <ac:chgData name="Chunping Xu" userId="a5962ba47313b1f5" providerId="LiveId" clId="{15BB0F91-5615-45D9-B8BF-A940431C52C5}" dt="2021-01-13T06:59:42.586" v="277" actId="14100"/>
          <ac:spMkLst>
            <pc:docMk/>
            <pc:sldMk cId="0" sldId="804"/>
            <ac:spMk id="4" creationId="{D43D29B2-A01A-43A9-8753-21B5F46B0DB1}"/>
          </ac:spMkLst>
        </pc:spChg>
        <pc:spChg chg="del">
          <ac:chgData name="Chunping Xu" userId="a5962ba47313b1f5" providerId="LiveId" clId="{15BB0F91-5615-45D9-B8BF-A940431C52C5}" dt="2021-01-13T06:58:01.636" v="269" actId="21"/>
          <ac:spMkLst>
            <pc:docMk/>
            <pc:sldMk cId="0" sldId="804"/>
            <ac:spMk id="640003" creationId="{552AF636-B9AC-4D77-AB94-1FFB7928F9DF}"/>
          </ac:spMkLst>
        </pc:spChg>
        <pc:picChg chg="mod">
          <ac:chgData name="Chunping Xu" userId="a5962ba47313b1f5" providerId="LiveId" clId="{15BB0F91-5615-45D9-B8BF-A940431C52C5}" dt="2021-01-13T06:59:10.048" v="273" actId="1076"/>
          <ac:picMkLst>
            <pc:docMk/>
            <pc:sldMk cId="0" sldId="804"/>
            <ac:picMk id="640002" creationId="{7F34C477-B6F9-4FC5-8349-667A9FD52CB3}"/>
          </ac:picMkLst>
        </pc:picChg>
      </pc:sldChg>
      <pc:sldChg chg="modSp mod">
        <pc:chgData name="Chunping Xu" userId="a5962ba47313b1f5" providerId="LiveId" clId="{15BB0F91-5615-45D9-B8BF-A940431C52C5}" dt="2021-01-13T19:09:26.519" v="570"/>
        <pc:sldMkLst>
          <pc:docMk/>
          <pc:sldMk cId="2574250617" sldId="835"/>
        </pc:sldMkLst>
        <pc:spChg chg="mod">
          <ac:chgData name="Chunping Xu" userId="a5962ba47313b1f5" providerId="LiveId" clId="{15BB0F91-5615-45D9-B8BF-A940431C52C5}" dt="2021-01-13T19:09:26.519" v="570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15BB0F91-5615-45D9-B8BF-A940431C52C5}" dt="2021-01-13T19:24:10.021" v="1405"/>
        <pc:sldMkLst>
          <pc:docMk/>
          <pc:sldMk cId="2226330514" sldId="872"/>
        </pc:sldMkLst>
        <pc:spChg chg="mod">
          <ac:chgData name="Chunping Xu" userId="a5962ba47313b1f5" providerId="LiveId" clId="{15BB0F91-5615-45D9-B8BF-A940431C52C5}" dt="2021-01-13T19:24:10.021" v="140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15BB0F91-5615-45D9-B8BF-A940431C52C5}" dt="2021-01-13T07:53:45.065" v="549" actId="20577"/>
        <pc:sldMkLst>
          <pc:docMk/>
          <pc:sldMk cId="1666369413" sldId="873"/>
        </pc:sldMkLst>
        <pc:spChg chg="mod">
          <ac:chgData name="Chunping Xu" userId="a5962ba47313b1f5" providerId="LiveId" clId="{15BB0F91-5615-45D9-B8BF-A940431C52C5}" dt="2021-01-13T07:53:45.065" v="549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 modAnim">
        <pc:chgData name="Chunping Xu" userId="a5962ba47313b1f5" providerId="LiveId" clId="{15BB0F91-5615-45D9-B8BF-A940431C52C5}" dt="2021-01-15T22:43:47.013" v="1426"/>
        <pc:sldMkLst>
          <pc:docMk/>
          <pc:sldMk cId="1678551957" sldId="988"/>
        </pc:sldMkLst>
        <pc:spChg chg="mod">
          <ac:chgData name="Chunping Xu" userId="a5962ba47313b1f5" providerId="LiveId" clId="{15BB0F91-5615-45D9-B8BF-A940431C52C5}" dt="2021-01-15T22:43:47.013" v="1426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5:49.202" v="77" actId="255"/>
        <pc:sldMkLst>
          <pc:docMk/>
          <pc:sldMk cId="302137505" sldId="997"/>
        </pc:sldMkLst>
        <pc:spChg chg="mod">
          <ac:chgData name="Chunping Xu" userId="a5962ba47313b1f5" providerId="LiveId" clId="{15BB0F91-5615-45D9-B8BF-A940431C52C5}" dt="2021-01-13T00:05:49.202" v="77" actId="255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2876378921" sldId="998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3219226973" sldId="999"/>
        </pc:sldMkLst>
      </pc:sldChg>
      <pc:sldChg chg="modSp mod modAnim">
        <pc:chgData name="Chunping Xu" userId="a5962ba47313b1f5" providerId="LiveId" clId="{15BB0F91-5615-45D9-B8BF-A940431C52C5}" dt="2021-01-13T00:05:40.106" v="76" actId="255"/>
        <pc:sldMkLst>
          <pc:docMk/>
          <pc:sldMk cId="3473911688" sldId="1000"/>
        </pc:sldMkLst>
        <pc:spChg chg="mod">
          <ac:chgData name="Chunping Xu" userId="a5962ba47313b1f5" providerId="LiveId" clId="{15BB0F91-5615-45D9-B8BF-A940431C52C5}" dt="2021-01-13T00:05:40.106" v="76" actId="255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1T03:05:44.669" v="16" actId="47"/>
        <pc:sldMkLst>
          <pc:docMk/>
          <pc:sldMk cId="3665882052" sldId="1008"/>
        </pc:sldMkLst>
      </pc:sldChg>
      <pc:sldChg chg="modSp del mod">
        <pc:chgData name="Chunping Xu" userId="a5962ba47313b1f5" providerId="LiveId" clId="{15BB0F91-5615-45D9-B8BF-A940431C52C5}" dt="2021-01-13T00:06:50.689" v="84" actId="47"/>
        <pc:sldMkLst>
          <pc:docMk/>
          <pc:sldMk cId="2157856618" sldId="1009"/>
        </pc:sldMkLst>
        <pc:spChg chg="mod">
          <ac:chgData name="Chunping Xu" userId="a5962ba47313b1f5" providerId="LiveId" clId="{15BB0F91-5615-45D9-B8BF-A940431C52C5}" dt="2021-01-13T00:06:17.593" v="79" actId="255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6:46.829" v="83" actId="948"/>
        <pc:sldMkLst>
          <pc:docMk/>
          <pc:sldMk cId="609872020" sldId="1010"/>
        </pc:sldMkLst>
        <pc:spChg chg="mod">
          <ac:chgData name="Chunping Xu" userId="a5962ba47313b1f5" providerId="LiveId" clId="{15BB0F91-5615-45D9-B8BF-A940431C52C5}" dt="2021-01-13T00:06:46.829" v="83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1798282792" sldId="1011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862725308" sldId="1022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508894491" sldId="1023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2757870086" sldId="1024"/>
        </pc:sldMkLst>
      </pc:sldChg>
      <pc:sldChg chg="modSp modAnim">
        <pc:chgData name="Chunping Xu" userId="a5962ba47313b1f5" providerId="LiveId" clId="{15BB0F91-5615-45D9-B8BF-A940431C52C5}" dt="2021-01-12T18:07:22.863" v="30"/>
        <pc:sldMkLst>
          <pc:docMk/>
          <pc:sldMk cId="600637141" sldId="1025"/>
        </pc:sldMkLst>
        <pc:spChg chg="mod">
          <ac:chgData name="Chunping Xu" userId="a5962ba47313b1f5" providerId="LiveId" clId="{15BB0F91-5615-45D9-B8BF-A940431C52C5}" dt="2021-01-12T18:07:22.863" v="3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15BB0F91-5615-45D9-B8BF-A940431C52C5}" dt="2021-01-13T19:25:18.812" v="1409"/>
        <pc:sldMkLst>
          <pc:docMk/>
          <pc:sldMk cId="3496616242" sldId="1026"/>
        </pc:sldMkLst>
        <pc:spChg chg="mod">
          <ac:chgData name="Chunping Xu" userId="a5962ba47313b1f5" providerId="LiveId" clId="{15BB0F91-5615-45D9-B8BF-A940431C52C5}" dt="2021-01-13T07:01:57.564" v="289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08:11.613" v="37" actId="47"/>
        <pc:sldMkLst>
          <pc:docMk/>
          <pc:sldMk cId="1987469209" sldId="1027"/>
        </pc:sldMkLst>
      </pc:sldChg>
      <pc:sldChg chg="del">
        <pc:chgData name="Chunping Xu" userId="a5962ba47313b1f5" providerId="LiveId" clId="{15BB0F91-5615-45D9-B8BF-A940431C52C5}" dt="2021-01-13T07:03:14.825" v="290" actId="47"/>
        <pc:sldMkLst>
          <pc:docMk/>
          <pc:sldMk cId="4154747119" sldId="1029"/>
        </pc:sldMkLst>
      </pc:sldChg>
      <pc:sldChg chg="del">
        <pc:chgData name="Chunping Xu" userId="a5962ba47313b1f5" providerId="LiveId" clId="{15BB0F91-5615-45D9-B8BF-A940431C52C5}" dt="2021-01-13T07:03:15.903" v="291" actId="47"/>
        <pc:sldMkLst>
          <pc:docMk/>
          <pc:sldMk cId="2922730317" sldId="1030"/>
        </pc:sldMkLst>
      </pc:sldChg>
      <pc:sldChg chg="modSp mod">
        <pc:chgData name="Chunping Xu" userId="a5962ba47313b1f5" providerId="LiveId" clId="{15BB0F91-5615-45D9-B8BF-A940431C52C5}" dt="2021-01-13T07:15:21.196" v="324" actId="20577"/>
        <pc:sldMkLst>
          <pc:docMk/>
          <pc:sldMk cId="1158396385" sldId="1032"/>
        </pc:sldMkLst>
        <pc:spChg chg="mod">
          <ac:chgData name="Chunping Xu" userId="a5962ba47313b1f5" providerId="LiveId" clId="{15BB0F91-5615-45D9-B8BF-A940431C52C5}" dt="2021-01-13T07:15:21.196" v="324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Sp modSp mod modAnim">
        <pc:chgData name="Chunping Xu" userId="a5962ba47313b1f5" providerId="LiveId" clId="{15BB0F91-5615-45D9-B8BF-A940431C52C5}" dt="2021-01-13T19:28:16.437" v="1418"/>
        <pc:sldMkLst>
          <pc:docMk/>
          <pc:sldMk cId="3564216362" sldId="1033"/>
        </pc:sldMkLst>
        <pc:spChg chg="add mod">
          <ac:chgData name="Chunping Xu" userId="a5962ba47313b1f5" providerId="LiveId" clId="{15BB0F91-5615-45D9-B8BF-A940431C52C5}" dt="2021-01-13T07:40:26.648" v="404" actId="13822"/>
          <ac:spMkLst>
            <pc:docMk/>
            <pc:sldMk cId="3564216362" sldId="1033"/>
            <ac:spMk id="2" creationId="{CC708E91-ECF9-4E01-B1D0-D309C3B14537}"/>
          </ac:spMkLst>
        </pc:spChg>
        <pc:spChg chg="mod">
          <ac:chgData name="Chunping Xu" userId="a5962ba47313b1f5" providerId="LiveId" clId="{15BB0F91-5615-45D9-B8BF-A940431C52C5}" dt="2021-01-13T07:47:19.383" v="468" actId="1076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15BB0F91-5615-45D9-B8BF-A940431C52C5}" dt="2021-01-13T07:45:40.396" v="461" actId="1076"/>
          <ac:spMkLst>
            <pc:docMk/>
            <pc:sldMk cId="3564216362" sldId="1033"/>
            <ac:spMk id="13" creationId="{3BE27500-0D38-41F6-AF4A-9CBE62289124}"/>
          </ac:spMkLst>
        </pc:spChg>
        <pc:spChg chg="mod">
          <ac:chgData name="Chunping Xu" userId="a5962ba47313b1f5" providerId="LiveId" clId="{15BB0F91-5615-45D9-B8BF-A940431C52C5}" dt="2021-01-13T07:45:33.768" v="460" actId="1076"/>
          <ac:spMkLst>
            <pc:docMk/>
            <pc:sldMk cId="3564216362" sldId="1033"/>
            <ac:spMk id="14" creationId="{E54314A1-F883-4C78-A618-2BDCAEE3F764}"/>
          </ac:spMkLst>
        </pc:spChg>
        <pc:spChg chg="mod">
          <ac:chgData name="Chunping Xu" userId="a5962ba47313b1f5" providerId="LiveId" clId="{15BB0F91-5615-45D9-B8BF-A940431C52C5}" dt="2021-01-13T07:45:02.489" v="457" actId="1076"/>
          <ac:spMkLst>
            <pc:docMk/>
            <pc:sldMk cId="3564216362" sldId="1033"/>
            <ac:spMk id="21" creationId="{8C079745-1D79-49FB-83C7-601878A539C8}"/>
          </ac:spMkLst>
        </pc:spChg>
        <pc:spChg chg="mod">
          <ac:chgData name="Chunping Xu" userId="a5962ba47313b1f5" providerId="LiveId" clId="{15BB0F91-5615-45D9-B8BF-A940431C52C5}" dt="2021-01-13T07:45:45.496" v="462" actId="14100"/>
          <ac:spMkLst>
            <pc:docMk/>
            <pc:sldMk cId="3564216362" sldId="1033"/>
            <ac:spMk id="22" creationId="{DE0EBF72-164D-4024-82A9-645DFE396E1B}"/>
          </ac:spMkLst>
        </pc:spChg>
        <pc:spChg chg="mod">
          <ac:chgData name="Chunping Xu" userId="a5962ba47313b1f5" providerId="LiveId" clId="{15BB0F91-5615-45D9-B8BF-A940431C52C5}" dt="2021-01-13T07:46:01.928" v="464" actId="1076"/>
          <ac:spMkLst>
            <pc:docMk/>
            <pc:sldMk cId="3564216362" sldId="1033"/>
            <ac:spMk id="24" creationId="{DB11A6F1-3FB2-41C5-9D27-16D1461FE6C5}"/>
          </ac:spMkLst>
        </pc:spChg>
        <pc:spChg chg="mod">
          <ac:chgData name="Chunping Xu" userId="a5962ba47313b1f5" providerId="LiveId" clId="{15BB0F91-5615-45D9-B8BF-A940431C52C5}" dt="2021-01-13T07:46:39.909" v="467" actId="255"/>
          <ac:spMkLst>
            <pc:docMk/>
            <pc:sldMk cId="3564216362" sldId="1033"/>
            <ac:spMk id="25" creationId="{C7F4821A-FDAB-48AC-ACF3-DFE2BFCFF504}"/>
          </ac:spMkLst>
        </pc:spChg>
        <pc:spChg chg="add mod">
          <ac:chgData name="Chunping Xu" userId="a5962ba47313b1f5" providerId="LiveId" clId="{15BB0F91-5615-45D9-B8BF-A940431C52C5}" dt="2021-01-13T07:39:48.843" v="401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15BB0F91-5615-45D9-B8BF-A940431C52C5}" dt="2021-01-13T07:46:19.752" v="466" actId="1076"/>
          <ac:spMkLst>
            <pc:docMk/>
            <pc:sldMk cId="3564216362" sldId="1033"/>
            <ac:spMk id="32" creationId="{91423C4C-D07D-479D-9E0C-73D50CCEF66D}"/>
          </ac:spMkLst>
        </pc:spChg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953323311" sldId="1034"/>
        </pc:sldMkLst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260947858" sldId="1035"/>
        </pc:sldMkLst>
      </pc:sldChg>
      <pc:sldChg chg="addSp delSp modSp add mod">
        <pc:chgData name="Chunping Xu" userId="a5962ba47313b1f5" providerId="LiveId" clId="{15BB0F91-5615-45D9-B8BF-A940431C52C5}" dt="2021-01-13T00:07:28.705" v="90" actId="20577"/>
        <pc:sldMkLst>
          <pc:docMk/>
          <pc:sldMk cId="3549514790" sldId="1036"/>
        </pc:sldMkLst>
        <pc:spChg chg="add del">
          <ac:chgData name="Chunping Xu" userId="a5962ba47313b1f5" providerId="LiveId" clId="{15BB0F91-5615-45D9-B8BF-A940431C52C5}" dt="2021-01-12T18:11:56.264" v="61" actId="22"/>
          <ac:spMkLst>
            <pc:docMk/>
            <pc:sldMk cId="3549514790" sldId="1036"/>
            <ac:spMk id="4" creationId="{CC7A3504-E900-4650-830D-2116D3BFE47F}"/>
          </ac:spMkLst>
        </pc:spChg>
        <pc:spChg chg="mod">
          <ac:chgData name="Chunping Xu" userId="a5962ba47313b1f5" providerId="LiveId" clId="{15BB0F91-5615-45D9-B8BF-A940431C52C5}" dt="2021-01-13T00:07:28.705" v="90" actId="20577"/>
          <ac:spMkLst>
            <pc:docMk/>
            <pc:sldMk cId="3549514790" sldId="103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7:19:04.562" v="331" actId="47"/>
        <pc:sldMkLst>
          <pc:docMk/>
          <pc:sldMk cId="3904792428" sldId="1037"/>
        </pc:sldMkLst>
        <pc:spChg chg="mod">
          <ac:chgData name="Chunping Xu" userId="a5962ba47313b1f5" providerId="LiveId" clId="{15BB0F91-5615-45D9-B8BF-A940431C52C5}" dt="2021-01-13T00:07:19.617" v="87" actId="255"/>
          <ac:spMkLst>
            <pc:docMk/>
            <pc:sldMk cId="3904792428" sldId="1037"/>
            <ac:spMk id="160782" creationId="{BDFD54D5-728E-4DE0-B8CD-BB0D37C84E5C}"/>
          </ac:spMkLst>
        </pc:spChg>
      </pc:sldChg>
      <pc:sldChg chg="addSp modSp add mod modAnim">
        <pc:chgData name="Chunping Xu" userId="a5962ba47313b1f5" providerId="LiveId" clId="{15BB0F91-5615-45D9-B8BF-A940431C52C5}" dt="2021-01-13T07:25:33.830" v="343" actId="1076"/>
        <pc:sldMkLst>
          <pc:docMk/>
          <pc:sldMk cId="2265217839" sldId="1038"/>
        </pc:sldMkLst>
        <pc:spChg chg="add mod">
          <ac:chgData name="Chunping Xu" userId="a5962ba47313b1f5" providerId="LiveId" clId="{15BB0F91-5615-45D9-B8BF-A940431C52C5}" dt="2021-01-13T07:25:33.830" v="343" actId="1076"/>
          <ac:spMkLst>
            <pc:docMk/>
            <pc:sldMk cId="2265217839" sldId="1038"/>
            <ac:spMk id="4" creationId="{2833D6EB-4310-4FDA-9740-C1A51D7F16D1}"/>
          </ac:spMkLst>
        </pc:spChg>
        <pc:spChg chg="mod">
          <ac:chgData name="Chunping Xu" userId="a5962ba47313b1f5" providerId="LiveId" clId="{15BB0F91-5615-45D9-B8BF-A940431C52C5}" dt="2021-01-13T07:23:52.496" v="338" actId="20577"/>
          <ac:spMkLst>
            <pc:docMk/>
            <pc:sldMk cId="2265217839" sldId="1038"/>
            <ac:spMk id="160782" creationId="{BDFD54D5-728E-4DE0-B8CD-BB0D37C84E5C}"/>
          </ac:spMkLst>
        </pc:spChg>
        <pc:picChg chg="add mod">
          <ac:chgData name="Chunping Xu" userId="a5962ba47313b1f5" providerId="LiveId" clId="{15BB0F91-5615-45D9-B8BF-A940431C52C5}" dt="2021-01-13T07:24:20.564" v="340" actId="1076"/>
          <ac:picMkLst>
            <pc:docMk/>
            <pc:sldMk cId="2265217839" sldId="1038"/>
            <ac:picMk id="2" creationId="{349A7D81-6060-4FBA-965C-EA2AC4BFDE3D}"/>
          </ac:picMkLst>
        </pc:picChg>
      </pc:sldChg>
      <pc:sldChg chg="modSp add mod">
        <pc:chgData name="Chunping Xu" userId="a5962ba47313b1f5" providerId="LiveId" clId="{15BB0F91-5615-45D9-B8BF-A940431C52C5}" dt="2021-01-13T07:26:20.146" v="349" actId="20577"/>
        <pc:sldMkLst>
          <pc:docMk/>
          <pc:sldMk cId="97459168" sldId="1039"/>
        </pc:sldMkLst>
        <pc:spChg chg="mod">
          <ac:chgData name="Chunping Xu" userId="a5962ba47313b1f5" providerId="LiveId" clId="{15BB0F91-5615-45D9-B8BF-A940431C52C5}" dt="2021-01-13T07:26:20.146" v="349" actId="20577"/>
          <ac:spMkLst>
            <pc:docMk/>
            <pc:sldMk cId="97459168" sldId="1039"/>
            <ac:spMk id="160782" creationId="{BDFD54D5-728E-4DE0-B8CD-BB0D37C84E5C}"/>
          </ac:spMkLst>
        </pc:spChg>
      </pc:sldChg>
      <pc:sldChg chg="add del">
        <pc:chgData name="Chunping Xu" userId="a5962ba47313b1f5" providerId="LiveId" clId="{15BB0F91-5615-45D9-B8BF-A940431C52C5}" dt="2021-01-13T00:07:52.764" v="93" actId="47"/>
        <pc:sldMkLst>
          <pc:docMk/>
          <pc:sldMk cId="3785108087" sldId="1040"/>
        </pc:sldMkLst>
      </pc:sldChg>
      <pc:sldChg chg="modSp add mod modAnim">
        <pc:chgData name="Chunping Xu" userId="a5962ba47313b1f5" providerId="LiveId" clId="{15BB0F91-5615-45D9-B8BF-A940431C52C5}" dt="2021-01-13T19:24:55.335" v="1407"/>
        <pc:sldMkLst>
          <pc:docMk/>
          <pc:sldMk cId="4271881536" sldId="1040"/>
        </pc:sldMkLst>
        <pc:spChg chg="mod">
          <ac:chgData name="Chunping Xu" userId="a5962ba47313b1f5" providerId="LiveId" clId="{15BB0F91-5615-45D9-B8BF-A940431C52C5}" dt="2021-01-13T06:47:44.386" v="173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add mod ord modAnim">
        <pc:chgData name="Chunping Xu" userId="a5962ba47313b1f5" providerId="LiveId" clId="{15BB0F91-5615-45D9-B8BF-A940431C52C5}" dt="2021-01-13T19:24:42.319" v="1406"/>
        <pc:sldMkLst>
          <pc:docMk/>
          <pc:sldMk cId="379811706" sldId="1041"/>
        </pc:sldMkLst>
        <pc:spChg chg="mod">
          <ac:chgData name="Chunping Xu" userId="a5962ba47313b1f5" providerId="LiveId" clId="{15BB0F91-5615-45D9-B8BF-A940431C52C5}" dt="2021-01-13T06:48:42.407" v="177" actId="2057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5:12.220" v="1408"/>
        <pc:sldMkLst>
          <pc:docMk/>
          <pc:sldMk cId="3397784243" sldId="1042"/>
        </pc:sldMkLst>
        <pc:spChg chg="mod">
          <ac:chgData name="Chunping Xu" userId="a5962ba47313b1f5" providerId="LiveId" clId="{15BB0F91-5615-45D9-B8BF-A940431C52C5}" dt="2021-01-13T06:50:13.859" v="1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6:59:49.444" v="278" actId="47"/>
        <pc:sldMkLst>
          <pc:docMk/>
          <pc:sldMk cId="1049016044" sldId="1043"/>
        </pc:sldMkLst>
        <pc:spChg chg="mod">
          <ac:chgData name="Chunping Xu" userId="a5962ba47313b1f5" providerId="LiveId" clId="{15BB0F91-5615-45D9-B8BF-A940431C52C5}" dt="2021-01-13T06:56:06.202" v="267" actId="20577"/>
          <ac:spMkLst>
            <pc:docMk/>
            <pc:sldMk cId="1049016044" sldId="10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15:14.089" v="323" actId="20577"/>
        <pc:sldMkLst>
          <pc:docMk/>
          <pc:sldMk cId="2454816566" sldId="1043"/>
        </pc:sldMkLst>
        <pc:spChg chg="mod">
          <ac:chgData name="Chunping Xu" userId="a5962ba47313b1f5" providerId="LiveId" clId="{15BB0F91-5615-45D9-B8BF-A940431C52C5}" dt="2021-01-13T07:15:14.089" v="323" actId="20577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6:34.387" v="1413"/>
        <pc:sldMkLst>
          <pc:docMk/>
          <pc:sldMk cId="4043576453" sldId="1044"/>
        </pc:sldMkLst>
        <pc:spChg chg="mod">
          <ac:chgData name="Chunping Xu" userId="a5962ba47313b1f5" providerId="LiveId" clId="{15BB0F91-5615-45D9-B8BF-A940431C52C5}" dt="2021-01-13T07:18:06.354" v="330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26:14.429" v="348" actId="20577"/>
        <pc:sldMkLst>
          <pc:docMk/>
          <pc:sldMk cId="3181376313" sldId="1045"/>
        </pc:sldMkLst>
        <pc:spChg chg="mod">
          <ac:chgData name="Chunping Xu" userId="a5962ba47313b1f5" providerId="LiveId" clId="{15BB0F91-5615-45D9-B8BF-A940431C52C5}" dt="2021-01-13T07:26:14.429" v="348" actId="20577"/>
          <ac:spMkLst>
            <pc:docMk/>
            <pc:sldMk cId="3181376313" sldId="1045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15BB0F91-5615-45D9-B8BF-A940431C52C5}" dt="2021-01-16T03:38:26.269" v="1433" actId="14100"/>
        <pc:sldMkLst>
          <pc:docMk/>
          <pc:sldMk cId="2375133797" sldId="1046"/>
        </pc:sldMkLst>
        <pc:picChg chg="add mod">
          <ac:chgData name="Chunping Xu" userId="a5962ba47313b1f5" providerId="LiveId" clId="{15BB0F91-5615-45D9-B8BF-A940431C52C5}" dt="2021-01-16T03:38:26.269" v="1433" actId="14100"/>
          <ac:picMkLst>
            <pc:docMk/>
            <pc:sldMk cId="2375133797" sldId="1046"/>
            <ac:picMk id="2" creationId="{41080D5C-D8B6-4F79-8726-2CC90A6C9B52}"/>
          </ac:picMkLst>
        </pc:picChg>
      </pc:sldChg>
    </pc:docChg>
  </pc:docChgLst>
  <pc:docChgLst>
    <pc:chgData name="Chunping Xu" userId="a5962ba47313b1f5" providerId="LiveId" clId="{B8384596-A9E0-410E-AD32-6559CFAABB5D}"/>
    <pc:docChg chg="undo redo custSel addSld delSld modSld sldOrd">
      <pc:chgData name="Chunping Xu" userId="a5962ba47313b1f5" providerId="LiveId" clId="{B8384596-A9E0-410E-AD32-6559CFAABB5D}" dt="2021-02-06T03:50:21.962" v="2021" actId="1076"/>
      <pc:docMkLst>
        <pc:docMk/>
      </pc:docMkLst>
      <pc:sldChg chg="delSp modSp add modAnim">
        <pc:chgData name="Chunping Xu" userId="a5962ba47313b1f5" providerId="LiveId" clId="{B8384596-A9E0-410E-AD32-6559CFAABB5D}" dt="2021-02-05T22:22:24.701" v="1444"/>
        <pc:sldMkLst>
          <pc:docMk/>
          <pc:sldMk cId="0" sldId="600"/>
        </pc:sldMkLst>
        <pc:spChg chg="del mod">
          <ac:chgData name="Chunping Xu" userId="a5962ba47313b1f5" providerId="LiveId" clId="{B8384596-A9E0-410E-AD32-6559CFAABB5D}" dt="2021-02-01T06:53:39.841" v="707" actId="21"/>
          <ac:spMkLst>
            <pc:docMk/>
            <pc:sldMk cId="0" sldId="600"/>
            <ac:spMk id="376853" creationId="{D07ECCF0-DA6A-414E-B283-42C5AE79A566}"/>
          </ac:spMkLst>
        </pc:spChg>
      </pc:sldChg>
      <pc:sldChg chg="add del">
        <pc:chgData name="Chunping Xu" userId="a5962ba47313b1f5" providerId="LiveId" clId="{B8384596-A9E0-410E-AD32-6559CFAABB5D}" dt="2021-02-05T19:58:32.714" v="1296" actId="47"/>
        <pc:sldMkLst>
          <pc:docMk/>
          <pc:sldMk cId="0" sldId="633"/>
        </pc:sldMkLst>
      </pc:sldChg>
      <pc:sldChg chg="delSp add modAnim">
        <pc:chgData name="Chunping Xu" userId="a5962ba47313b1f5" providerId="LiveId" clId="{B8384596-A9E0-410E-AD32-6559CFAABB5D}" dt="2021-02-05T22:25:53.120" v="1449" actId="21"/>
        <pc:sldMkLst>
          <pc:docMk/>
          <pc:sldMk cId="0" sldId="635"/>
        </pc:sldMkLst>
        <pc:spChg chg="del">
          <ac:chgData name="Chunping Xu" userId="a5962ba47313b1f5" providerId="LiveId" clId="{B8384596-A9E0-410E-AD32-6559CFAABB5D}" dt="2021-02-05T22:25:53.120" v="1449" actId="21"/>
          <ac:spMkLst>
            <pc:docMk/>
            <pc:sldMk cId="0" sldId="635"/>
            <ac:spMk id="422961" creationId="{738A9119-7C75-460B-A2F1-23818A884F26}"/>
          </ac:spMkLst>
        </pc:spChg>
      </pc:sldChg>
      <pc:sldChg chg="addSp delSp modSp add mod modAnim">
        <pc:chgData name="Chunping Xu" userId="a5962ba47313b1f5" providerId="LiveId" clId="{B8384596-A9E0-410E-AD32-6559CFAABB5D}" dt="2021-02-05T22:32:32.834" v="1554" actId="14100"/>
        <pc:sldMkLst>
          <pc:docMk/>
          <pc:sldMk cId="0" sldId="636"/>
        </pc:sldMkLst>
        <pc:spChg chg="add mod">
          <ac:chgData name="Chunping Xu" userId="a5962ba47313b1f5" providerId="LiveId" clId="{B8384596-A9E0-410E-AD32-6559CFAABB5D}" dt="2021-02-05T22:32:32.834" v="1554" actId="14100"/>
          <ac:spMkLst>
            <pc:docMk/>
            <pc:sldMk cId="0" sldId="636"/>
            <ac:spMk id="2" creationId="{03C142E9-54A8-4217-B1D3-D1BAA93CAE71}"/>
          </ac:spMkLst>
        </pc:spChg>
        <pc:spChg chg="del">
          <ac:chgData name="Chunping Xu" userId="a5962ba47313b1f5" providerId="LiveId" clId="{B8384596-A9E0-410E-AD32-6559CFAABB5D}" dt="2021-02-05T22:24:45.652" v="1447" actId="21"/>
          <ac:spMkLst>
            <pc:docMk/>
            <pc:sldMk cId="0" sldId="636"/>
            <ac:spMk id="424980" creationId="{F9F1347D-902B-4CBD-B369-3692D42B7442}"/>
          </ac:spMkLst>
        </pc:spChg>
      </pc:sldChg>
      <pc:sldChg chg="modSp mod">
        <pc:chgData name="Chunping Xu" userId="a5962ba47313b1f5" providerId="LiveId" clId="{B8384596-A9E0-410E-AD32-6559CFAABB5D}" dt="2021-02-01T00:32:15.735" v="22"/>
        <pc:sldMkLst>
          <pc:docMk/>
          <pc:sldMk cId="2574250617" sldId="835"/>
        </pc:sldMkLst>
        <pc:spChg chg="mod">
          <ac:chgData name="Chunping Xu" userId="a5962ba47313b1f5" providerId="LiveId" clId="{B8384596-A9E0-410E-AD32-6559CFAABB5D}" dt="2021-02-01T00:32:15.735" v="22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B8384596-A9E0-410E-AD32-6559CFAABB5D}" dt="2021-02-05T04:00:19.888" v="1287"/>
        <pc:sldMkLst>
          <pc:docMk/>
          <pc:sldMk cId="2226330514" sldId="872"/>
        </pc:sldMkLst>
        <pc:spChg chg="mod">
          <ac:chgData name="Chunping Xu" userId="a5962ba47313b1f5" providerId="LiveId" clId="{B8384596-A9E0-410E-AD32-6559CFAABB5D}" dt="2021-02-05T04:00:19.888" v="1287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B8384596-A9E0-410E-AD32-6559CFAABB5D}" dt="2021-02-05T22:37:38.564" v="1563" actId="948"/>
        <pc:sldMkLst>
          <pc:docMk/>
          <pc:sldMk cId="1666369413" sldId="873"/>
        </pc:sldMkLst>
        <pc:spChg chg="mod">
          <ac:chgData name="Chunping Xu" userId="a5962ba47313b1f5" providerId="LiveId" clId="{B8384596-A9E0-410E-AD32-6559CFAABB5D}" dt="2021-02-05T22:37:38.564" v="1563" actId="948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mod ord">
        <pc:chgData name="Chunping Xu" userId="a5962ba47313b1f5" providerId="LiveId" clId="{B8384596-A9E0-410E-AD32-6559CFAABB5D}" dt="2021-02-06T03:41:25.809" v="1953"/>
        <pc:sldMkLst>
          <pc:docMk/>
          <pc:sldMk cId="1577725863" sldId="981"/>
        </pc:sldMkLst>
        <pc:spChg chg="mod">
          <ac:chgData name="Chunping Xu" userId="a5962ba47313b1f5" providerId="LiveId" clId="{B8384596-A9E0-410E-AD32-6559CFAABB5D}" dt="2021-02-06T01:51:42.105" v="1634"/>
          <ac:spMkLst>
            <pc:docMk/>
            <pc:sldMk cId="1577725863" sldId="981"/>
            <ac:spMk id="3" creationId="{00000000-0000-0000-0000-000000000000}"/>
          </ac:spMkLst>
        </pc:spChg>
      </pc:sldChg>
      <pc:sldChg chg="modSp mod">
        <pc:chgData name="Chunping Xu" userId="a5962ba47313b1f5" providerId="LiveId" clId="{B8384596-A9E0-410E-AD32-6559CFAABB5D}" dt="2021-02-01T00:44:45.057" v="378"/>
        <pc:sldMkLst>
          <pc:docMk/>
          <pc:sldMk cId="3473911688" sldId="1000"/>
        </pc:sldMkLst>
        <pc:spChg chg="mod">
          <ac:chgData name="Chunping Xu" userId="a5962ba47313b1f5" providerId="LiveId" clId="{B8384596-A9E0-410E-AD32-6559CFAABB5D}" dt="2021-02-01T00:44:45.057" v="378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600637141" sldId="1025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496616242" sldId="1026"/>
        </pc:sldMkLst>
      </pc:sldChg>
      <pc:sldChg chg="del">
        <pc:chgData name="Chunping Xu" userId="a5962ba47313b1f5" providerId="LiveId" clId="{B8384596-A9E0-410E-AD32-6559CFAABB5D}" dt="2021-02-01T07:00:00.622" v="709" actId="47"/>
        <pc:sldMkLst>
          <pc:docMk/>
          <pc:sldMk cId="3564216362" sldId="1033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4271881536" sldId="1040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79811706" sldId="1041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397784243" sldId="1042"/>
        </pc:sldMkLst>
      </pc:sldChg>
      <pc:sldChg chg="del">
        <pc:chgData name="Chunping Xu" userId="a5962ba47313b1f5" providerId="LiveId" clId="{B8384596-A9E0-410E-AD32-6559CFAABB5D}" dt="2021-02-01T00:33:39.299" v="25" actId="47"/>
        <pc:sldMkLst>
          <pc:docMk/>
          <pc:sldMk cId="1881237918" sldId="1047"/>
        </pc:sldMkLst>
      </pc:sldChg>
      <pc:sldChg chg="modSp del mod ord">
        <pc:chgData name="Chunping Xu" userId="a5962ba47313b1f5" providerId="LiveId" clId="{B8384596-A9E0-410E-AD32-6559CFAABB5D}" dt="2021-02-05T22:23:27.957" v="1445" actId="47"/>
        <pc:sldMkLst>
          <pc:docMk/>
          <pc:sldMk cId="3881275149" sldId="1048"/>
        </pc:sldMkLst>
        <pc:spChg chg="mod">
          <ac:chgData name="Chunping Xu" userId="a5962ba47313b1f5" providerId="LiveId" clId="{B8384596-A9E0-410E-AD32-6559CFAABB5D}" dt="2021-02-01T06:49:26.392" v="703" actId="20577"/>
          <ac:spMkLst>
            <pc:docMk/>
            <pc:sldMk cId="3881275149" sldId="1048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03943575" sldId="1049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338133718" sldId="1050"/>
        </pc:sldMkLst>
      </pc:sldChg>
      <pc:sldChg chg="del">
        <pc:chgData name="Chunping Xu" userId="a5962ba47313b1f5" providerId="LiveId" clId="{B8384596-A9E0-410E-AD32-6559CFAABB5D}" dt="2021-02-01T00:33:31.384" v="24" actId="47"/>
        <pc:sldMkLst>
          <pc:docMk/>
          <pc:sldMk cId="3131311572" sldId="1055"/>
        </pc:sldMkLst>
      </pc:sldChg>
      <pc:sldChg chg="modSp modAnim">
        <pc:chgData name="Chunping Xu" userId="a5962ba47313b1f5" providerId="LiveId" clId="{B8384596-A9E0-410E-AD32-6559CFAABB5D}" dt="2021-02-01T00:38:07.709" v="130"/>
        <pc:sldMkLst>
          <pc:docMk/>
          <pc:sldMk cId="353901946" sldId="1056"/>
        </pc:sldMkLst>
        <pc:spChg chg="mod">
          <ac:chgData name="Chunping Xu" userId="a5962ba47313b1f5" providerId="LiveId" clId="{B8384596-A9E0-410E-AD32-6559CFAABB5D}" dt="2021-02-01T00:38:07.709" v="13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6T03:31:17.440" v="1636" actId="20577"/>
        <pc:sldMkLst>
          <pc:docMk/>
          <pc:sldMk cId="2297559988" sldId="1058"/>
        </pc:sldMkLst>
        <pc:spChg chg="mod">
          <ac:chgData name="Chunping Xu" userId="a5962ba47313b1f5" providerId="LiveId" clId="{B8384596-A9E0-410E-AD32-6559CFAABB5D}" dt="2021-02-06T03:31:17.440" v="1636" actId="20577"/>
          <ac:spMkLst>
            <pc:docMk/>
            <pc:sldMk cId="2297559988" sldId="1058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1T00:38:55.313" v="136"/>
        <pc:sldMkLst>
          <pc:docMk/>
          <pc:sldMk cId="2029995209" sldId="1059"/>
        </pc:sldMkLst>
        <pc:spChg chg="mod">
          <ac:chgData name="Chunping Xu" userId="a5962ba47313b1f5" providerId="LiveId" clId="{B8384596-A9E0-410E-AD32-6559CFAABB5D}" dt="2021-02-01T00:38:55.313" v="136"/>
          <ac:spMkLst>
            <pc:docMk/>
            <pc:sldMk cId="2029995209" sldId="1059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1T00:39:10.648" v="139"/>
        <pc:sldMkLst>
          <pc:docMk/>
          <pc:sldMk cId="2337574560" sldId="1060"/>
        </pc:sldMkLst>
        <pc:spChg chg="mod">
          <ac:chgData name="Chunping Xu" userId="a5962ba47313b1f5" providerId="LiveId" clId="{B8384596-A9E0-410E-AD32-6559CFAABB5D}" dt="2021-02-01T00:39:10.648" v="139"/>
          <ac:spMkLst>
            <pc:docMk/>
            <pc:sldMk cId="2337574560" sldId="1060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B8384596-A9E0-410E-AD32-6559CFAABB5D}" dt="2021-02-05T19:54:29.450" v="1293"/>
        <pc:sldMkLst>
          <pc:docMk/>
          <pc:sldMk cId="4163749341" sldId="1062"/>
        </pc:sldMkLst>
        <pc:spChg chg="mod">
          <ac:chgData name="Chunping Xu" userId="a5962ba47313b1f5" providerId="LiveId" clId="{B8384596-A9E0-410E-AD32-6559CFAABB5D}" dt="2021-02-05T19:53:50.797" v="1292"/>
          <ac:spMkLst>
            <pc:docMk/>
            <pc:sldMk cId="4163749341" sldId="10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8384596-A9E0-410E-AD32-6559CFAABB5D}" dt="2021-02-01T00:44:04.814" v="375"/>
        <pc:sldMkLst>
          <pc:docMk/>
          <pc:sldMk cId="804468015" sldId="1063"/>
        </pc:sldMkLst>
        <pc:spChg chg="mod">
          <ac:chgData name="Chunping Xu" userId="a5962ba47313b1f5" providerId="LiveId" clId="{B8384596-A9E0-410E-AD32-6559CFAABB5D}" dt="2021-02-01T00:44:04.814" v="375"/>
          <ac:spMkLst>
            <pc:docMk/>
            <pc:sldMk cId="804468015" sldId="106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8384596-A9E0-410E-AD32-6559CFAABB5D}" dt="2021-02-01T00:45:09.497" v="382"/>
        <pc:sldMkLst>
          <pc:docMk/>
          <pc:sldMk cId="2586915131" sldId="1064"/>
        </pc:sldMkLst>
        <pc:spChg chg="mod">
          <ac:chgData name="Chunping Xu" userId="a5962ba47313b1f5" providerId="LiveId" clId="{B8384596-A9E0-410E-AD32-6559CFAABB5D}" dt="2021-02-01T00:45:09.497" v="382"/>
          <ac:spMkLst>
            <pc:docMk/>
            <pc:sldMk cId="2586915131" sldId="1064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535225827" sldId="1065"/>
        </pc:sldMkLst>
      </pc:sldChg>
      <pc:sldChg chg="del">
        <pc:chgData name="Chunping Xu" userId="a5962ba47313b1f5" providerId="LiveId" clId="{B8384596-A9E0-410E-AD32-6559CFAABB5D}" dt="2021-02-01T00:44:55.234" v="379" actId="47"/>
        <pc:sldMkLst>
          <pc:docMk/>
          <pc:sldMk cId="1380939355" sldId="1066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1998470498" sldId="1067"/>
        </pc:sldMkLst>
      </pc:sldChg>
      <pc:sldChg chg="del">
        <pc:chgData name="Chunping Xu" userId="a5962ba47313b1f5" providerId="LiveId" clId="{B8384596-A9E0-410E-AD32-6559CFAABB5D}" dt="2021-02-01T00:44:55.234" v="379" actId="47"/>
        <pc:sldMkLst>
          <pc:docMk/>
          <pc:sldMk cId="1509693739" sldId="1068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174735928" sldId="1070"/>
        </pc:sldMkLst>
      </pc:sldChg>
      <pc:sldChg chg="modSp mod">
        <pc:chgData name="Chunping Xu" userId="a5962ba47313b1f5" providerId="LiveId" clId="{B8384596-A9E0-410E-AD32-6559CFAABB5D}" dt="2021-02-01T00:35:15.656" v="116" actId="20577"/>
        <pc:sldMkLst>
          <pc:docMk/>
          <pc:sldMk cId="1983634445" sldId="1071"/>
        </pc:sldMkLst>
        <pc:spChg chg="mod">
          <ac:chgData name="Chunping Xu" userId="a5962ba47313b1f5" providerId="LiveId" clId="{B8384596-A9E0-410E-AD32-6559CFAABB5D}" dt="2021-02-01T00:35:15.656" v="116" actId="20577"/>
          <ac:spMkLst>
            <pc:docMk/>
            <pc:sldMk cId="1983634445" sldId="1071"/>
            <ac:spMk id="160782" creationId="{BDFD54D5-728E-4DE0-B8CD-BB0D37C84E5C}"/>
          </ac:spMkLst>
        </pc:spChg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4201350036" sldId="1073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804103015" sldId="1074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3869990757" sldId="1075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503526418" sldId="1076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1942951779" sldId="1077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2302830852" sldId="1078"/>
        </pc:sldMkLst>
      </pc:sldChg>
      <pc:sldChg chg="del">
        <pc:chgData name="Chunping Xu" userId="a5962ba47313b1f5" providerId="LiveId" clId="{B8384596-A9E0-410E-AD32-6559CFAABB5D}" dt="2021-02-01T06:50:20.819" v="704" actId="47"/>
        <pc:sldMkLst>
          <pc:docMk/>
          <pc:sldMk cId="1167355283" sldId="1079"/>
        </pc:sldMkLst>
      </pc:sldChg>
      <pc:sldChg chg="add">
        <pc:chgData name="Chunping Xu" userId="a5962ba47313b1f5" providerId="LiveId" clId="{B8384596-A9E0-410E-AD32-6559CFAABB5D}" dt="2021-02-01T00:33:28.879" v="23"/>
        <pc:sldMkLst>
          <pc:docMk/>
          <pc:sldMk cId="3860881813" sldId="1080"/>
        </pc:sldMkLst>
      </pc:sldChg>
      <pc:sldChg chg="modSp add mod">
        <pc:chgData name="Chunping Xu" userId="a5962ba47313b1f5" providerId="LiveId" clId="{B8384596-A9E0-410E-AD32-6559CFAABB5D}" dt="2021-02-01T00:42:56.999" v="367"/>
        <pc:sldMkLst>
          <pc:docMk/>
          <pc:sldMk cId="3631755131" sldId="1081"/>
        </pc:sldMkLst>
        <pc:spChg chg="mod">
          <ac:chgData name="Chunping Xu" userId="a5962ba47313b1f5" providerId="LiveId" clId="{B8384596-A9E0-410E-AD32-6559CFAABB5D}" dt="2021-02-01T00:42:56.999" v="367"/>
          <ac:spMkLst>
            <pc:docMk/>
            <pc:sldMk cId="3631755131" sldId="10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29:48.602" v="390" actId="20577"/>
        <pc:sldMkLst>
          <pc:docMk/>
          <pc:sldMk cId="2081020064" sldId="1082"/>
        </pc:sldMkLst>
        <pc:spChg chg="mod">
          <ac:chgData name="Chunping Xu" userId="a5962ba47313b1f5" providerId="LiveId" clId="{B8384596-A9E0-410E-AD32-6559CFAABB5D}" dt="2021-02-01T06:29:48.602" v="390" actId="20577"/>
          <ac:spMkLst>
            <pc:docMk/>
            <pc:sldMk cId="2081020064" sldId="108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8384596-A9E0-410E-AD32-6559CFAABB5D}" dt="2021-02-06T03:31:35.922" v="1637"/>
        <pc:sldMkLst>
          <pc:docMk/>
          <pc:sldMk cId="3531335228" sldId="1083"/>
        </pc:sldMkLst>
        <pc:spChg chg="mod">
          <ac:chgData name="Chunping Xu" userId="a5962ba47313b1f5" providerId="LiveId" clId="{B8384596-A9E0-410E-AD32-6559CFAABB5D}" dt="2021-02-06T03:31:08.706" v="1635"/>
          <ac:spMkLst>
            <pc:docMk/>
            <pc:sldMk cId="3531335228" sldId="1083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8384596-A9E0-410E-AD32-6559CFAABB5D}" dt="2021-02-06T03:32:14.781" v="1638"/>
        <pc:sldMkLst>
          <pc:docMk/>
          <pc:sldMk cId="2673043892" sldId="1084"/>
        </pc:sldMkLst>
        <pc:spChg chg="mod">
          <ac:chgData name="Chunping Xu" userId="a5962ba47313b1f5" providerId="LiveId" clId="{B8384596-A9E0-410E-AD32-6559CFAABB5D}" dt="2021-02-01T06:34:46.983" v="414" actId="20577"/>
          <ac:spMkLst>
            <pc:docMk/>
            <pc:sldMk cId="2673043892" sldId="108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36:16.983" v="421"/>
        <pc:sldMkLst>
          <pc:docMk/>
          <pc:sldMk cId="885556327" sldId="1085"/>
        </pc:sldMkLst>
        <pc:spChg chg="mod">
          <ac:chgData name="Chunping Xu" userId="a5962ba47313b1f5" providerId="LiveId" clId="{B8384596-A9E0-410E-AD32-6559CFAABB5D}" dt="2021-02-01T06:36:16.983" v="421"/>
          <ac:spMkLst>
            <pc:docMk/>
            <pc:sldMk cId="885556327" sldId="108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37:43.924" v="427" actId="1076"/>
        <pc:sldMkLst>
          <pc:docMk/>
          <pc:sldMk cId="3669768710" sldId="1086"/>
        </pc:sldMkLst>
        <pc:spChg chg="mod">
          <ac:chgData name="Chunping Xu" userId="a5962ba47313b1f5" providerId="LiveId" clId="{B8384596-A9E0-410E-AD32-6559CFAABB5D}" dt="2021-02-01T06:37:43.924" v="427" actId="1076"/>
          <ac:spMkLst>
            <pc:docMk/>
            <pc:sldMk cId="3669768710" sldId="108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39:48.968" v="435" actId="20577"/>
        <pc:sldMkLst>
          <pc:docMk/>
          <pc:sldMk cId="3257243091" sldId="1087"/>
        </pc:sldMkLst>
        <pc:spChg chg="mod">
          <ac:chgData name="Chunping Xu" userId="a5962ba47313b1f5" providerId="LiveId" clId="{B8384596-A9E0-410E-AD32-6559CFAABB5D}" dt="2021-02-01T06:39:48.968" v="435" actId="20577"/>
          <ac:spMkLst>
            <pc:docMk/>
            <pc:sldMk cId="3257243091" sldId="10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1T06:42:28.582" v="461"/>
        <pc:sldMkLst>
          <pc:docMk/>
          <pc:sldMk cId="570493200" sldId="1088"/>
        </pc:sldMkLst>
        <pc:spChg chg="mod">
          <ac:chgData name="Chunping Xu" userId="a5962ba47313b1f5" providerId="LiveId" clId="{B8384596-A9E0-410E-AD32-6559CFAABB5D}" dt="2021-02-01T06:42:28.582" v="461"/>
          <ac:spMkLst>
            <pc:docMk/>
            <pc:sldMk cId="570493200" sldId="10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8384596-A9E0-410E-AD32-6559CFAABB5D}" dt="2021-02-06T03:42:28.674" v="1982"/>
        <pc:sldMkLst>
          <pc:docMk/>
          <pc:sldMk cId="1209532132" sldId="1089"/>
        </pc:sldMkLst>
        <pc:spChg chg="mod">
          <ac:chgData name="Chunping Xu" userId="a5962ba47313b1f5" providerId="LiveId" clId="{B8384596-A9E0-410E-AD32-6559CFAABB5D}" dt="2021-02-06T03:42:28.674" v="1982"/>
          <ac:spMkLst>
            <pc:docMk/>
            <pc:sldMk cId="1209532132" sldId="1089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B8384596-A9E0-410E-AD32-6559CFAABB5D}" dt="2021-02-06T03:50:21.962" v="2021" actId="1076"/>
        <pc:sldMkLst>
          <pc:docMk/>
          <pc:sldMk cId="2037314250" sldId="1090"/>
        </pc:sldMkLst>
        <pc:spChg chg="add">
          <ac:chgData name="Chunping Xu" userId="a5962ba47313b1f5" providerId="LiveId" clId="{B8384596-A9E0-410E-AD32-6559CFAABB5D}" dt="2021-02-06T03:46:06.413" v="1984" actId="11529"/>
          <ac:spMkLst>
            <pc:docMk/>
            <pc:sldMk cId="2037314250" sldId="1090"/>
            <ac:spMk id="2" creationId="{40F42281-C648-4CC3-8059-83CDE09D00EF}"/>
          </ac:spMkLst>
        </pc:spChg>
        <pc:spChg chg="add del mod">
          <ac:chgData name="Chunping Xu" userId="a5962ba47313b1f5" providerId="LiveId" clId="{B8384596-A9E0-410E-AD32-6559CFAABB5D}" dt="2021-02-06T03:46:51.282" v="1987"/>
          <ac:spMkLst>
            <pc:docMk/>
            <pc:sldMk cId="2037314250" sldId="1090"/>
            <ac:spMk id="3" creationId="{D04251CB-3F3F-446E-9A8E-18746C902485}"/>
          </ac:spMkLst>
        </pc:spChg>
        <pc:spChg chg="add mod">
          <ac:chgData name="Chunping Xu" userId="a5962ba47313b1f5" providerId="LiveId" clId="{B8384596-A9E0-410E-AD32-6559CFAABB5D}" dt="2021-02-06T03:50:21.962" v="2021" actId="1076"/>
          <ac:spMkLst>
            <pc:docMk/>
            <pc:sldMk cId="2037314250" sldId="1090"/>
            <ac:spMk id="9" creationId="{D984AA4B-0B27-4B93-AB3F-A6F9FC6A3A5B}"/>
          </ac:spMkLst>
        </pc:spChg>
        <pc:spChg chg="add mod">
          <ac:chgData name="Chunping Xu" userId="a5962ba47313b1f5" providerId="LiveId" clId="{B8384596-A9E0-410E-AD32-6559CFAABB5D}" dt="2021-02-06T03:49:11.345" v="2012"/>
          <ac:spMkLst>
            <pc:docMk/>
            <pc:sldMk cId="2037314250" sldId="1090"/>
            <ac:spMk id="10" creationId="{612B2F6D-13BF-4806-8A7E-86529E651912}"/>
          </ac:spMkLst>
        </pc:spChg>
        <pc:spChg chg="add mod">
          <ac:chgData name="Chunping Xu" userId="a5962ba47313b1f5" providerId="LiveId" clId="{B8384596-A9E0-410E-AD32-6559CFAABB5D}" dt="2021-02-06T03:49:21.007" v="2017"/>
          <ac:spMkLst>
            <pc:docMk/>
            <pc:sldMk cId="2037314250" sldId="1090"/>
            <ac:spMk id="11" creationId="{B65786F9-EDB1-4280-8280-AE5B4FB61D31}"/>
          </ac:spMkLst>
        </pc:spChg>
        <pc:spChg chg="add mod">
          <ac:chgData name="Chunping Xu" userId="a5962ba47313b1f5" providerId="LiveId" clId="{B8384596-A9E0-410E-AD32-6559CFAABB5D}" dt="2021-02-06T03:50:15.658" v="2020" actId="1076"/>
          <ac:spMkLst>
            <pc:docMk/>
            <pc:sldMk cId="2037314250" sldId="1090"/>
            <ac:spMk id="12" creationId="{ED3A5806-1FC6-4B1E-A4FD-DD2BDB46F67D}"/>
          </ac:spMkLst>
        </pc:spChg>
        <pc:cxnChg chg="add mod">
          <ac:chgData name="Chunping Xu" userId="a5962ba47313b1f5" providerId="LiveId" clId="{B8384596-A9E0-410E-AD32-6559CFAABB5D}" dt="2021-02-06T03:47:38.720" v="1991" actId="14100"/>
          <ac:cxnSpMkLst>
            <pc:docMk/>
            <pc:sldMk cId="2037314250" sldId="1090"/>
            <ac:cxnSpMk id="5" creationId="{6C674B1B-3AEF-4F31-96D4-DDD834BF6D3C}"/>
          </ac:cxnSpMkLst>
        </pc:cxnChg>
      </pc:sldChg>
    </pc:docChg>
  </pc:docChgLst>
  <pc:docChgLst>
    <pc:chgData name="Chunping Xu" userId="a5962ba47313b1f5" providerId="LiveId" clId="{F7D5094F-6E9F-460D-98B7-1064F47F1CC6}"/>
    <pc:docChg chg="undo redo custSel addSld delSld modSld sldOrd">
      <pc:chgData name="Chunping Xu" userId="a5962ba47313b1f5" providerId="LiveId" clId="{F7D5094F-6E9F-460D-98B7-1064F47F1CC6}" dt="2021-01-23T02:35:58.843" v="1249"/>
      <pc:docMkLst>
        <pc:docMk/>
      </pc:docMkLst>
      <pc:sldChg chg="del">
        <pc:chgData name="Chunping Xu" userId="a5962ba47313b1f5" providerId="LiveId" clId="{F7D5094F-6E9F-460D-98B7-1064F47F1CC6}" dt="2021-01-23T01:04:05.058" v="126" actId="47"/>
        <pc:sldMkLst>
          <pc:docMk/>
          <pc:sldMk cId="0" sldId="496"/>
        </pc:sldMkLst>
      </pc:sldChg>
      <pc:sldChg chg="del">
        <pc:chgData name="Chunping Xu" userId="a5962ba47313b1f5" providerId="LiveId" clId="{F7D5094F-6E9F-460D-98B7-1064F47F1CC6}" dt="2021-01-23T01:04:05.058" v="126" actId="47"/>
        <pc:sldMkLst>
          <pc:docMk/>
          <pc:sldMk cId="0" sldId="497"/>
        </pc:sldMkLst>
      </pc:sldChg>
      <pc:sldChg chg="modSp mod">
        <pc:chgData name="Chunping Xu" userId="a5962ba47313b1f5" providerId="LiveId" clId="{F7D5094F-6E9F-460D-98B7-1064F47F1CC6}" dt="2021-01-22T23:10:31.681" v="77" actId="1076"/>
        <pc:sldMkLst>
          <pc:docMk/>
          <pc:sldMk cId="0" sldId="609"/>
        </pc:sldMkLst>
        <pc:spChg chg="mod">
          <ac:chgData name="Chunping Xu" userId="a5962ba47313b1f5" providerId="LiveId" clId="{F7D5094F-6E9F-460D-98B7-1064F47F1CC6}" dt="2021-01-22T23:10:31.681" v="77" actId="10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F7D5094F-6E9F-460D-98B7-1064F47F1CC6}" dt="2021-01-22T23:10:27.491" v="76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">
        <pc:chgData name="Chunping Xu" userId="a5962ba47313b1f5" providerId="LiveId" clId="{F7D5094F-6E9F-460D-98B7-1064F47F1CC6}" dt="2021-01-23T01:06:54.392" v="148" actId="47"/>
        <pc:sldMkLst>
          <pc:docMk/>
          <pc:sldMk cId="0" sldId="789"/>
        </pc:sldMkLst>
      </pc:sldChg>
      <pc:sldChg chg="del">
        <pc:chgData name="Chunping Xu" userId="a5962ba47313b1f5" providerId="LiveId" clId="{F7D5094F-6E9F-460D-98B7-1064F47F1CC6}" dt="2021-01-23T01:06:54.392" v="148" actId="47"/>
        <pc:sldMkLst>
          <pc:docMk/>
          <pc:sldMk cId="0" sldId="795"/>
        </pc:sldMkLst>
      </pc:sldChg>
      <pc:sldChg chg="del">
        <pc:chgData name="Chunping Xu" userId="a5962ba47313b1f5" providerId="LiveId" clId="{F7D5094F-6E9F-460D-98B7-1064F47F1CC6}" dt="2021-01-23T01:01:03.119" v="97" actId="47"/>
        <pc:sldMkLst>
          <pc:docMk/>
          <pc:sldMk cId="0" sldId="804"/>
        </pc:sldMkLst>
      </pc:sldChg>
      <pc:sldChg chg="modSp mod">
        <pc:chgData name="Chunping Xu" userId="a5962ba47313b1f5" providerId="LiveId" clId="{F7D5094F-6E9F-460D-98B7-1064F47F1CC6}" dt="2021-01-22T19:32:28.885" v="28"/>
        <pc:sldMkLst>
          <pc:docMk/>
          <pc:sldMk cId="2574250617" sldId="835"/>
        </pc:sldMkLst>
        <pc:spChg chg="mod">
          <ac:chgData name="Chunping Xu" userId="a5962ba47313b1f5" providerId="LiveId" clId="{F7D5094F-6E9F-460D-98B7-1064F47F1CC6}" dt="2021-01-22T19:32:28.885" v="2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7D5094F-6E9F-460D-98B7-1064F47F1CC6}" dt="2021-01-23T02:21:50.087" v="1030"/>
        <pc:sldMkLst>
          <pc:docMk/>
          <pc:sldMk cId="2226330514" sldId="872"/>
        </pc:sldMkLst>
        <pc:spChg chg="mod">
          <ac:chgData name="Chunping Xu" userId="a5962ba47313b1f5" providerId="LiveId" clId="{F7D5094F-6E9F-460D-98B7-1064F47F1CC6}" dt="2021-01-23T02:21:50.087" v="1030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F7D5094F-6E9F-460D-98B7-1064F47F1CC6}" dt="2021-01-23T02:35:58.843" v="1249"/>
        <pc:sldMkLst>
          <pc:docMk/>
          <pc:sldMk cId="1666369413" sldId="873"/>
        </pc:sldMkLst>
        <pc:spChg chg="mod">
          <ac:chgData name="Chunping Xu" userId="a5962ba47313b1f5" providerId="LiveId" clId="{F7D5094F-6E9F-460D-98B7-1064F47F1CC6}" dt="2021-01-23T02:35:58.843" v="12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F7D5094F-6E9F-460D-98B7-1064F47F1CC6}" dt="2021-01-23T02:12:20.017" v="466" actId="47"/>
        <pc:sldMkLst>
          <pc:docMk/>
          <pc:sldMk cId="1678551957" sldId="988"/>
        </pc:sldMkLst>
      </pc:sldChg>
      <pc:sldChg chg="modSp mod ord">
        <pc:chgData name="Chunping Xu" userId="a5962ba47313b1f5" providerId="LiveId" clId="{F7D5094F-6E9F-460D-98B7-1064F47F1CC6}" dt="2021-01-23T00:59:20.787" v="91" actId="20577"/>
        <pc:sldMkLst>
          <pc:docMk/>
          <pc:sldMk cId="302137505" sldId="997"/>
        </pc:sldMkLst>
        <pc:spChg chg="mod">
          <ac:chgData name="Chunping Xu" userId="a5962ba47313b1f5" providerId="LiveId" clId="{F7D5094F-6E9F-460D-98B7-1064F47F1CC6}" dt="2021-01-23T00:59:20.787" v="91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0:58:07.107" v="85" actId="207"/>
        <pc:sldMkLst>
          <pc:docMk/>
          <pc:sldMk cId="3473911688" sldId="1000"/>
        </pc:sldMkLst>
        <pc:spChg chg="mod">
          <ac:chgData name="Chunping Xu" userId="a5962ba47313b1f5" providerId="LiveId" clId="{F7D5094F-6E9F-460D-98B7-1064F47F1CC6}" dt="2021-01-23T00:58:07.107" v="85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3:42.744" v="125" actId="20577"/>
        <pc:sldMkLst>
          <pc:docMk/>
          <pc:sldMk cId="609872020" sldId="1010"/>
        </pc:sldMkLst>
        <pc:spChg chg="mod">
          <ac:chgData name="Chunping Xu" userId="a5962ba47313b1f5" providerId="LiveId" clId="{F7D5094F-6E9F-460D-98B7-1064F47F1CC6}" dt="2021-01-23T01:03:42.744" v="12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3:11.425" v="110"/>
        <pc:sldMkLst>
          <pc:docMk/>
          <pc:sldMk cId="600637141" sldId="1025"/>
        </pc:sldMkLst>
        <pc:spChg chg="mod">
          <ac:chgData name="Chunping Xu" userId="a5962ba47313b1f5" providerId="LiveId" clId="{F7D5094F-6E9F-460D-98B7-1064F47F1CC6}" dt="2021-01-23T01:03:11.425" v="11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2:07.791" v="106"/>
        <pc:sldMkLst>
          <pc:docMk/>
          <pc:sldMk cId="3496616242" sldId="1026"/>
        </pc:sldMkLst>
        <pc:spChg chg="mod">
          <ac:chgData name="Chunping Xu" userId="a5962ba47313b1f5" providerId="LiveId" clId="{F7D5094F-6E9F-460D-98B7-1064F47F1CC6}" dt="2021-01-23T01:02:07.791" v="106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5:03.361" v="129"/>
        <pc:sldMkLst>
          <pc:docMk/>
          <pc:sldMk cId="1158396385" sldId="1032"/>
        </pc:sldMkLst>
        <pc:spChg chg="mod">
          <ac:chgData name="Chunping Xu" userId="a5962ba47313b1f5" providerId="LiveId" clId="{F7D5094F-6E9F-460D-98B7-1064F47F1CC6}" dt="2021-01-23T01:05:03.361" v="129"/>
          <ac:spMkLst>
            <pc:docMk/>
            <pc:sldMk cId="1158396385" sldId="1032"/>
            <ac:spMk id="160782" creationId="{BDFD54D5-728E-4DE0-B8CD-BB0D37C84E5C}"/>
          </ac:spMkLst>
        </pc:spChg>
      </pc:sldChg>
      <pc:sldChg chg="modAnim">
        <pc:chgData name="Chunping Xu" userId="a5962ba47313b1f5" providerId="LiveId" clId="{F7D5094F-6E9F-460D-98B7-1064F47F1CC6}" dt="2021-01-23T02:27:02.264" v="1034"/>
        <pc:sldMkLst>
          <pc:docMk/>
          <pc:sldMk cId="3564216362" sldId="1033"/>
        </pc:sldMkLst>
      </pc:sldChg>
      <pc:sldChg chg="modSp mod">
        <pc:chgData name="Chunping Xu" userId="a5962ba47313b1f5" providerId="LiveId" clId="{F7D5094F-6E9F-460D-98B7-1064F47F1CC6}" dt="2021-01-23T01:06:09.598" v="142"/>
        <pc:sldMkLst>
          <pc:docMk/>
          <pc:sldMk cId="3549514790" sldId="1036"/>
        </pc:sldMkLst>
        <pc:spChg chg="mod">
          <ac:chgData name="Chunping Xu" userId="a5962ba47313b1f5" providerId="LiveId" clId="{F7D5094F-6E9F-460D-98B7-1064F47F1CC6}" dt="2021-01-23T01:06:09.598" v="142"/>
          <ac:spMkLst>
            <pc:docMk/>
            <pc:sldMk cId="3549514790" sldId="1036"/>
            <ac:spMk id="160782" creationId="{BDFD54D5-728E-4DE0-B8CD-BB0D37C84E5C}"/>
          </ac:spMkLst>
        </pc:spChg>
      </pc:sldChg>
      <pc:sldChg chg="del">
        <pc:chgData name="Chunping Xu" userId="a5962ba47313b1f5" providerId="LiveId" clId="{F7D5094F-6E9F-460D-98B7-1064F47F1CC6}" dt="2021-01-23T01:06:14.201" v="143" actId="47"/>
        <pc:sldMkLst>
          <pc:docMk/>
          <pc:sldMk cId="2265217839" sldId="1038"/>
        </pc:sldMkLst>
      </pc:sldChg>
      <pc:sldChg chg="del">
        <pc:chgData name="Chunping Xu" userId="a5962ba47313b1f5" providerId="LiveId" clId="{F7D5094F-6E9F-460D-98B7-1064F47F1CC6}" dt="2021-01-23T01:06:39.422" v="147" actId="47"/>
        <pc:sldMkLst>
          <pc:docMk/>
          <pc:sldMk cId="97459168" sldId="1039"/>
        </pc:sldMkLst>
      </pc:sldChg>
      <pc:sldChg chg="modSp modAnim">
        <pc:chgData name="Chunping Xu" userId="a5962ba47313b1f5" providerId="LiveId" clId="{F7D5094F-6E9F-460D-98B7-1064F47F1CC6}" dt="2021-01-23T01:42:28.432" v="425" actId="20577"/>
        <pc:sldMkLst>
          <pc:docMk/>
          <pc:sldMk cId="4271881536" sldId="1040"/>
        </pc:sldMkLst>
        <pc:spChg chg="mod">
          <ac:chgData name="Chunping Xu" userId="a5962ba47313b1f5" providerId="LiveId" clId="{F7D5094F-6E9F-460D-98B7-1064F47F1CC6}" dt="2021-01-23T01:42:28.432" v="425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0:56.692" v="96"/>
        <pc:sldMkLst>
          <pc:docMk/>
          <pc:sldMk cId="379811706" sldId="1041"/>
        </pc:sldMkLst>
        <pc:spChg chg="mod">
          <ac:chgData name="Chunping Xu" userId="a5962ba47313b1f5" providerId="LiveId" clId="{F7D5094F-6E9F-460D-98B7-1064F47F1CC6}" dt="2021-01-23T01:00:56.692" v="96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42:44.082" v="426" actId="20577"/>
        <pc:sldMkLst>
          <pc:docMk/>
          <pc:sldMk cId="3397784243" sldId="1042"/>
        </pc:sldMkLst>
        <pc:spChg chg="mod">
          <ac:chgData name="Chunping Xu" userId="a5962ba47313b1f5" providerId="LiveId" clId="{F7D5094F-6E9F-460D-98B7-1064F47F1CC6}" dt="2021-01-23T01:42:44.082" v="426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5:49.190" v="139"/>
        <pc:sldMkLst>
          <pc:docMk/>
          <pc:sldMk cId="2454816566" sldId="1043"/>
        </pc:sldMkLst>
        <pc:spChg chg="mod">
          <ac:chgData name="Chunping Xu" userId="a5962ba47313b1f5" providerId="LiveId" clId="{F7D5094F-6E9F-460D-98B7-1064F47F1CC6}" dt="2021-01-23T01:05:49.190" v="139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5:20.768" v="134"/>
        <pc:sldMkLst>
          <pc:docMk/>
          <pc:sldMk cId="4043576453" sldId="1044"/>
        </pc:sldMkLst>
        <pc:spChg chg="mod">
          <ac:chgData name="Chunping Xu" userId="a5962ba47313b1f5" providerId="LiveId" clId="{F7D5094F-6E9F-460D-98B7-1064F47F1CC6}" dt="2021-01-23T01:05:20.768" v="134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6:31.306" v="146"/>
        <pc:sldMkLst>
          <pc:docMk/>
          <pc:sldMk cId="3181376313" sldId="1045"/>
        </pc:sldMkLst>
        <pc:spChg chg="mod">
          <ac:chgData name="Chunping Xu" userId="a5962ba47313b1f5" providerId="LiveId" clId="{F7D5094F-6E9F-460D-98B7-1064F47F1CC6}" dt="2021-01-23T01:06:31.306" v="146"/>
          <ac:spMkLst>
            <pc:docMk/>
            <pc:sldMk cId="3181376313" sldId="1045"/>
            <ac:spMk id="160782" creationId="{BDFD54D5-728E-4DE0-B8CD-BB0D37C84E5C}"/>
          </ac:spMkLst>
        </pc:spChg>
      </pc:sldChg>
      <pc:sldChg chg="del">
        <pc:chgData name="Chunping Xu" userId="a5962ba47313b1f5" providerId="LiveId" clId="{F7D5094F-6E9F-460D-98B7-1064F47F1CC6}" dt="2021-01-23T01:02:10.987" v="107" actId="47"/>
        <pc:sldMkLst>
          <pc:docMk/>
          <pc:sldMk cId="2375133797" sldId="1046"/>
        </pc:sldMkLst>
      </pc:sldChg>
      <pc:sldChg chg="modSp add mod">
        <pc:chgData name="Chunping Xu" userId="a5962ba47313b1f5" providerId="LiveId" clId="{F7D5094F-6E9F-460D-98B7-1064F47F1CC6}" dt="2021-01-23T01:10:55.373" v="178"/>
        <pc:sldMkLst>
          <pc:docMk/>
          <pc:sldMk cId="3895808472" sldId="1046"/>
        </pc:sldMkLst>
        <pc:spChg chg="mod">
          <ac:chgData name="Chunping Xu" userId="a5962ba47313b1f5" providerId="LiveId" clId="{F7D5094F-6E9F-460D-98B7-1064F47F1CC6}" dt="2021-01-23T01:10:55.373" v="178"/>
          <ac:spMkLst>
            <pc:docMk/>
            <pc:sldMk cId="3895808472" sldId="1046"/>
            <ac:spMk id="387075" creationId="{0F1611A3-398F-439F-9448-F507E7A557EE}"/>
          </ac:spMkLst>
        </pc:spChg>
      </pc:sldChg>
      <pc:sldChg chg="modSp add mod">
        <pc:chgData name="Chunping Xu" userId="a5962ba47313b1f5" providerId="LiveId" clId="{F7D5094F-6E9F-460D-98B7-1064F47F1CC6}" dt="2021-01-23T01:25:27.554" v="415"/>
        <pc:sldMkLst>
          <pc:docMk/>
          <pc:sldMk cId="1881237918" sldId="1047"/>
        </pc:sldMkLst>
        <pc:spChg chg="mod">
          <ac:chgData name="Chunping Xu" userId="a5962ba47313b1f5" providerId="LiveId" clId="{F7D5094F-6E9F-460D-98B7-1064F47F1CC6}" dt="2021-01-23T01:25:27.554" v="415"/>
          <ac:spMkLst>
            <pc:docMk/>
            <pc:sldMk cId="1881237918" sldId="10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2:23.831" v="1031"/>
        <pc:sldMkLst>
          <pc:docMk/>
          <pc:sldMk cId="3881275149" sldId="1048"/>
        </pc:sldMkLst>
        <pc:spChg chg="mod">
          <ac:chgData name="Chunping Xu" userId="a5962ba47313b1f5" providerId="LiveId" clId="{F7D5094F-6E9F-460D-98B7-1064F47F1CC6}" dt="2021-01-23T01:33:43.506" v="422"/>
          <ac:spMkLst>
            <pc:docMk/>
            <pc:sldMk cId="3881275149" sldId="104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2:50.574" v="1032"/>
        <pc:sldMkLst>
          <pc:docMk/>
          <pc:sldMk cId="303943575" sldId="1049"/>
        </pc:sldMkLst>
        <pc:spChg chg="mod">
          <ac:chgData name="Chunping Xu" userId="a5962ba47313b1f5" providerId="LiveId" clId="{F7D5094F-6E9F-460D-98B7-1064F47F1CC6}" dt="2021-01-23T01:43:57.918" v="433"/>
          <ac:spMkLst>
            <pc:docMk/>
            <pc:sldMk cId="303943575" sldId="10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F7D5094F-6E9F-460D-98B7-1064F47F1CC6}" dt="2021-01-23T01:47:53.401" v="445" actId="20577"/>
        <pc:sldMkLst>
          <pc:docMk/>
          <pc:sldMk cId="2338133718" sldId="1050"/>
        </pc:sldMkLst>
        <pc:spChg chg="mod">
          <ac:chgData name="Chunping Xu" userId="a5962ba47313b1f5" providerId="LiveId" clId="{F7D5094F-6E9F-460D-98B7-1064F47F1CC6}" dt="2021-01-23T01:47:53.401" v="445" actId="20577"/>
          <ac:spMkLst>
            <pc:docMk/>
            <pc:sldMk cId="2338133718" sldId="1050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3:12.089" v="1033"/>
        <pc:sldMkLst>
          <pc:docMk/>
          <pc:sldMk cId="3765455638" sldId="1051"/>
        </pc:sldMkLst>
        <pc:spChg chg="mod">
          <ac:chgData name="Chunping Xu" userId="a5962ba47313b1f5" providerId="LiveId" clId="{F7D5094F-6E9F-460D-98B7-1064F47F1CC6}" dt="2021-01-23T01:58:02.555" v="452"/>
          <ac:spMkLst>
            <pc:docMk/>
            <pc:sldMk cId="3765455638" sldId="1051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F7D5094F-6E9F-460D-98B7-1064F47F1CC6}" dt="2021-01-23T02:05:08.694" v="457" actId="1076"/>
        <pc:sldMkLst>
          <pc:docMk/>
          <pc:sldMk cId="4265205854" sldId="1052"/>
        </pc:sldMkLst>
        <pc:picChg chg="add mod">
          <ac:chgData name="Chunping Xu" userId="a5962ba47313b1f5" providerId="LiveId" clId="{F7D5094F-6E9F-460D-98B7-1064F47F1CC6}" dt="2021-01-23T02:05:08.694" v="457" actId="1076"/>
          <ac:picMkLst>
            <pc:docMk/>
            <pc:sldMk cId="4265205854" sldId="1052"/>
            <ac:picMk id="2" creationId="{8923C600-0828-427B-96B1-F589F94A67DE}"/>
          </ac:picMkLst>
        </pc:picChg>
      </pc:sldChg>
      <pc:sldChg chg="addSp modSp new mod">
        <pc:chgData name="Chunping Xu" userId="a5962ba47313b1f5" providerId="LiveId" clId="{F7D5094F-6E9F-460D-98B7-1064F47F1CC6}" dt="2021-01-23T02:09:00.892" v="461" actId="14100"/>
        <pc:sldMkLst>
          <pc:docMk/>
          <pc:sldMk cId="3948084674" sldId="1053"/>
        </pc:sldMkLst>
        <pc:picChg chg="add mod">
          <ac:chgData name="Chunping Xu" userId="a5962ba47313b1f5" providerId="LiveId" clId="{F7D5094F-6E9F-460D-98B7-1064F47F1CC6}" dt="2021-01-23T02:09:00.892" v="461" actId="14100"/>
          <ac:picMkLst>
            <pc:docMk/>
            <pc:sldMk cId="3948084674" sldId="1053"/>
            <ac:picMk id="2" creationId="{A8CD84B3-FB7B-457E-ACC8-C6DD3F23ACBA}"/>
          </ac:picMkLst>
        </pc:picChg>
      </pc:sldChg>
      <pc:sldChg chg="addSp modSp new mod">
        <pc:chgData name="Chunping Xu" userId="a5962ba47313b1f5" providerId="LiveId" clId="{F7D5094F-6E9F-460D-98B7-1064F47F1CC6}" dt="2021-01-23T02:10:45.839" v="465" actId="14100"/>
        <pc:sldMkLst>
          <pc:docMk/>
          <pc:sldMk cId="2320625464" sldId="1054"/>
        </pc:sldMkLst>
        <pc:picChg chg="add mod">
          <ac:chgData name="Chunping Xu" userId="a5962ba47313b1f5" providerId="LiveId" clId="{F7D5094F-6E9F-460D-98B7-1064F47F1CC6}" dt="2021-01-23T02:10:45.839" v="465" actId="14100"/>
          <ac:picMkLst>
            <pc:docMk/>
            <pc:sldMk cId="2320625464" sldId="1054"/>
            <ac:picMk id="2" creationId="{E7E3042C-2FCF-44DC-B4E2-B65208C26AC3}"/>
          </ac:picMkLst>
        </pc:picChg>
      </pc:sldChg>
    </pc:docChg>
  </pc:docChgLst>
  <pc:docChgLst>
    <pc:chgData name="Chunping Xu" userId="a5962ba47313b1f5" providerId="LiveId" clId="{E62B0A0F-1A0B-4CAD-B3C9-DBE4C58A9E3C}"/>
    <pc:docChg chg="undo redo custSel addSld delSld modSld sldOrd">
      <pc:chgData name="Chunping Xu" userId="a5962ba47313b1f5" providerId="LiveId" clId="{E62B0A0F-1A0B-4CAD-B3C9-DBE4C58A9E3C}" dt="2020-12-18T23:02:24.815" v="800"/>
      <pc:docMkLst>
        <pc:docMk/>
      </pc:docMkLst>
      <pc:sldChg chg="del">
        <pc:chgData name="Chunping Xu" userId="a5962ba47313b1f5" providerId="LiveId" clId="{E62B0A0F-1A0B-4CAD-B3C9-DBE4C58A9E3C}" dt="2020-12-14T19:15:19.379" v="13" actId="47"/>
        <pc:sldMkLst>
          <pc:docMk/>
          <pc:sldMk cId="0" sldId="561"/>
        </pc:sldMkLst>
      </pc:sldChg>
      <pc:sldChg chg="add del">
        <pc:chgData name="Chunping Xu" userId="a5962ba47313b1f5" providerId="LiveId" clId="{E62B0A0F-1A0B-4CAD-B3C9-DBE4C58A9E3C}" dt="2020-12-14T19:47:43.792" v="79" actId="47"/>
        <pc:sldMkLst>
          <pc:docMk/>
          <pc:sldMk cId="0" sldId="57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0" sldId="625"/>
        </pc:sldMkLst>
      </pc:sldChg>
      <pc:sldChg chg="modSp mod">
        <pc:chgData name="Chunping Xu" userId="a5962ba47313b1f5" providerId="LiveId" clId="{E62B0A0F-1A0B-4CAD-B3C9-DBE4C58A9E3C}" dt="2020-12-14T19:13:02.934" v="12"/>
        <pc:sldMkLst>
          <pc:docMk/>
          <pc:sldMk cId="2574250617" sldId="835"/>
        </pc:sldMkLst>
        <pc:spChg chg="mod">
          <ac:chgData name="Chunping Xu" userId="a5962ba47313b1f5" providerId="LiveId" clId="{E62B0A0F-1A0B-4CAD-B3C9-DBE4C58A9E3C}" dt="2020-12-14T19:13:02.934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ord modAnim">
        <pc:chgData name="Chunping Xu" userId="a5962ba47313b1f5" providerId="LiveId" clId="{E62B0A0F-1A0B-4CAD-B3C9-DBE4C58A9E3C}" dt="2020-12-18T23:02:24.815" v="800"/>
        <pc:sldMkLst>
          <pc:docMk/>
          <pc:sldMk cId="2226330514" sldId="872"/>
        </pc:sldMkLst>
        <pc:spChg chg="mod">
          <ac:chgData name="Chunping Xu" userId="a5962ba47313b1f5" providerId="LiveId" clId="{E62B0A0F-1A0B-4CAD-B3C9-DBE4C58A9E3C}" dt="2020-12-18T22:39:54.787" v="61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62B0A0F-1A0B-4CAD-B3C9-DBE4C58A9E3C}" dt="2020-12-18T23:01:52.215" v="798"/>
        <pc:sldMkLst>
          <pc:docMk/>
          <pc:sldMk cId="1666369413" sldId="873"/>
        </pc:sldMkLst>
        <pc:spChg chg="mod">
          <ac:chgData name="Chunping Xu" userId="a5962ba47313b1f5" providerId="LiveId" clId="{E62B0A0F-1A0B-4CAD-B3C9-DBE4C58A9E3C}" dt="2020-12-18T23:01:52.215" v="798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838463345" sldId="896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48719367" sldId="898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748231982" sldId="95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986370591" sldId="962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52969354" sldId="963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266089870" sldId="97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595749492" sldId="977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550936449" sldId="978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48429088" sldId="979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90460946" sldId="980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77725863" sldId="981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37241328" sldId="982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443844755" sldId="98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733682373" sldId="98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84778565" sldId="986"/>
        </pc:sldMkLst>
      </pc:sldChg>
      <pc:sldChg chg="modSp mod">
        <pc:chgData name="Chunping Xu" userId="a5962ba47313b1f5" providerId="LiveId" clId="{E62B0A0F-1A0B-4CAD-B3C9-DBE4C58A9E3C}" dt="2020-12-18T22:25:15.898" v="251" actId="6549"/>
        <pc:sldMkLst>
          <pc:docMk/>
          <pc:sldMk cId="1678551957" sldId="988"/>
        </pc:sldMkLst>
        <pc:spChg chg="mod">
          <ac:chgData name="Chunping Xu" userId="a5962ba47313b1f5" providerId="LiveId" clId="{E62B0A0F-1A0B-4CAD-B3C9-DBE4C58A9E3C}" dt="2020-12-18T22:25:15.898" v="251" actId="6549"/>
          <ac:spMkLst>
            <pc:docMk/>
            <pc:sldMk cId="1678551957" sldId="988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258096364" sldId="989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796800164" sldId="990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035838640" sldId="991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73345604" sldId="992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532515551" sldId="993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88646117" sldId="994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614897379" sldId="99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31077668" sldId="996"/>
        </pc:sldMkLst>
      </pc:sldChg>
      <pc:sldChg chg="modSp add mod">
        <pc:chgData name="Chunping Xu" userId="a5962ba47313b1f5" providerId="LiveId" clId="{E62B0A0F-1A0B-4CAD-B3C9-DBE4C58A9E3C}" dt="2020-12-18T20:01:15.656" v="86" actId="20577"/>
        <pc:sldMkLst>
          <pc:docMk/>
          <pc:sldMk cId="302137505" sldId="997"/>
        </pc:sldMkLst>
        <pc:spChg chg="mod">
          <ac:chgData name="Chunping Xu" userId="a5962ba47313b1f5" providerId="LiveId" clId="{E62B0A0F-1A0B-4CAD-B3C9-DBE4C58A9E3C}" dt="2020-12-18T20:01:15.656" v="8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289029760" sldId="997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13658190" sldId="998"/>
        </pc:sldMkLst>
      </pc:sldChg>
      <pc:sldChg chg="modSp add mod">
        <pc:chgData name="Chunping Xu" userId="a5962ba47313b1f5" providerId="LiveId" clId="{E62B0A0F-1A0B-4CAD-B3C9-DBE4C58A9E3C}" dt="2020-12-18T22:47:21.441" v="626" actId="20577"/>
        <pc:sldMkLst>
          <pc:docMk/>
          <pc:sldMk cId="2876378921" sldId="998"/>
        </pc:sldMkLst>
        <pc:spChg chg="mod">
          <ac:chgData name="Chunping Xu" userId="a5962ba47313b1f5" providerId="LiveId" clId="{E62B0A0F-1A0B-4CAD-B3C9-DBE4C58A9E3C}" dt="2020-12-18T22:47:21.441" v="626" actId="2057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3:38.782" v="184" actId="20577"/>
        <pc:sldMkLst>
          <pc:docMk/>
          <pc:sldMk cId="3219226973" sldId="999"/>
        </pc:sldMkLst>
        <pc:spChg chg="mod">
          <ac:chgData name="Chunping Xu" userId="a5962ba47313b1f5" providerId="LiveId" clId="{E62B0A0F-1A0B-4CAD-B3C9-DBE4C58A9E3C}" dt="2020-12-18T21:43:38.782" v="184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01:24.189" v="87" actId="20577"/>
        <pc:sldMkLst>
          <pc:docMk/>
          <pc:sldMk cId="3473911688" sldId="1000"/>
        </pc:sldMkLst>
        <pc:spChg chg="mod">
          <ac:chgData name="Chunping Xu" userId="a5962ba47313b1f5" providerId="LiveId" clId="{E62B0A0F-1A0B-4CAD-B3C9-DBE4C58A9E3C}" dt="2020-12-18T20:01:24.189" v="87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8T21:46:44.784" v="197" actId="47"/>
        <pc:sldMkLst>
          <pc:docMk/>
          <pc:sldMk cId="4122899961" sldId="1001"/>
        </pc:sldMkLst>
        <pc:spChg chg="mod">
          <ac:chgData name="Chunping Xu" userId="a5962ba47313b1f5" providerId="LiveId" clId="{E62B0A0F-1A0B-4CAD-B3C9-DBE4C58A9E3C}" dt="2020-12-18T21:46:24.104" v="194" actId="20577"/>
          <ac:spMkLst>
            <pc:docMk/>
            <pc:sldMk cId="4122899961" sldId="100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6:40.926" v="196" actId="20577"/>
        <pc:sldMkLst>
          <pc:docMk/>
          <pc:sldMk cId="2262061400" sldId="1002"/>
        </pc:sldMkLst>
        <pc:spChg chg="mod">
          <ac:chgData name="Chunping Xu" userId="a5962ba47313b1f5" providerId="LiveId" clId="{E62B0A0F-1A0B-4CAD-B3C9-DBE4C58A9E3C}" dt="2020-12-18T21:46:40.926" v="196" actId="20577"/>
          <ac:spMkLst>
            <pc:docMk/>
            <pc:sldMk cId="2262061400" sldId="100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2:53.155" v="46"/>
        <pc:sldMkLst>
          <pc:docMk/>
          <pc:sldMk cId="751498675" sldId="1003"/>
        </pc:sldMkLst>
        <pc:spChg chg="mod">
          <ac:chgData name="Chunping Xu" userId="a5962ba47313b1f5" providerId="LiveId" clId="{E62B0A0F-1A0B-4CAD-B3C9-DBE4C58A9E3C}" dt="2020-12-14T19:32:53.155" v="46"/>
          <ac:spMkLst>
            <pc:docMk/>
            <pc:sldMk cId="751498675" sldId="1003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E62B0A0F-1A0B-4CAD-B3C9-DBE4C58A9E3C}" dt="2020-12-14T19:34:47.570" v="64" actId="20577"/>
        <pc:sldMkLst>
          <pc:docMk/>
          <pc:sldMk cId="1640696470" sldId="1004"/>
        </pc:sldMkLst>
        <pc:spChg chg="add del">
          <ac:chgData name="Chunping Xu" userId="a5962ba47313b1f5" providerId="LiveId" clId="{E62B0A0F-1A0B-4CAD-B3C9-DBE4C58A9E3C}" dt="2020-12-14T19:34:29.319" v="59" actId="22"/>
          <ac:spMkLst>
            <pc:docMk/>
            <pc:sldMk cId="1640696470" sldId="1004"/>
            <ac:spMk id="4" creationId="{2A39C281-2213-461E-9A47-2E3AF2A44FE1}"/>
          </ac:spMkLst>
        </pc:spChg>
        <pc:spChg chg="add del">
          <ac:chgData name="Chunping Xu" userId="a5962ba47313b1f5" providerId="LiveId" clId="{E62B0A0F-1A0B-4CAD-B3C9-DBE4C58A9E3C}" dt="2020-12-14T19:34:34.304" v="61" actId="22"/>
          <ac:spMkLst>
            <pc:docMk/>
            <pc:sldMk cId="1640696470" sldId="1004"/>
            <ac:spMk id="6" creationId="{3FB59C41-7A86-47FA-86E6-F861EF03F48B}"/>
          </ac:spMkLst>
        </pc:spChg>
        <pc:spChg chg="mod">
          <ac:chgData name="Chunping Xu" userId="a5962ba47313b1f5" providerId="LiveId" clId="{E62B0A0F-1A0B-4CAD-B3C9-DBE4C58A9E3C}" dt="2020-12-14T19:34:47.570" v="64" actId="20577"/>
          <ac:spMkLst>
            <pc:docMk/>
            <pc:sldMk cId="1640696470" sldId="100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4T19:34:17.580" v="56"/>
        <pc:sldMkLst>
          <pc:docMk/>
          <pc:sldMk cId="2820444777" sldId="1005"/>
        </pc:sldMkLst>
        <pc:spChg chg="mod">
          <ac:chgData name="Chunping Xu" userId="a5962ba47313b1f5" providerId="LiveId" clId="{E62B0A0F-1A0B-4CAD-B3C9-DBE4C58A9E3C}" dt="2020-12-14T19:34:16.037" v="55" actId="20577"/>
          <ac:spMkLst>
            <pc:docMk/>
            <pc:sldMk cId="2820444777" sldId="10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4:54.873" v="65" actId="6549"/>
        <pc:sldMkLst>
          <pc:docMk/>
          <pc:sldMk cId="4098605856" sldId="1005"/>
        </pc:sldMkLst>
        <pc:spChg chg="mod">
          <ac:chgData name="Chunping Xu" userId="a5962ba47313b1f5" providerId="LiveId" clId="{E62B0A0F-1A0B-4CAD-B3C9-DBE4C58A9E3C}" dt="2020-12-14T19:34:54.873" v="65" actId="6549"/>
          <ac:spMkLst>
            <pc:docMk/>
            <pc:sldMk cId="4098605856" sldId="1005"/>
            <ac:spMk id="160782" creationId="{BDFD54D5-728E-4DE0-B8CD-BB0D37C84E5C}"/>
          </ac:spMkLst>
        </pc:spChg>
      </pc:sldChg>
      <pc:sldChg chg="add">
        <pc:chgData name="Chunping Xu" userId="a5962ba47313b1f5" providerId="LiveId" clId="{E62B0A0F-1A0B-4CAD-B3C9-DBE4C58A9E3C}" dt="2020-12-14T19:52:35.021" v="80"/>
        <pc:sldMkLst>
          <pc:docMk/>
          <pc:sldMk cId="543845337" sldId="1006"/>
        </pc:sldMkLst>
      </pc:sldChg>
      <pc:sldChg chg="add del">
        <pc:chgData name="Chunping Xu" userId="a5962ba47313b1f5" providerId="LiveId" clId="{E62B0A0F-1A0B-4CAD-B3C9-DBE4C58A9E3C}" dt="2020-12-18T19:48:14.904" v="83" actId="47"/>
        <pc:sldMkLst>
          <pc:docMk/>
          <pc:sldMk cId="1871893095" sldId="1007"/>
        </pc:sldMkLst>
      </pc:sldChg>
      <pc:sldChg chg="add">
        <pc:chgData name="Chunping Xu" userId="a5962ba47313b1f5" providerId="LiveId" clId="{E62B0A0F-1A0B-4CAD-B3C9-DBE4C58A9E3C}" dt="2020-12-18T19:47:49.475" v="82"/>
        <pc:sldMkLst>
          <pc:docMk/>
          <pc:sldMk cId="3665882052" sldId="1008"/>
        </pc:sldMkLst>
      </pc:sldChg>
      <pc:sldChg chg="modSp add mod">
        <pc:chgData name="Chunping Xu" userId="a5962ba47313b1f5" providerId="LiveId" clId="{E62B0A0F-1A0B-4CAD-B3C9-DBE4C58A9E3C}" dt="2020-12-18T20:06:14.636" v="96" actId="20577"/>
        <pc:sldMkLst>
          <pc:docMk/>
          <pc:sldMk cId="2157856618" sldId="1009"/>
        </pc:sldMkLst>
        <pc:spChg chg="mod">
          <ac:chgData name="Chunping Xu" userId="a5962ba47313b1f5" providerId="LiveId" clId="{E62B0A0F-1A0B-4CAD-B3C9-DBE4C58A9E3C}" dt="2020-12-18T20:06:14.636" v="96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0:04:46.733" v="95" actId="20577"/>
        <pc:sldMkLst>
          <pc:docMk/>
          <pc:sldMk cId="609872020" sldId="1010"/>
        </pc:sldMkLst>
        <pc:spChg chg="mod">
          <ac:chgData name="Chunping Xu" userId="a5962ba47313b1f5" providerId="LiveId" clId="{E62B0A0F-1A0B-4CAD-B3C9-DBE4C58A9E3C}" dt="2020-12-18T20:04:46.733" v="9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20:19.655" v="101"/>
        <pc:sldMkLst>
          <pc:docMk/>
          <pc:sldMk cId="1798282792" sldId="1011"/>
        </pc:sldMkLst>
        <pc:spChg chg="mod">
          <ac:chgData name="Chunping Xu" userId="a5962ba47313b1f5" providerId="LiveId" clId="{E62B0A0F-1A0B-4CAD-B3C9-DBE4C58A9E3C}" dt="2020-12-18T20:20:01.414" v="99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14:29.408" v="107" actId="20577"/>
        <pc:sldMkLst>
          <pc:docMk/>
          <pc:sldMk cId="2346822702" sldId="1012"/>
        </pc:sldMkLst>
        <pc:spChg chg="mod">
          <ac:chgData name="Chunping Xu" userId="a5962ba47313b1f5" providerId="LiveId" clId="{E62B0A0F-1A0B-4CAD-B3C9-DBE4C58A9E3C}" dt="2020-12-18T21:14:29.408" v="107" actId="20577"/>
          <ac:spMkLst>
            <pc:docMk/>
            <pc:sldMk cId="2346822702" sldId="1012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E62B0A0F-1A0B-4CAD-B3C9-DBE4C58A9E3C}" dt="2020-12-18T21:22:30.813" v="135" actId="14100"/>
        <pc:sldMkLst>
          <pc:docMk/>
          <pc:sldMk cId="1233062926" sldId="1013"/>
        </pc:sldMkLst>
        <pc:picChg chg="add mod">
          <ac:chgData name="Chunping Xu" userId="a5962ba47313b1f5" providerId="LiveId" clId="{E62B0A0F-1A0B-4CAD-B3C9-DBE4C58A9E3C}" dt="2020-12-18T21:22:12.803" v="133" actId="14100"/>
          <ac:picMkLst>
            <pc:docMk/>
            <pc:sldMk cId="1233062926" sldId="1013"/>
            <ac:picMk id="2" creationId="{923FF8EC-35C9-47F5-81AF-CED310E03CB3}"/>
          </ac:picMkLst>
        </pc:picChg>
        <pc:picChg chg="add del mod">
          <ac:chgData name="Chunping Xu" userId="a5962ba47313b1f5" providerId="LiveId" clId="{E62B0A0F-1A0B-4CAD-B3C9-DBE4C58A9E3C}" dt="2020-12-18T21:21:07.854" v="126" actId="21"/>
          <ac:picMkLst>
            <pc:docMk/>
            <pc:sldMk cId="1233062926" sldId="1013"/>
            <ac:picMk id="3" creationId="{9A498F54-7A51-4741-B184-65194DF86EC4}"/>
          </ac:picMkLst>
        </pc:picChg>
        <pc:picChg chg="add del mod">
          <ac:chgData name="Chunping Xu" userId="a5962ba47313b1f5" providerId="LiveId" clId="{E62B0A0F-1A0B-4CAD-B3C9-DBE4C58A9E3C}" dt="2020-12-18T21:20:47.289" v="124" actId="21"/>
          <ac:picMkLst>
            <pc:docMk/>
            <pc:sldMk cId="1233062926" sldId="1013"/>
            <ac:picMk id="4" creationId="{A412A8EA-92D2-453C-B7B1-8AB1E2CC53F3}"/>
          </ac:picMkLst>
        </pc:picChg>
        <pc:picChg chg="add mod">
          <ac:chgData name="Chunping Xu" userId="a5962ba47313b1f5" providerId="LiveId" clId="{E62B0A0F-1A0B-4CAD-B3C9-DBE4C58A9E3C}" dt="2020-12-18T21:21:16.075" v="128" actId="14100"/>
          <ac:picMkLst>
            <pc:docMk/>
            <pc:sldMk cId="1233062926" sldId="1013"/>
            <ac:picMk id="5" creationId="{4BF56C24-F413-4960-B397-0D6496E7FE17}"/>
          </ac:picMkLst>
        </pc:picChg>
        <pc:picChg chg="add mod">
          <ac:chgData name="Chunping Xu" userId="a5962ba47313b1f5" providerId="LiveId" clId="{E62B0A0F-1A0B-4CAD-B3C9-DBE4C58A9E3C}" dt="2020-12-18T21:22:30.813" v="135" actId="14100"/>
          <ac:picMkLst>
            <pc:docMk/>
            <pc:sldMk cId="1233062926" sldId="1013"/>
            <ac:picMk id="6" creationId="{52E62EE8-E8FB-4081-889C-DA3971BAEA1F}"/>
          </ac:picMkLst>
        </pc:picChg>
      </pc:sldChg>
      <pc:sldChg chg="addSp delSp modSp new mod ord">
        <pc:chgData name="Chunping Xu" userId="a5962ba47313b1f5" providerId="LiveId" clId="{E62B0A0F-1A0B-4CAD-B3C9-DBE4C58A9E3C}" dt="2020-12-18T21:28:07.820" v="146" actId="14100"/>
        <pc:sldMkLst>
          <pc:docMk/>
          <pc:sldMk cId="2869197945" sldId="1014"/>
        </pc:sldMkLst>
        <pc:picChg chg="add del mod">
          <ac:chgData name="Chunping Xu" userId="a5962ba47313b1f5" providerId="LiveId" clId="{E62B0A0F-1A0B-4CAD-B3C9-DBE4C58A9E3C}" dt="2020-12-18T21:28:01.304" v="145" actId="21"/>
          <ac:picMkLst>
            <pc:docMk/>
            <pc:sldMk cId="2869197945" sldId="1014"/>
            <ac:picMk id="2" creationId="{A665D2D2-9459-4672-BD57-8B13B85139B1}"/>
          </ac:picMkLst>
        </pc:picChg>
        <pc:picChg chg="add mod">
          <ac:chgData name="Chunping Xu" userId="a5962ba47313b1f5" providerId="LiveId" clId="{E62B0A0F-1A0B-4CAD-B3C9-DBE4C58A9E3C}" dt="2020-12-18T21:26:29.828" v="142" actId="1076"/>
          <ac:picMkLst>
            <pc:docMk/>
            <pc:sldMk cId="2869197945" sldId="1014"/>
            <ac:picMk id="3" creationId="{470EF552-43D0-4F06-A927-F1078251FF01}"/>
          </ac:picMkLst>
        </pc:picChg>
        <pc:picChg chg="add mod">
          <ac:chgData name="Chunping Xu" userId="a5962ba47313b1f5" providerId="LiveId" clId="{E62B0A0F-1A0B-4CAD-B3C9-DBE4C58A9E3C}" dt="2020-12-18T21:28:07.820" v="146" actId="14100"/>
          <ac:picMkLst>
            <pc:docMk/>
            <pc:sldMk cId="2869197945" sldId="1014"/>
            <ac:picMk id="4" creationId="{63F3C13A-D50A-4346-9428-6ED057F5BDBC}"/>
          </ac:picMkLst>
        </pc:picChg>
      </pc:sldChg>
      <pc:sldChg chg="addSp modSp new mod">
        <pc:chgData name="Chunping Xu" userId="a5962ba47313b1f5" providerId="LiveId" clId="{E62B0A0F-1A0B-4CAD-B3C9-DBE4C58A9E3C}" dt="2020-12-18T21:35:16.599" v="156" actId="1076"/>
        <pc:sldMkLst>
          <pc:docMk/>
          <pc:sldMk cId="1108691170" sldId="1015"/>
        </pc:sldMkLst>
        <pc:picChg chg="add mod">
          <ac:chgData name="Chunping Xu" userId="a5962ba47313b1f5" providerId="LiveId" clId="{E62B0A0F-1A0B-4CAD-B3C9-DBE4C58A9E3C}" dt="2020-12-18T21:35:13.460" v="155" actId="1076"/>
          <ac:picMkLst>
            <pc:docMk/>
            <pc:sldMk cId="1108691170" sldId="1015"/>
            <ac:picMk id="2" creationId="{920B7112-45CE-4F28-AE1A-CF890D27C484}"/>
          </ac:picMkLst>
        </pc:picChg>
        <pc:picChg chg="add mod">
          <ac:chgData name="Chunping Xu" userId="a5962ba47313b1f5" providerId="LiveId" clId="{E62B0A0F-1A0B-4CAD-B3C9-DBE4C58A9E3C}" dt="2020-12-18T21:35:16.599" v="156" actId="1076"/>
          <ac:picMkLst>
            <pc:docMk/>
            <pc:sldMk cId="1108691170" sldId="1015"/>
            <ac:picMk id="3" creationId="{442A6E5E-1E22-42B6-8A85-CFB77B3D9D23}"/>
          </ac:picMkLst>
        </pc:picChg>
      </pc:sldChg>
      <pc:sldChg chg="addSp modSp new mod">
        <pc:chgData name="Chunping Xu" userId="a5962ba47313b1f5" providerId="LiveId" clId="{E62B0A0F-1A0B-4CAD-B3C9-DBE4C58A9E3C}" dt="2020-12-18T21:38:55.340" v="164" actId="14100"/>
        <pc:sldMkLst>
          <pc:docMk/>
          <pc:sldMk cId="2316612628" sldId="1016"/>
        </pc:sldMkLst>
        <pc:picChg chg="add mod">
          <ac:chgData name="Chunping Xu" userId="a5962ba47313b1f5" providerId="LiveId" clId="{E62B0A0F-1A0B-4CAD-B3C9-DBE4C58A9E3C}" dt="2020-12-18T21:38:55.340" v="164" actId="14100"/>
          <ac:picMkLst>
            <pc:docMk/>
            <pc:sldMk cId="2316612628" sldId="1016"/>
            <ac:picMk id="2" creationId="{DABE92AC-E0EA-4AF2-ABF6-E55FA81BC9EE}"/>
          </ac:picMkLst>
        </pc:picChg>
        <pc:picChg chg="add mod">
          <ac:chgData name="Chunping Xu" userId="a5962ba47313b1f5" providerId="LiveId" clId="{E62B0A0F-1A0B-4CAD-B3C9-DBE4C58A9E3C}" dt="2020-12-18T21:38:51.686" v="163" actId="14100"/>
          <ac:picMkLst>
            <pc:docMk/>
            <pc:sldMk cId="2316612628" sldId="1016"/>
            <ac:picMk id="3" creationId="{044E464E-A28A-45CD-8CFF-58D8FC220EEA}"/>
          </ac:picMkLst>
        </pc:picChg>
      </pc:sldChg>
      <pc:sldChg chg="modSp add mod">
        <pc:chgData name="Chunping Xu" userId="a5962ba47313b1f5" providerId="LiveId" clId="{E62B0A0F-1A0B-4CAD-B3C9-DBE4C58A9E3C}" dt="2020-12-18T21:40:30.112" v="182"/>
        <pc:sldMkLst>
          <pc:docMk/>
          <pc:sldMk cId="2563610397" sldId="1017"/>
        </pc:sldMkLst>
        <pc:spChg chg="mod">
          <ac:chgData name="Chunping Xu" userId="a5962ba47313b1f5" providerId="LiveId" clId="{E62B0A0F-1A0B-4CAD-B3C9-DBE4C58A9E3C}" dt="2020-12-18T21:40:30.112" v="182"/>
          <ac:spMkLst>
            <pc:docMk/>
            <pc:sldMk cId="2563610397" sldId="1017"/>
            <ac:spMk id="407556" creationId="{338C7AEB-9E28-4C75-BE24-0682089C3A8E}"/>
          </ac:spMkLst>
        </pc:spChg>
      </pc:sldChg>
      <pc:sldChg chg="modSp add mod">
        <pc:chgData name="Chunping Xu" userId="a5962ba47313b1f5" providerId="LiveId" clId="{E62B0A0F-1A0B-4CAD-B3C9-DBE4C58A9E3C}" dt="2020-12-18T21:45:53.516" v="191" actId="20577"/>
        <pc:sldMkLst>
          <pc:docMk/>
          <pc:sldMk cId="1214431658" sldId="1018"/>
        </pc:sldMkLst>
        <pc:spChg chg="mod">
          <ac:chgData name="Chunping Xu" userId="a5962ba47313b1f5" providerId="LiveId" clId="{E62B0A0F-1A0B-4CAD-B3C9-DBE4C58A9E3C}" dt="2020-12-18T21:45:53.516" v="191" actId="20577"/>
          <ac:spMkLst>
            <pc:docMk/>
            <pc:sldMk cId="1214431658" sldId="101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E62B0A0F-1A0B-4CAD-B3C9-DBE4C58A9E3C}" dt="2020-12-18T22:54:03.725" v="631"/>
        <pc:sldMkLst>
          <pc:docMk/>
          <pc:sldMk cId="4131707285" sldId="1019"/>
        </pc:sldMkLst>
        <pc:spChg chg="mod">
          <ac:chgData name="Chunping Xu" userId="a5962ba47313b1f5" providerId="LiveId" clId="{E62B0A0F-1A0B-4CAD-B3C9-DBE4C58A9E3C}" dt="2020-12-18T22:53:59.130" v="630" actId="20577"/>
          <ac:spMkLst>
            <pc:docMk/>
            <pc:sldMk cId="4131707285" sldId="1019"/>
            <ac:spMk id="160782" creationId="{BDFD54D5-728E-4DE0-B8CD-BB0D37C84E5C}"/>
          </ac:spMkLst>
        </pc:spChg>
      </pc:sldChg>
      <pc:sldChg chg="addSp delSp modSp new mod ord modAnim">
        <pc:chgData name="Chunping Xu" userId="a5962ba47313b1f5" providerId="LiveId" clId="{E62B0A0F-1A0B-4CAD-B3C9-DBE4C58A9E3C}" dt="2020-12-18T22:43:30.611" v="621"/>
        <pc:sldMkLst>
          <pc:docMk/>
          <pc:sldMk cId="110381414" sldId="1020"/>
        </pc:sldMkLst>
        <pc:picChg chg="add mod">
          <ac:chgData name="Chunping Xu" userId="a5962ba47313b1f5" providerId="LiveId" clId="{E62B0A0F-1A0B-4CAD-B3C9-DBE4C58A9E3C}" dt="2020-12-18T22:21:56.212" v="242" actId="1076"/>
          <ac:picMkLst>
            <pc:docMk/>
            <pc:sldMk cId="110381414" sldId="1020"/>
            <ac:picMk id="2" creationId="{E0715C3E-699C-4AD9-AB65-42CB8C456A71}"/>
          </ac:picMkLst>
        </pc:picChg>
        <pc:picChg chg="add del mod">
          <ac:chgData name="Chunping Xu" userId="a5962ba47313b1f5" providerId="LiveId" clId="{E62B0A0F-1A0B-4CAD-B3C9-DBE4C58A9E3C}" dt="2020-12-18T22:01:15.125" v="221" actId="21"/>
          <ac:picMkLst>
            <pc:docMk/>
            <pc:sldMk cId="110381414" sldId="1020"/>
            <ac:picMk id="3" creationId="{5B4D5CEA-C5CA-4842-BF52-8879AE3EA8E1}"/>
          </ac:picMkLst>
        </pc:picChg>
        <pc:picChg chg="add del mod">
          <ac:chgData name="Chunping Xu" userId="a5962ba47313b1f5" providerId="LiveId" clId="{E62B0A0F-1A0B-4CAD-B3C9-DBE4C58A9E3C}" dt="2020-12-18T22:01:24.537" v="224" actId="21"/>
          <ac:picMkLst>
            <pc:docMk/>
            <pc:sldMk cId="110381414" sldId="1020"/>
            <ac:picMk id="4" creationId="{351DCF27-0D1E-4914-8917-2315AB6A46A7}"/>
          </ac:picMkLst>
        </pc:picChg>
        <pc:picChg chg="add del">
          <ac:chgData name="Chunping Xu" userId="a5962ba47313b1f5" providerId="LiveId" clId="{E62B0A0F-1A0B-4CAD-B3C9-DBE4C58A9E3C}" dt="2020-12-18T22:00:45.544" v="219"/>
          <ac:picMkLst>
            <pc:docMk/>
            <pc:sldMk cId="110381414" sldId="1020"/>
            <ac:picMk id="5" creationId="{4E71BE40-6C44-4235-8F84-2C1BE1E56940}"/>
          </ac:picMkLst>
        </pc:picChg>
        <pc:picChg chg="add mod">
          <ac:chgData name="Chunping Xu" userId="a5962ba47313b1f5" providerId="LiveId" clId="{E62B0A0F-1A0B-4CAD-B3C9-DBE4C58A9E3C}" dt="2020-12-18T22:22:25.431" v="243" actId="1076"/>
          <ac:picMkLst>
            <pc:docMk/>
            <pc:sldMk cId="110381414" sldId="1020"/>
            <ac:picMk id="6" creationId="{4036AC90-36BD-4E54-8C53-283B6CF4B1D9}"/>
          </ac:picMkLst>
        </pc:picChg>
        <pc:picChg chg="add mod">
          <ac:chgData name="Chunping Xu" userId="a5962ba47313b1f5" providerId="LiveId" clId="{E62B0A0F-1A0B-4CAD-B3C9-DBE4C58A9E3C}" dt="2020-12-18T22:20:34.288" v="233" actId="14100"/>
          <ac:picMkLst>
            <pc:docMk/>
            <pc:sldMk cId="110381414" sldId="1020"/>
            <ac:picMk id="7" creationId="{B12B59EF-C60C-4C9D-A1BD-FAD2215FDF7B}"/>
          </ac:picMkLst>
        </pc:picChg>
      </pc:sldChg>
      <pc:sldChg chg="addSp delSp modSp add mod ord modAnim">
        <pc:chgData name="Chunping Xu" userId="a5962ba47313b1f5" providerId="LiveId" clId="{E62B0A0F-1A0B-4CAD-B3C9-DBE4C58A9E3C}" dt="2020-12-18T22:44:17.464" v="625"/>
        <pc:sldMkLst>
          <pc:docMk/>
          <pc:sldMk cId="1902905487" sldId="1021"/>
        </pc:sldMkLst>
        <pc:picChg chg="del">
          <ac:chgData name="Chunping Xu" userId="a5962ba47313b1f5" providerId="LiveId" clId="{E62B0A0F-1A0B-4CAD-B3C9-DBE4C58A9E3C}" dt="2020-12-18T21:54:25.444" v="212" actId="21"/>
          <ac:picMkLst>
            <pc:docMk/>
            <pc:sldMk cId="1902905487" sldId="1021"/>
            <ac:picMk id="2" creationId="{E0715C3E-699C-4AD9-AB65-42CB8C456A71}"/>
          </ac:picMkLst>
        </pc:picChg>
        <pc:picChg chg="mod">
          <ac:chgData name="Chunping Xu" userId="a5962ba47313b1f5" providerId="LiveId" clId="{E62B0A0F-1A0B-4CAD-B3C9-DBE4C58A9E3C}" dt="2020-12-18T21:54:32.552" v="214" actId="14100"/>
          <ac:picMkLst>
            <pc:docMk/>
            <pc:sldMk cId="1902905487" sldId="1021"/>
            <ac:picMk id="3" creationId="{5B4D5CEA-C5CA-4842-BF52-8879AE3EA8E1}"/>
          </ac:picMkLst>
        </pc:picChg>
        <pc:picChg chg="mod">
          <ac:chgData name="Chunping Xu" userId="a5962ba47313b1f5" providerId="LiveId" clId="{E62B0A0F-1A0B-4CAD-B3C9-DBE4C58A9E3C}" dt="2020-12-18T21:54:38.111" v="215" actId="14100"/>
          <ac:picMkLst>
            <pc:docMk/>
            <pc:sldMk cId="1902905487" sldId="1021"/>
            <ac:picMk id="4" creationId="{351DCF27-0D1E-4914-8917-2315AB6A46A7}"/>
          </ac:picMkLst>
        </pc:picChg>
        <pc:picChg chg="add mod">
          <ac:chgData name="Chunping Xu" userId="a5962ba47313b1f5" providerId="LiveId" clId="{E62B0A0F-1A0B-4CAD-B3C9-DBE4C58A9E3C}" dt="2020-12-18T21:54:21.137" v="211" actId="1076"/>
          <ac:picMkLst>
            <pc:docMk/>
            <pc:sldMk cId="1902905487" sldId="1021"/>
            <ac:picMk id="5" creationId="{F0324AF1-6E6C-4BBD-8089-4598F74F072A}"/>
          </ac:picMkLst>
        </pc:picChg>
      </pc:sldChg>
    </pc:docChg>
  </pc:docChgLst>
  <pc:docChgLst>
    <pc:chgData name="Chunping Xu" userId="a5962ba47313b1f5" providerId="LiveId" clId="{0B5F50F1-42D9-4504-81BB-0C76910D86F3}"/>
    <pc:docChg chg="undo redo custSel addSld delSld modSld sldOrd">
      <pc:chgData name="Chunping Xu" userId="a5962ba47313b1f5" providerId="LiveId" clId="{0B5F50F1-42D9-4504-81BB-0C76910D86F3}" dt="2021-02-20T01:17:17.760" v="2275" actId="47"/>
      <pc:docMkLst>
        <pc:docMk/>
      </pc:docMkLst>
      <pc:sldChg chg="del">
        <pc:chgData name="Chunping Xu" userId="a5962ba47313b1f5" providerId="LiveId" clId="{0B5F50F1-42D9-4504-81BB-0C76910D86F3}" dt="2021-02-17T04:13:15.893" v="217" actId="47"/>
        <pc:sldMkLst>
          <pc:docMk/>
          <pc:sldMk cId="0" sldId="600"/>
        </pc:sldMkLst>
      </pc:sldChg>
      <pc:sldChg chg="del">
        <pc:chgData name="Chunping Xu" userId="a5962ba47313b1f5" providerId="LiveId" clId="{0B5F50F1-42D9-4504-81BB-0C76910D86F3}" dt="2021-02-17T04:13:15.893" v="217" actId="47"/>
        <pc:sldMkLst>
          <pc:docMk/>
          <pc:sldMk cId="0" sldId="635"/>
        </pc:sldMkLst>
      </pc:sldChg>
      <pc:sldChg chg="del">
        <pc:chgData name="Chunping Xu" userId="a5962ba47313b1f5" providerId="LiveId" clId="{0B5F50F1-42D9-4504-81BB-0C76910D86F3}" dt="2021-02-17T04:13:15.893" v="217" actId="47"/>
        <pc:sldMkLst>
          <pc:docMk/>
          <pc:sldMk cId="0" sldId="636"/>
        </pc:sldMkLst>
      </pc:sldChg>
      <pc:sldChg chg="add ord">
        <pc:chgData name="Chunping Xu" userId="a5962ba47313b1f5" providerId="LiveId" clId="{0B5F50F1-42D9-4504-81BB-0C76910D86F3}" dt="2021-02-17T06:19:04.509" v="905"/>
        <pc:sldMkLst>
          <pc:docMk/>
          <pc:sldMk cId="0" sldId="669"/>
        </pc:sldMkLst>
      </pc:sldChg>
      <pc:sldChg chg="modSp mod">
        <pc:chgData name="Chunping Xu" userId="a5962ba47313b1f5" providerId="LiveId" clId="{0B5F50F1-42D9-4504-81BB-0C76910D86F3}" dt="2021-02-07T01:51:42.271" v="43"/>
        <pc:sldMkLst>
          <pc:docMk/>
          <pc:sldMk cId="2574250617" sldId="835"/>
        </pc:sldMkLst>
        <pc:spChg chg="mod">
          <ac:chgData name="Chunping Xu" userId="a5962ba47313b1f5" providerId="LiveId" clId="{0B5F50F1-42D9-4504-81BB-0C76910D86F3}" dt="2021-02-07T01:51:42.271" v="43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 ord">
        <pc:chgData name="Chunping Xu" userId="a5962ba47313b1f5" providerId="LiveId" clId="{0B5F50F1-42D9-4504-81BB-0C76910D86F3}" dt="2021-02-17T05:34:04.496" v="458" actId="47"/>
        <pc:sldMkLst>
          <pc:docMk/>
          <pc:sldMk cId="1921892509" sldId="853"/>
        </pc:sldMkLst>
        <pc:spChg chg="mod">
          <ac:chgData name="Chunping Xu" userId="a5962ba47313b1f5" providerId="LiveId" clId="{0B5F50F1-42D9-4504-81BB-0C76910D86F3}" dt="2021-02-15T23:44:10.599" v="180" actId="20577"/>
          <ac:spMkLst>
            <pc:docMk/>
            <pc:sldMk cId="1921892509" sldId="853"/>
            <ac:spMk id="3" creationId="{00000000-0000-0000-0000-000000000000}"/>
          </ac:spMkLst>
        </pc:spChg>
      </pc:sldChg>
      <pc:sldChg chg="modSp ord">
        <pc:chgData name="Chunping Xu" userId="a5962ba47313b1f5" providerId="LiveId" clId="{0B5F50F1-42D9-4504-81BB-0C76910D86F3}" dt="2021-02-17T23:05:34.384" v="1541"/>
        <pc:sldMkLst>
          <pc:docMk/>
          <pc:sldMk cId="2226330514" sldId="872"/>
        </pc:sldMkLst>
        <pc:spChg chg="mod">
          <ac:chgData name="Chunping Xu" userId="a5962ba47313b1f5" providerId="LiveId" clId="{0B5F50F1-42D9-4504-81BB-0C76910D86F3}" dt="2021-02-17T23:05:34.384" v="1541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B5F50F1-42D9-4504-81BB-0C76910D86F3}" dt="2021-02-17T23:06:07.353" v="1547"/>
        <pc:sldMkLst>
          <pc:docMk/>
          <pc:sldMk cId="1666369413" sldId="873"/>
        </pc:sldMkLst>
        <pc:spChg chg="mod">
          <ac:chgData name="Chunping Xu" userId="a5962ba47313b1f5" providerId="LiveId" clId="{0B5F50F1-42D9-4504-81BB-0C76910D86F3}" dt="2021-02-17T23:06:07.353" v="154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0B5F50F1-42D9-4504-81BB-0C76910D86F3}" dt="2021-02-17T04:11:00.678" v="205" actId="47"/>
        <pc:sldMkLst>
          <pc:docMk/>
          <pc:sldMk cId="1577725863" sldId="981"/>
        </pc:sldMkLst>
      </pc:sldChg>
      <pc:sldChg chg="modSp del mod ord">
        <pc:chgData name="Chunping Xu" userId="a5962ba47313b1f5" providerId="LiveId" clId="{0B5F50F1-42D9-4504-81BB-0C76910D86F3}" dt="2021-02-17T06:26:10.619" v="944" actId="47"/>
        <pc:sldMkLst>
          <pc:docMk/>
          <pc:sldMk cId="3473911688" sldId="1000"/>
        </pc:sldMkLst>
        <pc:spChg chg="mod">
          <ac:chgData name="Chunping Xu" userId="a5962ba47313b1f5" providerId="LiveId" clId="{0B5F50F1-42D9-4504-81BB-0C76910D86F3}" dt="2021-02-17T04:12:28.223" v="216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addSp delSp modSp mod modAnim">
        <pc:chgData name="Chunping Xu" userId="a5962ba47313b1f5" providerId="LiveId" clId="{0B5F50F1-42D9-4504-81BB-0C76910D86F3}" dt="2021-02-20T00:59:29.367" v="2196"/>
        <pc:sldMkLst>
          <pc:docMk/>
          <pc:sldMk cId="353901946" sldId="1056"/>
        </pc:sldMkLst>
        <pc:spChg chg="mod">
          <ac:chgData name="Chunping Xu" userId="a5962ba47313b1f5" providerId="LiveId" clId="{0B5F50F1-42D9-4504-81BB-0C76910D86F3}" dt="2021-02-20T00:57:48.335" v="2187" actId="20577"/>
          <ac:spMkLst>
            <pc:docMk/>
            <pc:sldMk cId="353901946" sldId="1056"/>
            <ac:spMk id="160782" creationId="{BDFD54D5-728E-4DE0-B8CD-BB0D37C84E5C}"/>
          </ac:spMkLst>
        </pc:spChg>
        <pc:graphicFrameChg chg="add del mod">
          <ac:chgData name="Chunping Xu" userId="a5962ba47313b1f5" providerId="LiveId" clId="{0B5F50F1-42D9-4504-81BB-0C76910D86F3}" dt="2021-02-17T05:51:36.363" v="504"/>
          <ac:graphicFrameMkLst>
            <pc:docMk/>
            <pc:sldMk cId="353901946" sldId="1056"/>
            <ac:graphicFrameMk id="2" creationId="{513497CF-2437-40AB-B043-F98A8667D33E}"/>
          </ac:graphicFrameMkLst>
        </pc:graphicFrameChg>
      </pc:sldChg>
      <pc:sldChg chg="modSp mod">
        <pc:chgData name="Chunping Xu" userId="a5962ba47313b1f5" providerId="LiveId" clId="{0B5F50F1-42D9-4504-81BB-0C76910D86F3}" dt="2021-02-17T06:18:31.461" v="903" actId="20577"/>
        <pc:sldMkLst>
          <pc:docMk/>
          <pc:sldMk cId="2297559988" sldId="1058"/>
        </pc:sldMkLst>
        <pc:spChg chg="mod">
          <ac:chgData name="Chunping Xu" userId="a5962ba47313b1f5" providerId="LiveId" clId="{0B5F50F1-42D9-4504-81BB-0C76910D86F3}" dt="2021-02-17T06:18:31.461" v="903" actId="20577"/>
          <ac:spMkLst>
            <pc:docMk/>
            <pc:sldMk cId="2297559988" sldId="105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B5F50F1-42D9-4504-81BB-0C76910D86F3}" dt="2021-02-15T21:56:11.955" v="116"/>
        <pc:sldMkLst>
          <pc:docMk/>
          <pc:sldMk cId="2029995209" sldId="1059"/>
        </pc:sldMkLst>
        <pc:spChg chg="mod">
          <ac:chgData name="Chunping Xu" userId="a5962ba47313b1f5" providerId="LiveId" clId="{0B5F50F1-42D9-4504-81BB-0C76910D86F3}" dt="2021-02-15T21:56:11.955" v="116"/>
          <ac:spMkLst>
            <pc:docMk/>
            <pc:sldMk cId="2029995209" sldId="105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B5F50F1-42D9-4504-81BB-0C76910D86F3}" dt="2021-02-15T21:59:37.852" v="134" actId="20577"/>
        <pc:sldMkLst>
          <pc:docMk/>
          <pc:sldMk cId="2337574560" sldId="1060"/>
        </pc:sldMkLst>
        <pc:spChg chg="mod">
          <ac:chgData name="Chunping Xu" userId="a5962ba47313b1f5" providerId="LiveId" clId="{0B5F50F1-42D9-4504-81BB-0C76910D86F3}" dt="2021-02-15T21:59:37.852" v="134" actId="20577"/>
          <ac:spMkLst>
            <pc:docMk/>
            <pc:sldMk cId="2337574560" sldId="1060"/>
            <ac:spMk id="160782" creationId="{BDFD54D5-728E-4DE0-B8CD-BB0D37C84E5C}"/>
          </ac:spMkLst>
        </pc:spChg>
      </pc:sldChg>
      <pc:sldChg chg="modSp ord modAnim">
        <pc:chgData name="Chunping Xu" userId="a5962ba47313b1f5" providerId="LiveId" clId="{0B5F50F1-42D9-4504-81BB-0C76910D86F3}" dt="2021-02-15T21:59:00.724" v="131"/>
        <pc:sldMkLst>
          <pc:docMk/>
          <pc:sldMk cId="4163749341" sldId="1062"/>
        </pc:sldMkLst>
        <pc:spChg chg="mod">
          <ac:chgData name="Chunping Xu" userId="a5962ba47313b1f5" providerId="LiveId" clId="{0B5F50F1-42D9-4504-81BB-0C76910D86F3}" dt="2021-02-15T21:59:00.724" v="131"/>
          <ac:spMkLst>
            <pc:docMk/>
            <pc:sldMk cId="4163749341" sldId="1062"/>
            <ac:spMk id="160782" creationId="{BDFD54D5-728E-4DE0-B8CD-BB0D37C84E5C}"/>
          </ac:spMkLst>
        </pc:spChg>
      </pc:sldChg>
      <pc:sldChg chg="del">
        <pc:chgData name="Chunping Xu" userId="a5962ba47313b1f5" providerId="LiveId" clId="{0B5F50F1-42D9-4504-81BB-0C76910D86F3}" dt="2021-02-17T06:26:10.619" v="944" actId="47"/>
        <pc:sldMkLst>
          <pc:docMk/>
          <pc:sldMk cId="804468015" sldId="1063"/>
        </pc:sldMkLst>
      </pc:sldChg>
      <pc:sldChg chg="add del">
        <pc:chgData name="Chunping Xu" userId="a5962ba47313b1f5" providerId="LiveId" clId="{0B5F50F1-42D9-4504-81BB-0C76910D86F3}" dt="2021-02-19T23:17:04.721" v="1548"/>
        <pc:sldMkLst>
          <pc:docMk/>
          <pc:sldMk cId="2586915131" sldId="1064"/>
        </pc:sldMkLst>
      </pc:sldChg>
      <pc:sldChg chg="del">
        <pc:chgData name="Chunping Xu" userId="a5962ba47313b1f5" providerId="LiveId" clId="{0B5F50F1-42D9-4504-81BB-0C76910D86F3}" dt="2021-02-15T21:52:13.328" v="90" actId="47"/>
        <pc:sldMkLst>
          <pc:docMk/>
          <pc:sldMk cId="1983634445" sldId="1071"/>
        </pc:sldMkLst>
      </pc:sldChg>
      <pc:sldChg chg="modSp mod">
        <pc:chgData name="Chunping Xu" userId="a5962ba47313b1f5" providerId="LiveId" clId="{0B5F50F1-42D9-4504-81BB-0C76910D86F3}" dt="2021-02-17T05:25:03.245" v="235" actId="20577"/>
        <pc:sldMkLst>
          <pc:docMk/>
          <pc:sldMk cId="3860881813" sldId="1080"/>
        </pc:sldMkLst>
        <pc:spChg chg="mod">
          <ac:chgData name="Chunping Xu" userId="a5962ba47313b1f5" providerId="LiveId" clId="{0B5F50F1-42D9-4504-81BB-0C76910D86F3}" dt="2021-02-17T05:25:03.245" v="235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del">
        <pc:chgData name="Chunping Xu" userId="a5962ba47313b1f5" providerId="LiveId" clId="{0B5F50F1-42D9-4504-81BB-0C76910D86F3}" dt="2021-02-17T04:11:00.678" v="205" actId="47"/>
        <pc:sldMkLst>
          <pc:docMk/>
          <pc:sldMk cId="3631755131" sldId="1081"/>
        </pc:sldMkLst>
      </pc:sldChg>
      <pc:sldChg chg="modSp mod">
        <pc:chgData name="Chunping Xu" userId="a5962ba47313b1f5" providerId="LiveId" clId="{0B5F50F1-42D9-4504-81BB-0C76910D86F3}" dt="2021-02-17T06:13:27.118" v="838"/>
        <pc:sldMkLst>
          <pc:docMk/>
          <pc:sldMk cId="2081020064" sldId="1082"/>
        </pc:sldMkLst>
        <pc:spChg chg="mod">
          <ac:chgData name="Chunping Xu" userId="a5962ba47313b1f5" providerId="LiveId" clId="{0B5F50F1-42D9-4504-81BB-0C76910D86F3}" dt="2021-02-17T06:13:27.118" v="838"/>
          <ac:spMkLst>
            <pc:docMk/>
            <pc:sldMk cId="2081020064" sldId="1082"/>
            <ac:spMk id="160782" creationId="{BDFD54D5-728E-4DE0-B8CD-BB0D37C84E5C}"/>
          </ac:spMkLst>
        </pc:spChg>
      </pc:sldChg>
      <pc:sldChg chg="modSp del modAnim">
        <pc:chgData name="Chunping Xu" userId="a5962ba47313b1f5" providerId="LiveId" clId="{0B5F50F1-42D9-4504-81BB-0C76910D86F3}" dt="2021-02-17T06:21:26.667" v="925" actId="47"/>
        <pc:sldMkLst>
          <pc:docMk/>
          <pc:sldMk cId="3531335228" sldId="1083"/>
        </pc:sldMkLst>
        <pc:spChg chg="mod">
          <ac:chgData name="Chunping Xu" userId="a5962ba47313b1f5" providerId="LiveId" clId="{0B5F50F1-42D9-4504-81BB-0C76910D86F3}" dt="2021-02-15T21:54:44.523" v="106"/>
          <ac:spMkLst>
            <pc:docMk/>
            <pc:sldMk cId="3531335228" sldId="108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B5F50F1-42D9-4504-81BB-0C76910D86F3}" dt="2021-02-17T06:21:21.274" v="924"/>
        <pc:sldMkLst>
          <pc:docMk/>
          <pc:sldMk cId="2673043892" sldId="1084"/>
        </pc:sldMkLst>
        <pc:spChg chg="mod">
          <ac:chgData name="Chunping Xu" userId="a5962ba47313b1f5" providerId="LiveId" clId="{0B5F50F1-42D9-4504-81BB-0C76910D86F3}" dt="2021-02-17T06:21:21.274" v="924"/>
          <ac:spMkLst>
            <pc:docMk/>
            <pc:sldMk cId="2673043892" sldId="108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B5F50F1-42D9-4504-81BB-0C76910D86F3}" dt="2021-02-15T21:57:27.648" v="120"/>
        <pc:sldMkLst>
          <pc:docMk/>
          <pc:sldMk cId="885556327" sldId="1085"/>
        </pc:sldMkLst>
        <pc:spChg chg="mod">
          <ac:chgData name="Chunping Xu" userId="a5962ba47313b1f5" providerId="LiveId" clId="{0B5F50F1-42D9-4504-81BB-0C76910D86F3}" dt="2021-02-15T21:57:27.648" v="120"/>
          <ac:spMkLst>
            <pc:docMk/>
            <pc:sldMk cId="885556327" sldId="108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B5F50F1-42D9-4504-81BB-0C76910D86F3}" dt="2021-02-15T21:58:40.670" v="126"/>
        <pc:sldMkLst>
          <pc:docMk/>
          <pc:sldMk cId="3669768710" sldId="1086"/>
        </pc:sldMkLst>
        <pc:spChg chg="mod">
          <ac:chgData name="Chunping Xu" userId="a5962ba47313b1f5" providerId="LiveId" clId="{0B5F50F1-42D9-4504-81BB-0C76910D86F3}" dt="2021-02-15T21:58:40.670" v="126"/>
          <ac:spMkLst>
            <pc:docMk/>
            <pc:sldMk cId="3669768710" sldId="1086"/>
            <ac:spMk id="160782" creationId="{BDFD54D5-728E-4DE0-B8CD-BB0D37C84E5C}"/>
          </ac:spMkLst>
        </pc:spChg>
      </pc:sldChg>
      <pc:sldChg chg="del">
        <pc:chgData name="Chunping Xu" userId="a5962ba47313b1f5" providerId="LiveId" clId="{0B5F50F1-42D9-4504-81BB-0C76910D86F3}" dt="2021-02-17T06:26:10.619" v="944" actId="47"/>
        <pc:sldMkLst>
          <pc:docMk/>
          <pc:sldMk cId="3257243091" sldId="1087"/>
        </pc:sldMkLst>
      </pc:sldChg>
      <pc:sldChg chg="del">
        <pc:chgData name="Chunping Xu" userId="a5962ba47313b1f5" providerId="LiveId" clId="{0B5F50F1-42D9-4504-81BB-0C76910D86F3}" dt="2021-02-17T04:13:15.893" v="217" actId="47"/>
        <pc:sldMkLst>
          <pc:docMk/>
          <pc:sldMk cId="570493200" sldId="1088"/>
        </pc:sldMkLst>
      </pc:sldChg>
      <pc:sldChg chg="del ord">
        <pc:chgData name="Chunping Xu" userId="a5962ba47313b1f5" providerId="LiveId" clId="{0B5F50F1-42D9-4504-81BB-0C76910D86F3}" dt="2021-02-17T03:56:06.200" v="183" actId="47"/>
        <pc:sldMkLst>
          <pc:docMk/>
          <pc:sldMk cId="1209532132" sldId="1089"/>
        </pc:sldMkLst>
      </pc:sldChg>
      <pc:sldChg chg="addSp delSp modSp del mod">
        <pc:chgData name="Chunping Xu" userId="a5962ba47313b1f5" providerId="LiveId" clId="{0B5F50F1-42D9-4504-81BB-0C76910D86F3}" dt="2021-02-17T06:26:10.619" v="944" actId="47"/>
        <pc:sldMkLst>
          <pc:docMk/>
          <pc:sldMk cId="2037314250" sldId="1090"/>
        </pc:sldMkLst>
        <pc:spChg chg="del mod">
          <ac:chgData name="Chunping Xu" userId="a5962ba47313b1f5" providerId="LiveId" clId="{0B5F50F1-42D9-4504-81BB-0C76910D86F3}" dt="2021-02-17T04:05:38.363" v="191" actId="21"/>
          <ac:spMkLst>
            <pc:docMk/>
            <pc:sldMk cId="2037314250" sldId="1090"/>
            <ac:spMk id="2" creationId="{40F42281-C648-4CC3-8059-83CDE09D00EF}"/>
          </ac:spMkLst>
        </pc:spChg>
        <pc:spChg chg="add mod">
          <ac:chgData name="Chunping Xu" userId="a5962ba47313b1f5" providerId="LiveId" clId="{0B5F50F1-42D9-4504-81BB-0C76910D86F3}" dt="2021-02-17T04:09:04.657" v="201" actId="14100"/>
          <ac:spMkLst>
            <pc:docMk/>
            <pc:sldMk cId="2037314250" sldId="1090"/>
            <ac:spMk id="8" creationId="{A54468EA-4C21-4BA0-A7DF-BB46FDCDD5B3}"/>
          </ac:spMkLst>
        </pc:spChg>
        <pc:spChg chg="mod">
          <ac:chgData name="Chunping Xu" userId="a5962ba47313b1f5" providerId="LiveId" clId="{0B5F50F1-42D9-4504-81BB-0C76910D86F3}" dt="2021-02-17T04:08:25.741" v="198" actId="1076"/>
          <ac:spMkLst>
            <pc:docMk/>
            <pc:sldMk cId="2037314250" sldId="1090"/>
            <ac:spMk id="9" creationId="{D984AA4B-0B27-4B93-AB3F-A6F9FC6A3A5B}"/>
          </ac:spMkLst>
        </pc:spChg>
        <pc:spChg chg="mod">
          <ac:chgData name="Chunping Xu" userId="a5962ba47313b1f5" providerId="LiveId" clId="{0B5F50F1-42D9-4504-81BB-0C76910D86F3}" dt="2021-02-17T04:08:32.565" v="199" actId="1076"/>
          <ac:spMkLst>
            <pc:docMk/>
            <pc:sldMk cId="2037314250" sldId="1090"/>
            <ac:spMk id="10" creationId="{612B2F6D-13BF-4806-8A7E-86529E651912}"/>
          </ac:spMkLst>
        </pc:spChg>
        <pc:spChg chg="mod">
          <ac:chgData name="Chunping Xu" userId="a5962ba47313b1f5" providerId="LiveId" clId="{0B5F50F1-42D9-4504-81BB-0C76910D86F3}" dt="2021-02-17T04:08:40.769" v="200" actId="1076"/>
          <ac:spMkLst>
            <pc:docMk/>
            <pc:sldMk cId="2037314250" sldId="1090"/>
            <ac:spMk id="11" creationId="{B65786F9-EDB1-4280-8280-AE5B4FB61D31}"/>
          </ac:spMkLst>
        </pc:spChg>
        <pc:spChg chg="mod">
          <ac:chgData name="Chunping Xu" userId="a5962ba47313b1f5" providerId="LiveId" clId="{0B5F50F1-42D9-4504-81BB-0C76910D86F3}" dt="2021-02-17T04:10:09.859" v="204" actId="207"/>
          <ac:spMkLst>
            <pc:docMk/>
            <pc:sldMk cId="2037314250" sldId="1090"/>
            <ac:spMk id="12" creationId="{ED3A5806-1FC6-4B1E-A4FD-DD2BDB46F67D}"/>
          </ac:spMkLst>
        </pc:spChg>
        <pc:cxnChg chg="add del">
          <ac:chgData name="Chunping Xu" userId="a5962ba47313b1f5" providerId="LiveId" clId="{0B5F50F1-42D9-4504-81BB-0C76910D86F3}" dt="2021-02-17T04:04:57.345" v="189" actId="11529"/>
          <ac:cxnSpMkLst>
            <pc:docMk/>
            <pc:sldMk cId="2037314250" sldId="1090"/>
            <ac:cxnSpMk id="4" creationId="{10E332F8-9B08-47DC-9218-6D9ED489B5A5}"/>
          </ac:cxnSpMkLst>
        </pc:cxnChg>
        <pc:cxnChg chg="add mod">
          <ac:chgData name="Chunping Xu" userId="a5962ba47313b1f5" providerId="LiveId" clId="{0B5F50F1-42D9-4504-81BB-0C76910D86F3}" dt="2021-02-17T04:08:02.288" v="196" actId="14100"/>
          <ac:cxnSpMkLst>
            <pc:docMk/>
            <pc:sldMk cId="2037314250" sldId="1090"/>
            <ac:cxnSpMk id="7" creationId="{3425F3A2-D9FA-4E30-8840-764DA1F079BF}"/>
          </ac:cxnSpMkLst>
        </pc:cxnChg>
      </pc:sldChg>
      <pc:sldChg chg="modSp add del mod">
        <pc:chgData name="Chunping Xu" userId="a5962ba47313b1f5" providerId="LiveId" clId="{0B5F50F1-42D9-4504-81BB-0C76910D86F3}" dt="2021-02-17T03:56:03.433" v="182" actId="47"/>
        <pc:sldMkLst>
          <pc:docMk/>
          <pc:sldMk cId="2058350701" sldId="1091"/>
        </pc:sldMkLst>
        <pc:spChg chg="mod">
          <ac:chgData name="Chunping Xu" userId="a5962ba47313b1f5" providerId="LiveId" clId="{0B5F50F1-42D9-4504-81BB-0C76910D86F3}" dt="2021-02-07T01:56:16.660" v="83"/>
          <ac:spMkLst>
            <pc:docMk/>
            <pc:sldMk cId="2058350701" sldId="1091"/>
            <ac:spMk id="160782" creationId="{BDFD54D5-728E-4DE0-B8CD-BB0D37C84E5C}"/>
          </ac:spMkLst>
        </pc:spChg>
      </pc:sldChg>
      <pc:sldChg chg="add del">
        <pc:chgData name="Chunping Xu" userId="a5962ba47313b1f5" providerId="LiveId" clId="{0B5F50F1-42D9-4504-81BB-0C76910D86F3}" dt="2021-02-17T05:30:39.993" v="414" actId="47"/>
        <pc:sldMkLst>
          <pc:docMk/>
          <pc:sldMk cId="701120813" sldId="1092"/>
        </pc:sldMkLst>
      </pc:sldChg>
      <pc:sldChg chg="add del">
        <pc:chgData name="Chunping Xu" userId="a5962ba47313b1f5" providerId="LiveId" clId="{0B5F50F1-42D9-4504-81BB-0C76910D86F3}" dt="2021-02-20T01:17:17.760" v="2275" actId="47"/>
        <pc:sldMkLst>
          <pc:docMk/>
          <pc:sldMk cId="4230229170" sldId="1093"/>
        </pc:sldMkLst>
      </pc:sldChg>
      <pc:sldChg chg="add">
        <pc:chgData name="Chunping Xu" userId="a5962ba47313b1f5" providerId="LiveId" clId="{0B5F50F1-42D9-4504-81BB-0C76910D86F3}" dt="2021-02-17T03:56:25.736" v="184"/>
        <pc:sldMkLst>
          <pc:docMk/>
          <pc:sldMk cId="3676838038" sldId="1094"/>
        </pc:sldMkLst>
      </pc:sldChg>
      <pc:sldChg chg="add del">
        <pc:chgData name="Chunping Xu" userId="a5962ba47313b1f5" providerId="LiveId" clId="{0B5F50F1-42D9-4504-81BB-0C76910D86F3}" dt="2021-02-17T04:23:04.469" v="228" actId="47"/>
        <pc:sldMkLst>
          <pc:docMk/>
          <pc:sldMk cId="2592999877" sldId="1095"/>
        </pc:sldMkLst>
      </pc:sldChg>
      <pc:sldChg chg="add">
        <pc:chgData name="Chunping Xu" userId="a5962ba47313b1f5" providerId="LiveId" clId="{0B5F50F1-42D9-4504-81BB-0C76910D86F3}" dt="2021-02-17T04:14:25.328" v="218"/>
        <pc:sldMkLst>
          <pc:docMk/>
          <pc:sldMk cId="1366031471" sldId="1096"/>
        </pc:sldMkLst>
      </pc:sldChg>
      <pc:sldChg chg="add del">
        <pc:chgData name="Chunping Xu" userId="a5962ba47313b1f5" providerId="LiveId" clId="{0B5F50F1-42D9-4504-81BB-0C76910D86F3}" dt="2021-02-17T04:23:09.145" v="229" actId="47"/>
        <pc:sldMkLst>
          <pc:docMk/>
          <pc:sldMk cId="2198943097" sldId="1097"/>
        </pc:sldMkLst>
      </pc:sldChg>
      <pc:sldChg chg="modSp add mod">
        <pc:chgData name="Chunping Xu" userId="a5962ba47313b1f5" providerId="LiveId" clId="{0B5F50F1-42D9-4504-81BB-0C76910D86F3}" dt="2021-02-17T05:31:30.086" v="415" actId="20577"/>
        <pc:sldMkLst>
          <pc:docMk/>
          <pc:sldMk cId="1283365752" sldId="1098"/>
        </pc:sldMkLst>
        <pc:spChg chg="mod">
          <ac:chgData name="Chunping Xu" userId="a5962ba47313b1f5" providerId="LiveId" clId="{0B5F50F1-42D9-4504-81BB-0C76910D86F3}" dt="2021-02-17T05:31:30.086" v="415" actId="20577"/>
          <ac:spMkLst>
            <pc:docMk/>
            <pc:sldMk cId="1283365752" sldId="109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B5F50F1-42D9-4504-81BB-0C76910D86F3}" dt="2021-02-17T04:15:26.491" v="223"/>
        <pc:sldMkLst>
          <pc:docMk/>
          <pc:sldMk cId="3325321661" sldId="1098"/>
        </pc:sldMkLst>
        <pc:spChg chg="mod">
          <ac:chgData name="Chunping Xu" userId="a5962ba47313b1f5" providerId="LiveId" clId="{0B5F50F1-42D9-4504-81BB-0C76910D86F3}" dt="2021-02-17T04:15:21.660" v="222" actId="20577"/>
          <ac:spMkLst>
            <pc:docMk/>
            <pc:sldMk cId="3325321661" sldId="10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20T00:58:06.586" v="2189" actId="20577"/>
        <pc:sldMkLst>
          <pc:docMk/>
          <pc:sldMk cId="3547631624" sldId="1099"/>
        </pc:sldMkLst>
        <pc:spChg chg="mod">
          <ac:chgData name="Chunping Xu" userId="a5962ba47313b1f5" providerId="LiveId" clId="{0B5F50F1-42D9-4504-81BB-0C76910D86F3}" dt="2021-02-20T00:58:06.586" v="2189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5:29:58.446" v="413" actId="20577"/>
        <pc:sldMkLst>
          <pc:docMk/>
          <pc:sldMk cId="1546585635" sldId="1100"/>
        </pc:sldMkLst>
        <pc:spChg chg="mod">
          <ac:chgData name="Chunping Xu" userId="a5962ba47313b1f5" providerId="LiveId" clId="{0B5F50F1-42D9-4504-81BB-0C76910D86F3}" dt="2021-02-17T05:29:58.446" v="413" actId="20577"/>
          <ac:spMkLst>
            <pc:docMk/>
            <pc:sldMk cId="1546585635" sldId="1100"/>
            <ac:spMk id="3" creationId="{00000000-0000-0000-0000-000000000000}"/>
          </ac:spMkLst>
        </pc:spChg>
      </pc:sldChg>
      <pc:sldChg chg="modSp add mod">
        <pc:chgData name="Chunping Xu" userId="a5962ba47313b1f5" providerId="LiveId" clId="{0B5F50F1-42D9-4504-81BB-0C76910D86F3}" dt="2021-02-17T05:37:31.900" v="484" actId="20577"/>
        <pc:sldMkLst>
          <pc:docMk/>
          <pc:sldMk cId="4156667032" sldId="1101"/>
        </pc:sldMkLst>
        <pc:spChg chg="mod">
          <ac:chgData name="Chunping Xu" userId="a5962ba47313b1f5" providerId="LiveId" clId="{0B5F50F1-42D9-4504-81BB-0C76910D86F3}" dt="2021-02-17T05:37:31.900" v="484" actId="20577"/>
          <ac:spMkLst>
            <pc:docMk/>
            <pc:sldMk cId="4156667032" sldId="110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0B5F50F1-42D9-4504-81BB-0C76910D86F3}" dt="2021-02-17T05:37:14.444" v="483" actId="20577"/>
        <pc:sldMkLst>
          <pc:docMk/>
          <pc:sldMk cId="1157680157" sldId="1102"/>
        </pc:sldMkLst>
        <pc:spChg chg="mod">
          <ac:chgData name="Chunping Xu" userId="a5962ba47313b1f5" providerId="LiveId" clId="{0B5F50F1-42D9-4504-81BB-0C76910D86F3}" dt="2021-02-17T05:37:14.444" v="483" actId="20577"/>
          <ac:spMkLst>
            <pc:docMk/>
            <pc:sldMk cId="1157680157" sldId="110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0B5F50F1-42D9-4504-81BB-0C76910D86F3}" dt="2021-02-17T05:36:04.589" v="475" actId="20577"/>
        <pc:sldMkLst>
          <pc:docMk/>
          <pc:sldMk cId="2683881780" sldId="1103"/>
        </pc:sldMkLst>
        <pc:spChg chg="mod">
          <ac:chgData name="Chunping Xu" userId="a5962ba47313b1f5" providerId="LiveId" clId="{0B5F50F1-42D9-4504-81BB-0C76910D86F3}" dt="2021-02-17T05:36:04.589" v="475" actId="20577"/>
          <ac:spMkLst>
            <pc:docMk/>
            <pc:sldMk cId="2683881780" sldId="1103"/>
            <ac:spMk id="3" creationId="{00000000-0000-0000-0000-000000000000}"/>
          </ac:spMkLst>
        </pc:spChg>
      </pc:sldChg>
      <pc:sldChg chg="modSp add mod">
        <pc:chgData name="Chunping Xu" userId="a5962ba47313b1f5" providerId="LiveId" clId="{0B5F50F1-42D9-4504-81BB-0C76910D86F3}" dt="2021-02-17T05:36:56.916" v="482" actId="20577"/>
        <pc:sldMkLst>
          <pc:docMk/>
          <pc:sldMk cId="1646438828" sldId="1104"/>
        </pc:sldMkLst>
        <pc:spChg chg="mod">
          <ac:chgData name="Chunping Xu" userId="a5962ba47313b1f5" providerId="LiveId" clId="{0B5F50F1-42D9-4504-81BB-0C76910D86F3}" dt="2021-02-17T05:36:56.916" v="482" actId="20577"/>
          <ac:spMkLst>
            <pc:docMk/>
            <pc:sldMk cId="1646438828" sldId="1104"/>
            <ac:spMk id="3" creationId="{00000000-0000-0000-0000-000000000000}"/>
          </ac:spMkLst>
        </pc:spChg>
      </pc:sldChg>
      <pc:sldChg chg="modSp add mod">
        <pc:chgData name="Chunping Xu" userId="a5962ba47313b1f5" providerId="LiveId" clId="{0B5F50F1-42D9-4504-81BB-0C76910D86F3}" dt="2021-02-17T05:46:47.259" v="502" actId="20577"/>
        <pc:sldMkLst>
          <pc:docMk/>
          <pc:sldMk cId="829457335" sldId="1105"/>
        </pc:sldMkLst>
        <pc:spChg chg="mod">
          <ac:chgData name="Chunping Xu" userId="a5962ba47313b1f5" providerId="LiveId" clId="{0B5F50F1-42D9-4504-81BB-0C76910D86F3}" dt="2021-02-17T05:46:47.259" v="502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0B5F50F1-42D9-4504-81BB-0C76910D86F3}" dt="2021-02-17T05:52:45.975" v="532" actId="20577"/>
        <pc:sldMkLst>
          <pc:docMk/>
          <pc:sldMk cId="2525696250" sldId="1106"/>
        </pc:sldMkLst>
        <pc:spChg chg="mod">
          <ac:chgData name="Chunping Xu" userId="a5962ba47313b1f5" providerId="LiveId" clId="{0B5F50F1-42D9-4504-81BB-0C76910D86F3}" dt="2021-02-17T05:52:45.975" v="532" actId="20577"/>
          <ac:spMkLst>
            <pc:docMk/>
            <pc:sldMk cId="2525696250" sldId="1106"/>
            <ac:spMk id="160782" creationId="{BDFD54D5-728E-4DE0-B8CD-BB0D37C84E5C}"/>
          </ac:spMkLst>
        </pc:spChg>
        <pc:graphicFrameChg chg="add del mod">
          <ac:chgData name="Chunping Xu" userId="a5962ba47313b1f5" providerId="LiveId" clId="{0B5F50F1-42D9-4504-81BB-0C76910D86F3}" dt="2021-02-17T05:51:53.354" v="507"/>
          <ac:graphicFrameMkLst>
            <pc:docMk/>
            <pc:sldMk cId="2525696250" sldId="1106"/>
            <ac:graphicFrameMk id="2" creationId="{828B5C0F-CFB0-42BE-8971-C8FA4A14EDC8}"/>
          </ac:graphicFrameMkLst>
        </pc:graphicFrameChg>
      </pc:sldChg>
      <pc:sldChg chg="modSp add mod">
        <pc:chgData name="Chunping Xu" userId="a5962ba47313b1f5" providerId="LiveId" clId="{0B5F50F1-42D9-4504-81BB-0C76910D86F3}" dt="2021-02-17T05:58:23.449" v="718" actId="20577"/>
        <pc:sldMkLst>
          <pc:docMk/>
          <pc:sldMk cId="2635497749" sldId="1107"/>
        </pc:sldMkLst>
        <pc:spChg chg="mod">
          <ac:chgData name="Chunping Xu" userId="a5962ba47313b1f5" providerId="LiveId" clId="{0B5F50F1-42D9-4504-81BB-0C76910D86F3}" dt="2021-02-17T05:58:23.449" v="718" actId="20577"/>
          <ac:spMkLst>
            <pc:docMk/>
            <pc:sldMk cId="2635497749" sldId="1107"/>
            <ac:spMk id="3" creationId="{00000000-0000-0000-0000-000000000000}"/>
          </ac:spMkLst>
        </pc:spChg>
      </pc:sldChg>
      <pc:sldChg chg="addSp modSp new mod">
        <pc:chgData name="Chunping Xu" userId="a5962ba47313b1f5" providerId="LiveId" clId="{0B5F50F1-42D9-4504-81BB-0C76910D86F3}" dt="2021-02-17T06:02:11.988" v="722" actId="14100"/>
        <pc:sldMkLst>
          <pc:docMk/>
          <pc:sldMk cId="2561249622" sldId="1108"/>
        </pc:sldMkLst>
        <pc:picChg chg="add mod">
          <ac:chgData name="Chunping Xu" userId="a5962ba47313b1f5" providerId="LiveId" clId="{0B5F50F1-42D9-4504-81BB-0C76910D86F3}" dt="2021-02-17T06:02:11.988" v="722" actId="14100"/>
          <ac:picMkLst>
            <pc:docMk/>
            <pc:sldMk cId="2561249622" sldId="1108"/>
            <ac:picMk id="4" creationId="{0995D882-D02E-4E29-84BE-9190B9988D80}"/>
          </ac:picMkLst>
        </pc:picChg>
      </pc:sldChg>
      <pc:sldChg chg="modSp add mod">
        <pc:chgData name="Chunping Xu" userId="a5962ba47313b1f5" providerId="LiveId" clId="{0B5F50F1-42D9-4504-81BB-0C76910D86F3}" dt="2021-02-17T06:21:51.603" v="935"/>
        <pc:sldMkLst>
          <pc:docMk/>
          <pc:sldMk cId="2569627932" sldId="1109"/>
        </pc:sldMkLst>
        <pc:spChg chg="mod">
          <ac:chgData name="Chunping Xu" userId="a5962ba47313b1f5" providerId="LiveId" clId="{0B5F50F1-42D9-4504-81BB-0C76910D86F3}" dt="2021-02-17T06:21:51.603" v="935"/>
          <ac:spMkLst>
            <pc:docMk/>
            <pc:sldMk cId="2569627932" sldId="11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6:18:20.664" v="902" actId="20577"/>
        <pc:sldMkLst>
          <pc:docMk/>
          <pc:sldMk cId="1916989423" sldId="1110"/>
        </pc:sldMkLst>
        <pc:spChg chg="mod">
          <ac:chgData name="Chunping Xu" userId="a5962ba47313b1f5" providerId="LiveId" clId="{0B5F50F1-42D9-4504-81BB-0C76910D86F3}" dt="2021-02-17T06:18:20.664" v="902" actId="20577"/>
          <ac:spMkLst>
            <pc:docMk/>
            <pc:sldMk cId="1916989423" sldId="1110"/>
            <ac:spMk id="160782" creationId="{BDFD54D5-728E-4DE0-B8CD-BB0D37C84E5C}"/>
          </ac:spMkLst>
        </pc:spChg>
      </pc:sldChg>
      <pc:sldChg chg="add del">
        <pc:chgData name="Chunping Xu" userId="a5962ba47313b1f5" providerId="LiveId" clId="{0B5F50F1-42D9-4504-81BB-0C76910D86F3}" dt="2021-02-17T06:09:01.728" v="793"/>
        <pc:sldMkLst>
          <pc:docMk/>
          <pc:sldMk cId="2971914414" sldId="1110"/>
        </pc:sldMkLst>
      </pc:sldChg>
      <pc:sldChg chg="modSp add mod">
        <pc:chgData name="Chunping Xu" userId="a5962ba47313b1f5" providerId="LiveId" clId="{0B5F50F1-42D9-4504-81BB-0C76910D86F3}" dt="2021-02-17T06:14:52.453" v="845" actId="20577"/>
        <pc:sldMkLst>
          <pc:docMk/>
          <pc:sldMk cId="3167251959" sldId="1111"/>
        </pc:sldMkLst>
        <pc:spChg chg="mod">
          <ac:chgData name="Chunping Xu" userId="a5962ba47313b1f5" providerId="LiveId" clId="{0B5F50F1-42D9-4504-81BB-0C76910D86F3}" dt="2021-02-17T06:14:52.453" v="845" actId="20577"/>
          <ac:spMkLst>
            <pc:docMk/>
            <pc:sldMk cId="3167251959" sldId="11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6:15:14.630" v="862"/>
        <pc:sldMkLst>
          <pc:docMk/>
          <pc:sldMk cId="58004122" sldId="1112"/>
        </pc:sldMkLst>
        <pc:spChg chg="mod">
          <ac:chgData name="Chunping Xu" userId="a5962ba47313b1f5" providerId="LiveId" clId="{0B5F50F1-42D9-4504-81BB-0C76910D86F3}" dt="2021-02-17T06:15:14.630" v="862"/>
          <ac:spMkLst>
            <pc:docMk/>
            <pc:sldMk cId="58004122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6:16:13.868" v="871" actId="20577"/>
        <pc:sldMkLst>
          <pc:docMk/>
          <pc:sldMk cId="873239841" sldId="1113"/>
        </pc:sldMkLst>
        <pc:spChg chg="mod">
          <ac:chgData name="Chunping Xu" userId="a5962ba47313b1f5" providerId="LiveId" clId="{0B5F50F1-42D9-4504-81BB-0C76910D86F3}" dt="2021-02-17T06:16:13.868" v="871" actId="20577"/>
          <ac:spMkLst>
            <pc:docMk/>
            <pc:sldMk cId="87323984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6:20:11.172" v="906" actId="20577"/>
        <pc:sldMkLst>
          <pc:docMk/>
          <pc:sldMk cId="1664802284" sldId="1114"/>
        </pc:sldMkLst>
        <pc:spChg chg="mod">
          <ac:chgData name="Chunping Xu" userId="a5962ba47313b1f5" providerId="LiveId" clId="{0B5F50F1-42D9-4504-81BB-0C76910D86F3}" dt="2021-02-17T06:20:11.172" v="906" actId="20577"/>
          <ac:spMkLst>
            <pc:docMk/>
            <pc:sldMk cId="166480228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6:20:52.290" v="923" actId="20578"/>
        <pc:sldMkLst>
          <pc:docMk/>
          <pc:sldMk cId="3230798454" sldId="1115"/>
        </pc:sldMkLst>
        <pc:spChg chg="mod">
          <ac:chgData name="Chunping Xu" userId="a5962ba47313b1f5" providerId="LiveId" clId="{0B5F50F1-42D9-4504-81BB-0C76910D86F3}" dt="2021-02-17T06:20:52.290" v="923" actId="20578"/>
          <ac:spMkLst>
            <pc:docMk/>
            <pc:sldMk cId="3230798454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B5F50F1-42D9-4504-81BB-0C76910D86F3}" dt="2021-02-17T06:25:12.210" v="943"/>
        <pc:sldMkLst>
          <pc:docMk/>
          <pc:sldMk cId="3697597949" sldId="1116"/>
        </pc:sldMkLst>
        <pc:spChg chg="mod">
          <ac:chgData name="Chunping Xu" userId="a5962ba47313b1f5" providerId="LiveId" clId="{0B5F50F1-42D9-4504-81BB-0C76910D86F3}" dt="2021-02-17T06:25:12.210" v="943"/>
          <ac:spMkLst>
            <pc:docMk/>
            <pc:sldMk cId="3697597949" sldId="1116"/>
            <ac:spMk id="160782" creationId="{BDFD54D5-728E-4DE0-B8CD-BB0D37C84E5C}"/>
          </ac:spMkLst>
        </pc:spChg>
      </pc:sldChg>
      <pc:sldChg chg="add del">
        <pc:chgData name="Chunping Xu" userId="a5962ba47313b1f5" providerId="LiveId" clId="{0B5F50F1-42D9-4504-81BB-0C76910D86F3}" dt="2021-02-19T23:17:41.178" v="1551" actId="47"/>
        <pc:sldMkLst>
          <pc:docMk/>
          <pc:sldMk cId="4118484543" sldId="1117"/>
        </pc:sldMkLst>
      </pc:sldChg>
      <pc:sldChg chg="modSp add mod modAnim">
        <pc:chgData name="Chunping Xu" userId="a5962ba47313b1f5" providerId="LiveId" clId="{0B5F50F1-42D9-4504-81BB-0C76910D86F3}" dt="2021-02-20T00:58:56.190" v="2195" actId="6549"/>
        <pc:sldMkLst>
          <pc:docMk/>
          <pc:sldMk cId="2525635047" sldId="1118"/>
        </pc:sldMkLst>
        <pc:spChg chg="mod">
          <ac:chgData name="Chunping Xu" userId="a5962ba47313b1f5" providerId="LiveId" clId="{0B5F50F1-42D9-4504-81BB-0C76910D86F3}" dt="2021-02-20T00:58:56.190" v="2195" actId="6549"/>
          <ac:spMkLst>
            <pc:docMk/>
            <pc:sldMk cId="2525635047" sldId="1118"/>
            <ac:spMk id="160782" creationId="{BDFD54D5-728E-4DE0-B8CD-BB0D37C84E5C}"/>
          </ac:spMkLst>
        </pc:spChg>
      </pc:sldChg>
      <pc:sldChg chg="modSp add mod ord modAnim">
        <pc:chgData name="Chunping Xu" userId="a5962ba47313b1f5" providerId="LiveId" clId="{0B5F50F1-42D9-4504-81BB-0C76910D86F3}" dt="2021-02-20T00:58:34.175" v="2191"/>
        <pc:sldMkLst>
          <pc:docMk/>
          <pc:sldMk cId="729841230" sldId="1119"/>
        </pc:sldMkLst>
        <pc:spChg chg="mod">
          <ac:chgData name="Chunping Xu" userId="a5962ba47313b1f5" providerId="LiveId" clId="{0B5F50F1-42D9-4504-81BB-0C76910D86F3}" dt="2021-02-20T00:50:27.320" v="2184" actId="948"/>
          <ac:spMkLst>
            <pc:docMk/>
            <pc:sldMk cId="729841230" sldId="1119"/>
            <ac:spMk id="160782" creationId="{BDFD54D5-728E-4DE0-B8CD-BB0D37C84E5C}"/>
          </ac:spMkLst>
        </pc:spChg>
      </pc:sldChg>
      <pc:sldChg chg="addSp delSp new del mod">
        <pc:chgData name="Chunping Xu" userId="a5962ba47313b1f5" providerId="LiveId" clId="{0B5F50F1-42D9-4504-81BB-0C76910D86F3}" dt="2021-02-20T00:43:28.402" v="1707" actId="680"/>
        <pc:sldMkLst>
          <pc:docMk/>
          <pc:sldMk cId="1907698293" sldId="1120"/>
        </pc:sldMkLst>
        <pc:spChg chg="add del">
          <ac:chgData name="Chunping Xu" userId="a5962ba47313b1f5" providerId="LiveId" clId="{0B5F50F1-42D9-4504-81BB-0C76910D86F3}" dt="2021-02-20T00:43:24.330" v="1706" actId="22"/>
          <ac:spMkLst>
            <pc:docMk/>
            <pc:sldMk cId="1907698293" sldId="1120"/>
            <ac:spMk id="3" creationId="{6FF671A8-E07B-4E4B-A848-9D2213F64075}"/>
          </ac:spMkLst>
        </pc:spChg>
      </pc:sldChg>
      <pc:sldChg chg="modSp add mod modAnim">
        <pc:chgData name="Chunping Xu" userId="a5962ba47313b1f5" providerId="LiveId" clId="{0B5F50F1-42D9-4504-81BB-0C76910D86F3}" dt="2021-02-20T01:15:04.201" v="2274"/>
        <pc:sldMkLst>
          <pc:docMk/>
          <pc:sldMk cId="2697452591" sldId="1120"/>
        </pc:sldMkLst>
        <pc:spChg chg="mod">
          <ac:chgData name="Chunping Xu" userId="a5962ba47313b1f5" providerId="LiveId" clId="{0B5F50F1-42D9-4504-81BB-0C76910D86F3}" dt="2021-02-20T01:14:55.505" v="2273" actId="20577"/>
          <ac:spMkLst>
            <pc:docMk/>
            <pc:sldMk cId="2697452591" sldId="112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96D508A-90FF-488F-8CF9-E296B7FF43DC}"/>
    <pc:docChg chg="undo redo custSel addSld delSld modSld sldOrd">
      <pc:chgData name="Chunping Xu" userId="a5962ba47313b1f5" providerId="LiveId" clId="{096D508A-90FF-488F-8CF9-E296B7FF43DC}" dt="2021-01-30T00:42:41.459" v="2680"/>
      <pc:docMkLst>
        <pc:docMk/>
      </pc:docMkLst>
      <pc:sldChg chg="del">
        <pc:chgData name="Chunping Xu" userId="a5962ba47313b1f5" providerId="LiveId" clId="{096D508A-90FF-488F-8CF9-E296B7FF43DC}" dt="2021-01-27T01:17:56.943" v="148" actId="47"/>
        <pc:sldMkLst>
          <pc:docMk/>
          <pc:sldMk cId="0" sldId="609"/>
        </pc:sldMkLst>
      </pc:sldChg>
      <pc:sldChg chg="modSp mod">
        <pc:chgData name="Chunping Xu" userId="a5962ba47313b1f5" providerId="LiveId" clId="{096D508A-90FF-488F-8CF9-E296B7FF43DC}" dt="2021-01-27T01:10:11.847" v="17"/>
        <pc:sldMkLst>
          <pc:docMk/>
          <pc:sldMk cId="2574250617" sldId="835"/>
        </pc:sldMkLst>
        <pc:spChg chg="mod">
          <ac:chgData name="Chunping Xu" userId="a5962ba47313b1f5" providerId="LiveId" clId="{096D508A-90FF-488F-8CF9-E296B7FF43DC}" dt="2021-01-27T01:10:11.847" v="17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096D508A-90FF-488F-8CF9-E296B7FF43DC}" dt="2021-01-29T23:46:56.184" v="2566"/>
        <pc:sldMkLst>
          <pc:docMk/>
          <pc:sldMk cId="2226330514" sldId="872"/>
        </pc:sldMkLst>
        <pc:spChg chg="mod">
          <ac:chgData name="Chunping Xu" userId="a5962ba47313b1f5" providerId="LiveId" clId="{096D508A-90FF-488F-8CF9-E296B7FF43DC}" dt="2021-01-29T23:46:56.184" v="256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96D508A-90FF-488F-8CF9-E296B7FF43DC}" dt="2021-01-29T23:48:10.060" v="2647"/>
        <pc:sldMkLst>
          <pc:docMk/>
          <pc:sldMk cId="1666369413" sldId="873"/>
        </pc:sldMkLst>
        <pc:spChg chg="mod">
          <ac:chgData name="Chunping Xu" userId="a5962ba47313b1f5" providerId="LiveId" clId="{096D508A-90FF-488F-8CF9-E296B7FF43DC}" dt="2021-01-29T23:48:10.060" v="2647"/>
          <ac:spMkLst>
            <pc:docMk/>
            <pc:sldMk cId="1666369413" sldId="873"/>
            <ac:spMk id="3" creationId="{00000000-0000-0000-0000-000000000000}"/>
          </ac:spMkLst>
        </pc:spChg>
      </pc:sldChg>
      <pc:sldChg chg="modSp del mod">
        <pc:chgData name="Chunping Xu" userId="a5962ba47313b1f5" providerId="LiveId" clId="{096D508A-90FF-488F-8CF9-E296B7FF43DC}" dt="2021-01-29T21:48:39.148" v="1273" actId="47"/>
        <pc:sldMkLst>
          <pc:docMk/>
          <pc:sldMk cId="302137505" sldId="997"/>
        </pc:sldMkLst>
        <pc:spChg chg="mod">
          <ac:chgData name="Chunping Xu" userId="a5962ba47313b1f5" providerId="LiveId" clId="{096D508A-90FF-488F-8CF9-E296B7FF43DC}" dt="2021-01-29T00:13:05.483" v="35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30T00:27:07.945" v="2656"/>
        <pc:sldMkLst>
          <pc:docMk/>
          <pc:sldMk cId="3473911688" sldId="1000"/>
        </pc:sldMkLst>
        <pc:spChg chg="mod">
          <ac:chgData name="Chunping Xu" userId="a5962ba47313b1f5" providerId="LiveId" clId="{096D508A-90FF-488F-8CF9-E296B7FF43DC}" dt="2021-01-30T00:27:07.945" v="2656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609872020" sldId="1010"/>
        </pc:sldMkLst>
      </pc:sldChg>
      <pc:sldChg chg="modSp mod">
        <pc:chgData name="Chunping Xu" userId="a5962ba47313b1f5" providerId="LiveId" clId="{096D508A-90FF-488F-8CF9-E296B7FF43DC}" dt="2021-01-27T05:06:48.494" v="185"/>
        <pc:sldMkLst>
          <pc:docMk/>
          <pc:sldMk cId="600637141" sldId="1025"/>
        </pc:sldMkLst>
        <pc:spChg chg="mod">
          <ac:chgData name="Chunping Xu" userId="a5962ba47313b1f5" providerId="LiveId" clId="{096D508A-90FF-488F-8CF9-E296B7FF43DC}" dt="2021-01-27T05:06:48.494" v="185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19:52:32.443" v="1048" actId="20577"/>
        <pc:sldMkLst>
          <pc:docMk/>
          <pc:sldMk cId="3496616242" sldId="1026"/>
        </pc:sldMkLst>
        <pc:spChg chg="mod">
          <ac:chgData name="Chunping Xu" userId="a5962ba47313b1f5" providerId="LiveId" clId="{096D508A-90FF-488F-8CF9-E296B7FF43DC}" dt="2021-01-29T19:52:32.443" v="1048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1158396385" sldId="1032"/>
        </pc:sldMkLst>
      </pc:sldChg>
      <pc:sldChg chg="addSp modSp mod modAnim">
        <pc:chgData name="Chunping Xu" userId="a5962ba47313b1f5" providerId="LiveId" clId="{096D508A-90FF-488F-8CF9-E296B7FF43DC}" dt="2021-01-30T00:41:54.244" v="2678"/>
        <pc:sldMkLst>
          <pc:docMk/>
          <pc:sldMk cId="3564216362" sldId="1033"/>
        </pc:sldMkLst>
        <pc:spChg chg="mod">
          <ac:chgData name="Chunping Xu" userId="a5962ba47313b1f5" providerId="LiveId" clId="{096D508A-90FF-488F-8CF9-E296B7FF43DC}" dt="2021-01-29T23:29:41.145" v="1798" actId="14100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096D508A-90FF-488F-8CF9-E296B7FF43DC}" dt="2021-01-29T23:29:41.968" v="1799" actId="1076"/>
          <ac:spMkLst>
            <pc:docMk/>
            <pc:sldMk cId="3564216362" sldId="1033"/>
            <ac:spMk id="20" creationId="{58F4EBAA-36F4-4BC9-8BBA-D059ABEBFA06}"/>
          </ac:spMkLst>
        </pc:spChg>
        <pc:spChg chg="mod">
          <ac:chgData name="Chunping Xu" userId="a5962ba47313b1f5" providerId="LiveId" clId="{096D508A-90FF-488F-8CF9-E296B7FF43DC}" dt="2021-01-29T20:00:32.377" v="1069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096D508A-90FF-488F-8CF9-E296B7FF43DC}" dt="2021-01-29T23:30:54.646" v="1801" actId="1076"/>
          <ac:spMkLst>
            <pc:docMk/>
            <pc:sldMk cId="3564216362" sldId="1033"/>
            <ac:spMk id="33" creationId="{3F19D0BB-1D02-4061-A237-3DA4FED6EA09}"/>
          </ac:spMkLst>
        </pc:spChg>
        <pc:spChg chg="add mod">
          <ac:chgData name="Chunping Xu" userId="a5962ba47313b1f5" providerId="LiveId" clId="{096D508A-90FF-488F-8CF9-E296B7FF43DC}" dt="2021-01-29T23:32:08.771" v="1828" actId="14100"/>
          <ac:spMkLst>
            <pc:docMk/>
            <pc:sldMk cId="3564216362" sldId="1033"/>
            <ac:spMk id="34" creationId="{F0EE1353-4706-43D0-B009-B993313F66A1}"/>
          </ac:spMkLst>
        </pc:spChg>
        <pc:spChg chg="add mod">
          <ac:chgData name="Chunping Xu" userId="a5962ba47313b1f5" providerId="LiveId" clId="{096D508A-90FF-488F-8CF9-E296B7FF43DC}" dt="2021-01-29T23:32:21.563" v="1844"/>
          <ac:spMkLst>
            <pc:docMk/>
            <pc:sldMk cId="3564216362" sldId="1033"/>
            <ac:spMk id="35" creationId="{3A99473F-BEFB-432A-B28C-12E232CA7850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549514790" sldId="1036"/>
        </pc:sldMkLst>
      </pc:sldChg>
      <pc:sldChg chg="modSp mod">
        <pc:chgData name="Chunping Xu" userId="a5962ba47313b1f5" providerId="LiveId" clId="{096D508A-90FF-488F-8CF9-E296B7FF43DC}" dt="2021-01-29T23:27:57.438" v="1791" actId="20577"/>
        <pc:sldMkLst>
          <pc:docMk/>
          <pc:sldMk cId="4271881536" sldId="1040"/>
        </pc:sldMkLst>
        <pc:spChg chg="mod">
          <ac:chgData name="Chunping Xu" userId="a5962ba47313b1f5" providerId="LiveId" clId="{096D508A-90FF-488F-8CF9-E296B7FF43DC}" dt="2021-01-29T23:27:57.438" v="1791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7T05:04:09.114" v="167"/>
        <pc:sldMkLst>
          <pc:docMk/>
          <pc:sldMk cId="379811706" sldId="1041"/>
        </pc:sldMkLst>
        <pc:spChg chg="mod">
          <ac:chgData name="Chunping Xu" userId="a5962ba47313b1f5" providerId="LiveId" clId="{096D508A-90FF-488F-8CF9-E296B7FF43DC}" dt="2021-01-27T05:04:09.114" v="16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23:25:58.761" v="1782" actId="20577"/>
        <pc:sldMkLst>
          <pc:docMk/>
          <pc:sldMk cId="3397784243" sldId="1042"/>
        </pc:sldMkLst>
        <pc:spChg chg="mod">
          <ac:chgData name="Chunping Xu" userId="a5962ba47313b1f5" providerId="LiveId" clId="{096D508A-90FF-488F-8CF9-E296B7FF43DC}" dt="2021-01-29T23:25:58.761" v="17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2454816566" sldId="1043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4043576453" sldId="1044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181376313" sldId="1045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895808472" sldId="1046"/>
        </pc:sldMkLst>
      </pc:sldChg>
      <pc:sldChg chg="modSp mod ord modAnim">
        <pc:chgData name="Chunping Xu" userId="a5962ba47313b1f5" providerId="LiveId" clId="{096D508A-90FF-488F-8CF9-E296B7FF43DC}" dt="2021-01-30T00:24:56.156" v="2649"/>
        <pc:sldMkLst>
          <pc:docMk/>
          <pc:sldMk cId="1881237918" sldId="1047"/>
        </pc:sldMkLst>
        <pc:spChg chg="mod">
          <ac:chgData name="Chunping Xu" userId="a5962ba47313b1f5" providerId="LiveId" clId="{096D508A-90FF-488F-8CF9-E296B7FF43DC}" dt="2021-01-29T21:42:35.159" v="1094"/>
          <ac:spMkLst>
            <pc:docMk/>
            <pc:sldMk cId="1881237918" sldId="10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96D508A-90FF-488F-8CF9-E296B7FF43DC}" dt="2021-01-29T00:25:26.632" v="544" actId="20577"/>
        <pc:sldMkLst>
          <pc:docMk/>
          <pc:sldMk cId="3881275149" sldId="1048"/>
        </pc:sldMkLst>
        <pc:spChg chg="mod">
          <ac:chgData name="Chunping Xu" userId="a5962ba47313b1f5" providerId="LiveId" clId="{096D508A-90FF-488F-8CF9-E296B7FF43DC}" dt="2021-01-29T00:25:26.632" v="544" actId="20577"/>
          <ac:spMkLst>
            <pc:docMk/>
            <pc:sldMk cId="3881275149" sldId="1048"/>
            <ac:spMk id="160782" creationId="{BDFD54D5-728E-4DE0-B8CD-BB0D37C84E5C}"/>
          </ac:spMkLst>
        </pc:spChg>
      </pc:sldChg>
      <pc:sldChg chg="modSp ord modAnim">
        <pc:chgData name="Chunping Xu" userId="a5962ba47313b1f5" providerId="LiveId" clId="{096D508A-90FF-488F-8CF9-E296B7FF43DC}" dt="2021-01-29T23:24:33.957" v="1774" actId="20577"/>
        <pc:sldMkLst>
          <pc:docMk/>
          <pc:sldMk cId="303943575" sldId="1049"/>
        </pc:sldMkLst>
        <pc:spChg chg="mod">
          <ac:chgData name="Chunping Xu" userId="a5962ba47313b1f5" providerId="LiveId" clId="{096D508A-90FF-488F-8CF9-E296B7FF43DC}" dt="2021-01-29T23:24:33.957" v="1774" actId="20577"/>
          <ac:spMkLst>
            <pc:docMk/>
            <pc:sldMk cId="303943575" sldId="10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23:27:05.537" v="1789" actId="20577"/>
        <pc:sldMkLst>
          <pc:docMk/>
          <pc:sldMk cId="2338133718" sldId="1050"/>
        </pc:sldMkLst>
        <pc:spChg chg="mod">
          <ac:chgData name="Chunping Xu" userId="a5962ba47313b1f5" providerId="LiveId" clId="{096D508A-90FF-488F-8CF9-E296B7FF43DC}" dt="2021-01-29T23:27:05.537" v="1789" actId="20577"/>
          <ac:spMkLst>
            <pc:docMk/>
            <pc:sldMk cId="2338133718" sldId="1050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765455638" sldId="1051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4265205854" sldId="1052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948084674" sldId="1053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2320625464" sldId="1054"/>
        </pc:sldMkLst>
      </pc:sldChg>
      <pc:sldChg chg="add">
        <pc:chgData name="Chunping Xu" userId="a5962ba47313b1f5" providerId="LiveId" clId="{096D508A-90FF-488F-8CF9-E296B7FF43DC}" dt="2021-01-27T01:11:30.930" v="18"/>
        <pc:sldMkLst>
          <pc:docMk/>
          <pc:sldMk cId="3131311572" sldId="1055"/>
        </pc:sldMkLst>
      </pc:sldChg>
      <pc:sldChg chg="modSp add mod modAnim">
        <pc:chgData name="Chunping Xu" userId="a5962ba47313b1f5" providerId="LiveId" clId="{096D508A-90FF-488F-8CF9-E296B7FF43DC}" dt="2021-01-30T00:25:36.321" v="2651"/>
        <pc:sldMkLst>
          <pc:docMk/>
          <pc:sldMk cId="353901946" sldId="1056"/>
        </pc:sldMkLst>
        <pc:spChg chg="mod">
          <ac:chgData name="Chunping Xu" userId="a5962ba47313b1f5" providerId="LiveId" clId="{096D508A-90FF-488F-8CF9-E296B7FF43DC}" dt="2021-01-29T00:03:49.174" v="320" actId="255"/>
          <ac:spMkLst>
            <pc:docMk/>
            <pc:sldMk cId="353901946" sldId="1056"/>
            <ac:spMk id="160782" creationId="{BDFD54D5-728E-4DE0-B8CD-BB0D37C84E5C}"/>
          </ac:spMkLst>
        </pc:spChg>
      </pc:sldChg>
      <pc:sldChg chg="add del">
        <pc:chgData name="Chunping Xu" userId="a5962ba47313b1f5" providerId="LiveId" clId="{096D508A-90FF-488F-8CF9-E296B7FF43DC}" dt="2021-01-29T00:16:43.991" v="365" actId="47"/>
        <pc:sldMkLst>
          <pc:docMk/>
          <pc:sldMk cId="1721612186" sldId="1057"/>
        </pc:sldMkLst>
      </pc:sldChg>
      <pc:sldChg chg="modSp add mod modAnim">
        <pc:chgData name="Chunping Xu" userId="a5962ba47313b1f5" providerId="LiveId" clId="{096D508A-90FF-488F-8CF9-E296B7FF43DC}" dt="2021-01-30T00:25:44.085" v="2652"/>
        <pc:sldMkLst>
          <pc:docMk/>
          <pc:sldMk cId="2297559988" sldId="1058"/>
        </pc:sldMkLst>
        <pc:spChg chg="mod">
          <ac:chgData name="Chunping Xu" userId="a5962ba47313b1f5" providerId="LiveId" clId="{096D508A-90FF-488F-8CF9-E296B7FF43DC}" dt="2021-01-29T21:51:25.853" v="1274" actId="20577"/>
          <ac:spMkLst>
            <pc:docMk/>
            <pc:sldMk cId="2297559988" sldId="105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5:51.070" v="2653"/>
        <pc:sldMkLst>
          <pc:docMk/>
          <pc:sldMk cId="2029995209" sldId="1059"/>
        </pc:sldMkLst>
        <pc:spChg chg="mod">
          <ac:chgData name="Chunping Xu" userId="a5962ba47313b1f5" providerId="LiveId" clId="{096D508A-90FF-488F-8CF9-E296B7FF43DC}" dt="2021-01-29T00:14:48.655" v="363" actId="20577"/>
          <ac:spMkLst>
            <pc:docMk/>
            <pc:sldMk cId="2029995209" sldId="1059"/>
            <ac:spMk id="160782" creationId="{BDFD54D5-728E-4DE0-B8CD-BB0D37C84E5C}"/>
          </ac:spMkLst>
        </pc:spChg>
      </pc:sldChg>
      <pc:sldChg chg="add del ord">
        <pc:chgData name="Chunping Xu" userId="a5962ba47313b1f5" providerId="LiveId" clId="{096D508A-90FF-488F-8CF9-E296B7FF43DC}" dt="2021-01-29T00:08:20.644" v="336" actId="47"/>
        <pc:sldMkLst>
          <pc:docMk/>
          <pc:sldMk cId="1290390538" sldId="1060"/>
        </pc:sldMkLst>
      </pc:sldChg>
      <pc:sldChg chg="modSp add mod modAnim">
        <pc:chgData name="Chunping Xu" userId="a5962ba47313b1f5" providerId="LiveId" clId="{096D508A-90FF-488F-8CF9-E296B7FF43DC}" dt="2021-01-30T00:26:00.347" v="2654"/>
        <pc:sldMkLst>
          <pc:docMk/>
          <pc:sldMk cId="2337574560" sldId="1060"/>
        </pc:sldMkLst>
        <pc:spChg chg="mod">
          <ac:chgData name="Chunping Xu" userId="a5962ba47313b1f5" providerId="LiveId" clId="{096D508A-90FF-488F-8CF9-E296B7FF43DC}" dt="2021-01-29T00:14:08.890" v="359"/>
          <ac:spMkLst>
            <pc:docMk/>
            <pc:sldMk cId="2337574560" sldId="106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96D508A-90FF-488F-8CF9-E296B7FF43DC}" dt="2021-01-29T21:48:39.148" v="1273" actId="47"/>
        <pc:sldMkLst>
          <pc:docMk/>
          <pc:sldMk cId="3343483155" sldId="1061"/>
        </pc:sldMkLst>
        <pc:spChg chg="mod">
          <ac:chgData name="Chunping Xu" userId="a5962ba47313b1f5" providerId="LiveId" clId="{096D508A-90FF-488F-8CF9-E296B7FF43DC}" dt="2021-01-29T00:13:01.127" v="355"/>
          <ac:spMkLst>
            <pc:docMk/>
            <pc:sldMk cId="3343483155" sldId="106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6:05.776" v="2655"/>
        <pc:sldMkLst>
          <pc:docMk/>
          <pc:sldMk cId="4163749341" sldId="1062"/>
        </pc:sldMkLst>
        <pc:spChg chg="mod">
          <ac:chgData name="Chunping Xu" userId="a5962ba47313b1f5" providerId="LiveId" clId="{096D508A-90FF-488F-8CF9-E296B7FF43DC}" dt="2021-01-29T23:06:18.217" v="1362" actId="20577"/>
          <ac:spMkLst>
            <pc:docMk/>
            <pc:sldMk cId="4163749341" sldId="10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30T00:27:17.060" v="2658" actId="20577"/>
        <pc:sldMkLst>
          <pc:docMk/>
          <pc:sldMk cId="804468015" sldId="1063"/>
        </pc:sldMkLst>
        <pc:spChg chg="mod">
          <ac:chgData name="Chunping Xu" userId="a5962ba47313b1f5" providerId="LiveId" clId="{096D508A-90FF-488F-8CF9-E296B7FF43DC}" dt="2021-01-30T00:27:17.060" v="2658" actId="20577"/>
          <ac:spMkLst>
            <pc:docMk/>
            <pc:sldMk cId="804468015" sldId="10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00:26:25.957" v="555"/>
        <pc:sldMkLst>
          <pc:docMk/>
          <pc:sldMk cId="2586915131" sldId="1064"/>
        </pc:sldMkLst>
        <pc:spChg chg="mod">
          <ac:chgData name="Chunping Xu" userId="a5962ba47313b1f5" providerId="LiveId" clId="{096D508A-90FF-488F-8CF9-E296B7FF43DC}" dt="2021-01-29T00:26:25.957" v="555"/>
          <ac:spMkLst>
            <pc:docMk/>
            <pc:sldMk cId="2586915131" sldId="1064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42:41.459" v="2680"/>
        <pc:sldMkLst>
          <pc:docMk/>
          <pc:sldMk cId="3535225827" sldId="1065"/>
        </pc:sldMkLst>
        <pc:spChg chg="mod">
          <ac:chgData name="Chunping Xu" userId="a5962ba47313b1f5" providerId="LiveId" clId="{096D508A-90FF-488F-8CF9-E296B7FF43DC}" dt="2021-01-29T06:46:39.017" v="946"/>
          <ac:spMkLst>
            <pc:docMk/>
            <pc:sldMk cId="3535225827" sldId="106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7:46.272" v="2660"/>
        <pc:sldMkLst>
          <pc:docMk/>
          <pc:sldMk cId="1380939355" sldId="1066"/>
        </pc:sldMkLst>
        <pc:spChg chg="mod">
          <ac:chgData name="Chunping Xu" userId="a5962ba47313b1f5" providerId="LiveId" clId="{096D508A-90FF-488F-8CF9-E296B7FF43DC}" dt="2021-01-29T06:42:06.749" v="718"/>
          <ac:spMkLst>
            <pc:docMk/>
            <pc:sldMk cId="1380939355" sldId="10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06:48:36.631" v="1033"/>
        <pc:sldMkLst>
          <pc:docMk/>
          <pc:sldMk cId="1998470498" sldId="1067"/>
        </pc:sldMkLst>
        <pc:spChg chg="mod">
          <ac:chgData name="Chunping Xu" userId="a5962ba47313b1f5" providerId="LiveId" clId="{096D508A-90FF-488F-8CF9-E296B7FF43DC}" dt="2021-01-29T06:48:36.631" v="1033"/>
          <ac:spMkLst>
            <pc:docMk/>
            <pc:sldMk cId="1998470498" sldId="1067"/>
            <ac:spMk id="160782" creationId="{BDFD54D5-728E-4DE0-B8CD-BB0D37C84E5C}"/>
          </ac:spMkLst>
        </pc:spChg>
      </pc:sldChg>
      <pc:sldChg chg="addSp modSp new mod ord">
        <pc:chgData name="Chunping Xu" userId="a5962ba47313b1f5" providerId="LiveId" clId="{096D508A-90FF-488F-8CF9-E296B7FF43DC}" dt="2021-01-29T21:54:18.072" v="1352"/>
        <pc:sldMkLst>
          <pc:docMk/>
          <pc:sldMk cId="1509693739" sldId="1068"/>
        </pc:sldMkLst>
        <pc:picChg chg="add mod">
          <ac:chgData name="Chunping Xu" userId="a5962ba47313b1f5" providerId="LiveId" clId="{096D508A-90FF-488F-8CF9-E296B7FF43DC}" dt="2021-01-29T19:46:49.372" v="1039" actId="14100"/>
          <ac:picMkLst>
            <pc:docMk/>
            <pc:sldMk cId="1509693739" sldId="1068"/>
            <ac:picMk id="2" creationId="{39EAC9AD-3D3A-40A3-8169-F865CD2679F2}"/>
          </ac:picMkLst>
        </pc:picChg>
      </pc:sldChg>
      <pc:sldChg chg="modSp add del mod">
        <pc:chgData name="Chunping Xu" userId="a5962ba47313b1f5" providerId="LiveId" clId="{096D508A-90FF-488F-8CF9-E296B7FF43DC}" dt="2021-01-29T23:26:37.382" v="1786" actId="47"/>
        <pc:sldMkLst>
          <pc:docMk/>
          <pc:sldMk cId="2992450231" sldId="1069"/>
        </pc:sldMkLst>
        <pc:spChg chg="mod">
          <ac:chgData name="Chunping Xu" userId="a5962ba47313b1f5" providerId="LiveId" clId="{096D508A-90FF-488F-8CF9-E296B7FF43DC}" dt="2021-01-29T19:51:57.618" v="1044" actId="20577"/>
          <ac:spMkLst>
            <pc:docMk/>
            <pc:sldMk cId="2992450231" sldId="1069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31:12.395" v="2663"/>
        <pc:sldMkLst>
          <pc:docMk/>
          <pc:sldMk cId="2174735928" sldId="1070"/>
        </pc:sldMkLst>
        <pc:spChg chg="mod">
          <ac:chgData name="Chunping Xu" userId="a5962ba47313b1f5" providerId="LiveId" clId="{096D508A-90FF-488F-8CF9-E296B7FF43DC}" dt="2021-01-29T21:37:12.895" v="1077"/>
          <ac:spMkLst>
            <pc:docMk/>
            <pc:sldMk cId="2174735928" sldId="107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30T00:25:09.079" v="2650" actId="20577"/>
        <pc:sldMkLst>
          <pc:docMk/>
          <pc:sldMk cId="1983634445" sldId="1071"/>
        </pc:sldMkLst>
        <pc:spChg chg="mod">
          <ac:chgData name="Chunping Xu" userId="a5962ba47313b1f5" providerId="LiveId" clId="{096D508A-90FF-488F-8CF9-E296B7FF43DC}" dt="2021-01-30T00:25:09.079" v="2650" actId="20577"/>
          <ac:spMkLst>
            <pc:docMk/>
            <pc:sldMk cId="1983634445" sldId="1071"/>
            <ac:spMk id="160782" creationId="{BDFD54D5-728E-4DE0-B8CD-BB0D37C84E5C}"/>
          </ac:spMkLst>
        </pc:spChg>
      </pc:sldChg>
      <pc:sldChg chg="add del">
        <pc:chgData name="Chunping Xu" userId="a5962ba47313b1f5" providerId="LiveId" clId="{096D508A-90FF-488F-8CF9-E296B7FF43DC}" dt="2021-01-29T23:11:35.952" v="1524" actId="47"/>
        <pc:sldMkLst>
          <pc:docMk/>
          <pc:sldMk cId="3001757367" sldId="1072"/>
        </pc:sldMkLst>
      </pc:sldChg>
      <pc:sldChg chg="modSp add mod ord">
        <pc:chgData name="Chunping Xu" userId="a5962ba47313b1f5" providerId="LiveId" clId="{096D508A-90FF-488F-8CF9-E296B7FF43DC}" dt="2021-01-30T00:28:37.154" v="2662" actId="948"/>
        <pc:sldMkLst>
          <pc:docMk/>
          <pc:sldMk cId="4201350036" sldId="1073"/>
        </pc:sldMkLst>
        <pc:spChg chg="mod">
          <ac:chgData name="Chunping Xu" userId="a5962ba47313b1f5" providerId="LiveId" clId="{096D508A-90FF-488F-8CF9-E296B7FF43DC}" dt="2021-01-30T00:28:37.154" v="2662" actId="948"/>
          <ac:spMkLst>
            <pc:docMk/>
            <pc:sldMk cId="4201350036" sldId="10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2:47.237" v="1766" actId="948"/>
        <pc:sldMkLst>
          <pc:docMk/>
          <pc:sldMk cId="804103015" sldId="1074"/>
        </pc:sldMkLst>
        <pc:spChg chg="mod">
          <ac:chgData name="Chunping Xu" userId="a5962ba47313b1f5" providerId="LiveId" clId="{096D508A-90FF-488F-8CF9-E296B7FF43DC}" dt="2021-01-29T23:22:47.237" v="1766" actId="948"/>
          <ac:spMkLst>
            <pc:docMk/>
            <pc:sldMk cId="804103015" sldId="10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5:04.931" v="1777" actId="20577"/>
        <pc:sldMkLst>
          <pc:docMk/>
          <pc:sldMk cId="3869990757" sldId="1075"/>
        </pc:sldMkLst>
        <pc:spChg chg="mod">
          <ac:chgData name="Chunping Xu" userId="a5962ba47313b1f5" providerId="LiveId" clId="{096D508A-90FF-488F-8CF9-E296B7FF43DC}" dt="2021-01-29T23:25:04.931" v="1777" actId="20577"/>
          <ac:spMkLst>
            <pc:docMk/>
            <pc:sldMk cId="3869990757" sldId="107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6:15.123" v="1785" actId="20577"/>
        <pc:sldMkLst>
          <pc:docMk/>
          <pc:sldMk cId="2503526418" sldId="1076"/>
        </pc:sldMkLst>
        <pc:spChg chg="mod">
          <ac:chgData name="Chunping Xu" userId="a5962ba47313b1f5" providerId="LiveId" clId="{096D508A-90FF-488F-8CF9-E296B7FF43DC}" dt="2021-01-29T23:26:15.123" v="1785" actId="20577"/>
          <ac:spMkLst>
            <pc:docMk/>
            <pc:sldMk cId="2503526418" sldId="107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8:44.315" v="1794" actId="6549"/>
        <pc:sldMkLst>
          <pc:docMk/>
          <pc:sldMk cId="1942951779" sldId="1077"/>
        </pc:sldMkLst>
        <pc:spChg chg="mod">
          <ac:chgData name="Chunping Xu" userId="a5962ba47313b1f5" providerId="LiveId" clId="{096D508A-90FF-488F-8CF9-E296B7FF43DC}" dt="2021-01-29T23:28:44.315" v="1794" actId="6549"/>
          <ac:spMkLst>
            <pc:docMk/>
            <pc:sldMk cId="1942951779" sldId="107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34:35.761" v="2675"/>
        <pc:sldMkLst>
          <pc:docMk/>
          <pc:sldMk cId="2302830852" sldId="1078"/>
        </pc:sldMkLst>
        <pc:spChg chg="mod">
          <ac:chgData name="Chunping Xu" userId="a5962ba47313b1f5" providerId="LiveId" clId="{096D508A-90FF-488F-8CF9-E296B7FF43DC}" dt="2021-01-29T23:38:41.049" v="2106"/>
          <ac:spMkLst>
            <pc:docMk/>
            <pc:sldMk cId="2302830852" sldId="1078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096D508A-90FF-488F-8CF9-E296B7FF43DC}" dt="2021-01-30T00:33:32.800" v="2673" actId="20577"/>
        <pc:sldMkLst>
          <pc:docMk/>
          <pc:sldMk cId="1167355283" sldId="1079"/>
        </pc:sldMkLst>
        <pc:spChg chg="mod">
          <ac:chgData name="Chunping Xu" userId="a5962ba47313b1f5" providerId="LiveId" clId="{096D508A-90FF-488F-8CF9-E296B7FF43DC}" dt="2021-01-30T00:33:32.800" v="2673" actId="20577"/>
          <ac:spMkLst>
            <pc:docMk/>
            <pc:sldMk cId="1167355283" sldId="107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0FF7916F-7FAF-45F0-8197-7C6F08CD29CA}"/>
    <pc:docChg chg="undo redo custSel addSld delSld modSld sldOrd">
      <pc:chgData name="Chunping Xu" userId="a5962ba47313b1f5" providerId="LiveId" clId="{0FF7916F-7FAF-45F0-8197-7C6F08CD29CA}" dt="2020-12-25T23:19:00.004" v="1747"/>
      <pc:docMkLst>
        <pc:docMk/>
      </pc:docMkLst>
      <pc:sldChg chg="modSp mod">
        <pc:chgData name="Chunping Xu" userId="a5962ba47313b1f5" providerId="LiveId" clId="{0FF7916F-7FAF-45F0-8197-7C6F08CD29CA}" dt="2020-12-25T23:03:14.486" v="1607" actId="20577"/>
        <pc:sldMkLst>
          <pc:docMk/>
          <pc:sldMk cId="2574250617" sldId="835"/>
        </pc:sldMkLst>
        <pc:spChg chg="mod">
          <ac:chgData name="Chunping Xu" userId="a5962ba47313b1f5" providerId="LiveId" clId="{0FF7916F-7FAF-45F0-8197-7C6F08CD29CA}" dt="2020-12-25T23:03:14.486" v="1607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FF7916F-7FAF-45F0-8197-7C6F08CD29CA}" dt="2020-12-25T22:54:13.050" v="1473"/>
        <pc:sldMkLst>
          <pc:docMk/>
          <pc:sldMk cId="2226330514" sldId="872"/>
        </pc:sldMkLst>
        <pc:spChg chg="mod">
          <ac:chgData name="Chunping Xu" userId="a5962ba47313b1f5" providerId="LiveId" clId="{0FF7916F-7FAF-45F0-8197-7C6F08CD29CA}" dt="2020-12-25T22:54:13.050" v="1473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FF7916F-7FAF-45F0-8197-7C6F08CD29CA}" dt="2020-12-25T22:33:30.892" v="995" actId="6549"/>
        <pc:sldMkLst>
          <pc:docMk/>
          <pc:sldMk cId="1666369413" sldId="873"/>
        </pc:sldMkLst>
        <pc:spChg chg="mod">
          <ac:chgData name="Chunping Xu" userId="a5962ba47313b1f5" providerId="LiveId" clId="{0FF7916F-7FAF-45F0-8197-7C6F08CD29CA}" dt="2020-12-25T22:33:30.892" v="995" actId="65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3173378939" sldId="984"/>
        </pc:sldMkLst>
      </pc:sldChg>
      <pc:sldChg chg="modSp mod ord modAnim">
        <pc:chgData name="Chunping Xu" userId="a5962ba47313b1f5" providerId="LiveId" clId="{0FF7916F-7FAF-45F0-8197-7C6F08CD29CA}" dt="2020-12-25T23:15:54.184" v="1724"/>
        <pc:sldMkLst>
          <pc:docMk/>
          <pc:sldMk cId="1678551957" sldId="988"/>
        </pc:sldMkLst>
        <pc:spChg chg="mod">
          <ac:chgData name="Chunping Xu" userId="a5962ba47313b1f5" providerId="LiveId" clId="{0FF7916F-7FAF-45F0-8197-7C6F08CD29CA}" dt="2020-12-24T23:06:18.897" v="950" actId="20578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1:56:40.601" v="659" actId="20577"/>
        <pc:sldMkLst>
          <pc:docMk/>
          <pc:sldMk cId="302137505" sldId="997"/>
        </pc:sldMkLst>
        <pc:spChg chg="mod">
          <ac:chgData name="Chunping Xu" userId="a5962ba47313b1f5" providerId="LiveId" clId="{0FF7916F-7FAF-45F0-8197-7C6F08CD29CA}" dt="2020-12-24T21:56:40.601" v="659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5T23:09:03.689" v="1694" actId="207"/>
        <pc:sldMkLst>
          <pc:docMk/>
          <pc:sldMk cId="2876378921" sldId="998"/>
        </pc:sldMkLst>
        <pc:spChg chg="mod">
          <ac:chgData name="Chunping Xu" userId="a5962ba47313b1f5" providerId="LiveId" clId="{0FF7916F-7FAF-45F0-8197-7C6F08CD29CA}" dt="2020-12-25T23:09:03.689" v="1694" actId="20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0FF7916F-7FAF-45F0-8197-7C6F08CD29CA}" dt="2020-12-20T23:46:18.398" v="452" actId="20577"/>
        <pc:sldMkLst>
          <pc:docMk/>
          <pc:sldMk cId="3219226973" sldId="999"/>
        </pc:sldMkLst>
        <pc:spChg chg="mod">
          <ac:chgData name="Chunping Xu" userId="a5962ba47313b1f5" providerId="LiveId" clId="{0FF7916F-7FAF-45F0-8197-7C6F08CD29CA}" dt="2020-12-20T23:46:18.398" v="452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0FF7916F-7FAF-45F0-8197-7C6F08CD29CA}" dt="2020-12-25T23:13:58.075" v="1716"/>
        <pc:sldMkLst>
          <pc:docMk/>
          <pc:sldMk cId="3473911688" sldId="1000"/>
        </pc:sldMkLst>
        <pc:spChg chg="mod">
          <ac:chgData name="Chunping Xu" userId="a5962ba47313b1f5" providerId="LiveId" clId="{0FF7916F-7FAF-45F0-8197-7C6F08CD29CA}" dt="2020-12-25T23:04:32.113" v="1609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2262061400" sldId="1002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751498675" sldId="1003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640696470" sldId="1004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098605856" sldId="1005"/>
        </pc:sldMkLst>
      </pc:sldChg>
      <pc:sldChg chg="modSp mod">
        <pc:chgData name="Chunping Xu" userId="a5962ba47313b1f5" providerId="LiveId" clId="{0FF7916F-7FAF-45F0-8197-7C6F08CD29CA}" dt="2020-12-24T22:47:29.800" v="778" actId="20577"/>
        <pc:sldMkLst>
          <pc:docMk/>
          <pc:sldMk cId="2157856618" sldId="1009"/>
        </pc:sldMkLst>
        <pc:spChg chg="mod">
          <ac:chgData name="Chunping Xu" userId="a5962ba47313b1f5" providerId="LiveId" clId="{0FF7916F-7FAF-45F0-8197-7C6F08CD29CA}" dt="2020-12-24T22:47:29.800" v="778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11:10.307" v="675" actId="948"/>
        <pc:sldMkLst>
          <pc:docMk/>
          <pc:sldMk cId="609872020" sldId="1010"/>
        </pc:sldMkLst>
        <pc:spChg chg="mod">
          <ac:chgData name="Chunping Xu" userId="a5962ba47313b1f5" providerId="LiveId" clId="{0FF7916F-7FAF-45F0-8197-7C6F08CD29CA}" dt="2020-12-24T22:11:10.307" v="675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38:44.359" v="721" actId="20577"/>
        <pc:sldMkLst>
          <pc:docMk/>
          <pc:sldMk cId="1798282792" sldId="1011"/>
        </pc:sldMkLst>
        <pc:spChg chg="mod">
          <ac:chgData name="Chunping Xu" userId="a5962ba47313b1f5" providerId="LiveId" clId="{0FF7916F-7FAF-45F0-8197-7C6F08CD29CA}" dt="2020-12-24T22:38:44.359" v="721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addSp delSp modSp del mod modAnim addCm delCm">
        <pc:chgData name="Chunping Xu" userId="a5962ba47313b1f5" providerId="LiveId" clId="{0FF7916F-7FAF-45F0-8197-7C6F08CD29CA}" dt="2020-12-24T22:48:33.119" v="781" actId="47"/>
        <pc:sldMkLst>
          <pc:docMk/>
          <pc:sldMk cId="2346822702" sldId="1012"/>
        </pc:sldMkLst>
        <pc:spChg chg="add del mod">
          <ac:chgData name="Chunping Xu" userId="a5962ba47313b1f5" providerId="LiveId" clId="{0FF7916F-7FAF-45F0-8197-7C6F08CD29CA}" dt="2020-12-21T00:15:38.781" v="572" actId="21"/>
          <ac:spMkLst>
            <pc:docMk/>
            <pc:sldMk cId="2346822702" sldId="1012"/>
            <ac:spMk id="4" creationId="{295E92AA-58C3-4E83-91C3-DC08DBE9C512}"/>
          </ac:spMkLst>
        </pc:spChg>
        <pc:spChg chg="mod">
          <ac:chgData name="Chunping Xu" userId="a5962ba47313b1f5" providerId="LiveId" clId="{0FF7916F-7FAF-45F0-8197-7C6F08CD29CA}" dt="2020-12-21T00:15:45.116" v="579"/>
          <ac:spMkLst>
            <pc:docMk/>
            <pc:sldMk cId="2346822702" sldId="1012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233062926" sldId="1013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869197945" sldId="1014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108691170" sldId="1015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316612628" sldId="1016"/>
        </pc:sldMkLst>
      </pc:sldChg>
      <pc:sldChg chg="del">
        <pc:chgData name="Chunping Xu" userId="a5962ba47313b1f5" providerId="LiveId" clId="{0FF7916F-7FAF-45F0-8197-7C6F08CD29CA}" dt="2020-12-20T22:44:06.011" v="16" actId="47"/>
        <pc:sldMkLst>
          <pc:docMk/>
          <pc:sldMk cId="2563610397" sldId="1017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214431658" sldId="1018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131707285" sldId="1019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10381414" sldId="1020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902905487" sldId="1021"/>
        </pc:sldMkLst>
      </pc:sldChg>
      <pc:sldChg chg="modSp add mod">
        <pc:chgData name="Chunping Xu" userId="a5962ba47313b1f5" providerId="LiveId" clId="{0FF7916F-7FAF-45F0-8197-7C6F08CD29CA}" dt="2020-12-24T22:46:49.815" v="772" actId="6549"/>
        <pc:sldMkLst>
          <pc:docMk/>
          <pc:sldMk cId="862725308" sldId="1022"/>
        </pc:sldMkLst>
        <pc:spChg chg="mod">
          <ac:chgData name="Chunping Xu" userId="a5962ba47313b1f5" providerId="LiveId" clId="{0FF7916F-7FAF-45F0-8197-7C6F08CD29CA}" dt="2020-12-24T22:46:49.815" v="772" actId="6549"/>
          <ac:spMkLst>
            <pc:docMk/>
            <pc:sldMk cId="862725308" sldId="102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4T22:46:34.305" v="769" actId="6549"/>
        <pc:sldMkLst>
          <pc:docMk/>
          <pc:sldMk cId="508894491" sldId="1023"/>
        </pc:sldMkLst>
        <pc:spChg chg="mod">
          <ac:chgData name="Chunping Xu" userId="a5962ba47313b1f5" providerId="LiveId" clId="{0FF7916F-7FAF-45F0-8197-7C6F08CD29CA}" dt="2020-12-24T22:46:34.305" v="769" actId="6549"/>
          <ac:spMkLst>
            <pc:docMk/>
            <pc:sldMk cId="508894491" sldId="1023"/>
            <ac:spMk id="160782" creationId="{BDFD54D5-728E-4DE0-B8CD-BB0D37C84E5C}"/>
          </ac:spMkLst>
        </pc:spChg>
      </pc:sldChg>
      <pc:sldChg chg="addSp delSp modSp new mod modAnim">
        <pc:chgData name="Chunping Xu" userId="a5962ba47313b1f5" providerId="LiveId" clId="{0FF7916F-7FAF-45F0-8197-7C6F08CD29CA}" dt="2020-12-21T00:23:24.526" v="642"/>
        <pc:sldMkLst>
          <pc:docMk/>
          <pc:sldMk cId="2757870086" sldId="1024"/>
        </pc:sldMkLst>
        <pc:spChg chg="add del mod">
          <ac:chgData name="Chunping Xu" userId="a5962ba47313b1f5" providerId="LiveId" clId="{0FF7916F-7FAF-45F0-8197-7C6F08CD29CA}" dt="2020-12-21T00:00:50.898" v="461"/>
          <ac:spMkLst>
            <pc:docMk/>
            <pc:sldMk cId="2757870086" sldId="1024"/>
            <ac:spMk id="5" creationId="{C93E1DDC-9334-4865-BA0D-C17838AF7E38}"/>
          </ac:spMkLst>
        </pc:spChg>
        <pc:spChg chg="add mod">
          <ac:chgData name="Chunping Xu" userId="a5962ba47313b1f5" providerId="LiveId" clId="{0FF7916F-7FAF-45F0-8197-7C6F08CD29CA}" dt="2020-12-21T00:14:08.153" v="561" actId="20577"/>
          <ac:spMkLst>
            <pc:docMk/>
            <pc:sldMk cId="2757870086" sldId="1024"/>
            <ac:spMk id="6" creationId="{0825B48B-2276-41B7-B6D7-4DB348BDE0B3}"/>
          </ac:spMkLst>
        </pc:spChg>
        <pc:spChg chg="add mod">
          <ac:chgData name="Chunping Xu" userId="a5962ba47313b1f5" providerId="LiveId" clId="{0FF7916F-7FAF-45F0-8197-7C6F08CD29CA}" dt="2020-12-21T00:02:26.061" v="477" actId="1076"/>
          <ac:spMkLst>
            <pc:docMk/>
            <pc:sldMk cId="2757870086" sldId="1024"/>
            <ac:spMk id="7" creationId="{D6F903D5-4020-46C5-94EF-2F6DCD495166}"/>
          </ac:spMkLst>
        </pc:spChg>
        <pc:spChg chg="add mod">
          <ac:chgData name="Chunping Xu" userId="a5962ba47313b1f5" providerId="LiveId" clId="{0FF7916F-7FAF-45F0-8197-7C6F08CD29CA}" dt="2020-12-21T00:14:22.217" v="562"/>
          <ac:spMkLst>
            <pc:docMk/>
            <pc:sldMk cId="2757870086" sldId="1024"/>
            <ac:spMk id="8" creationId="{CF4638CB-490D-4A6D-913A-45268A3AE770}"/>
          </ac:spMkLst>
        </pc:spChg>
        <pc:spChg chg="add mod">
          <ac:chgData name="Chunping Xu" userId="a5962ba47313b1f5" providerId="LiveId" clId="{0FF7916F-7FAF-45F0-8197-7C6F08CD29CA}" dt="2020-12-21T00:14:36.315" v="563"/>
          <ac:spMkLst>
            <pc:docMk/>
            <pc:sldMk cId="2757870086" sldId="1024"/>
            <ac:spMk id="9" creationId="{30445EE6-2874-4602-8AFB-51A154E0BF35}"/>
          </ac:spMkLst>
        </pc:spChg>
        <pc:spChg chg="add mod">
          <ac:chgData name="Chunping Xu" userId="a5962ba47313b1f5" providerId="LiveId" clId="{0FF7916F-7FAF-45F0-8197-7C6F08CD29CA}" dt="2020-12-21T00:15:02.420" v="569" actId="20577"/>
          <ac:spMkLst>
            <pc:docMk/>
            <pc:sldMk cId="2757870086" sldId="1024"/>
            <ac:spMk id="10" creationId="{EAB700D2-FDF4-4A51-93D2-B8EC278ECADA}"/>
          </ac:spMkLst>
        </pc:spChg>
        <pc:spChg chg="add mod">
          <ac:chgData name="Chunping Xu" userId="a5962ba47313b1f5" providerId="LiveId" clId="{0FF7916F-7FAF-45F0-8197-7C6F08CD29CA}" dt="2020-12-21T00:15:57.111" v="580"/>
          <ac:spMkLst>
            <pc:docMk/>
            <pc:sldMk cId="2757870086" sldId="1024"/>
            <ac:spMk id="11" creationId="{8A922484-E84B-4613-B7C9-E0AF58B0CEAB}"/>
          </ac:spMkLst>
        </pc:spChg>
        <pc:spChg chg="add mod">
          <ac:chgData name="Chunping Xu" userId="a5962ba47313b1f5" providerId="LiveId" clId="{0FF7916F-7FAF-45F0-8197-7C6F08CD29CA}" dt="2020-12-21T00:16:07.998" v="581"/>
          <ac:spMkLst>
            <pc:docMk/>
            <pc:sldMk cId="2757870086" sldId="1024"/>
            <ac:spMk id="12" creationId="{7FBFFDF7-024E-4A22-A799-EA997A4F9E23}"/>
          </ac:spMkLst>
        </pc:spChg>
        <pc:spChg chg="add mod">
          <ac:chgData name="Chunping Xu" userId="a5962ba47313b1f5" providerId="LiveId" clId="{0FF7916F-7FAF-45F0-8197-7C6F08CD29CA}" dt="2020-12-21T00:16:20.687" v="583" actId="20577"/>
          <ac:spMkLst>
            <pc:docMk/>
            <pc:sldMk cId="2757870086" sldId="1024"/>
            <ac:spMk id="13" creationId="{FA74A012-2977-46E2-9FE5-02F03C44B580}"/>
          </ac:spMkLst>
        </pc:spChg>
        <pc:spChg chg="add mod">
          <ac:chgData name="Chunping Xu" userId="a5962ba47313b1f5" providerId="LiveId" clId="{0FF7916F-7FAF-45F0-8197-7C6F08CD29CA}" dt="2020-12-21T00:19:12.468" v="593" actId="207"/>
          <ac:spMkLst>
            <pc:docMk/>
            <pc:sldMk cId="2757870086" sldId="1024"/>
            <ac:spMk id="14" creationId="{7688EC54-C95B-4D97-8FE5-D171EE988C5C}"/>
          </ac:spMkLst>
        </pc:spChg>
        <pc:spChg chg="add mod">
          <ac:chgData name="Chunping Xu" userId="a5962ba47313b1f5" providerId="LiveId" clId="{0FF7916F-7FAF-45F0-8197-7C6F08CD29CA}" dt="2020-12-21T00:19:18.511" v="594" actId="207"/>
          <ac:spMkLst>
            <pc:docMk/>
            <pc:sldMk cId="2757870086" sldId="1024"/>
            <ac:spMk id="15" creationId="{58595792-27D4-47FB-A34B-372C327CB203}"/>
          </ac:spMkLst>
        </pc:spChg>
        <pc:spChg chg="add mod">
          <ac:chgData name="Chunping Xu" userId="a5962ba47313b1f5" providerId="LiveId" clId="{0FF7916F-7FAF-45F0-8197-7C6F08CD29CA}" dt="2020-12-21T00:19:06.418" v="592" actId="207"/>
          <ac:spMkLst>
            <pc:docMk/>
            <pc:sldMk cId="2757870086" sldId="1024"/>
            <ac:spMk id="16" creationId="{286173D7-E39A-4D14-A84D-1091B00DDB9D}"/>
          </ac:spMkLst>
        </pc:spChg>
        <pc:spChg chg="add mod">
          <ac:chgData name="Chunping Xu" userId="a5962ba47313b1f5" providerId="LiveId" clId="{0FF7916F-7FAF-45F0-8197-7C6F08CD29CA}" dt="2020-12-21T00:19:23.911" v="595" actId="207"/>
          <ac:spMkLst>
            <pc:docMk/>
            <pc:sldMk cId="2757870086" sldId="1024"/>
            <ac:spMk id="17" creationId="{96AC9CEE-6400-4AD5-A849-BAABA7A886B4}"/>
          </ac:spMkLst>
        </pc:spChg>
        <pc:spChg chg="add mod">
          <ac:chgData name="Chunping Xu" userId="a5962ba47313b1f5" providerId="LiveId" clId="{0FF7916F-7FAF-45F0-8197-7C6F08CD29CA}" dt="2020-12-21T00:19:29.720" v="596" actId="207"/>
          <ac:spMkLst>
            <pc:docMk/>
            <pc:sldMk cId="2757870086" sldId="1024"/>
            <ac:spMk id="18" creationId="{80B2BD0A-CE37-4562-93E4-B03916BE0CAF}"/>
          </ac:spMkLst>
        </pc:spChg>
        <pc:spChg chg="add mod">
          <ac:chgData name="Chunping Xu" userId="a5962ba47313b1f5" providerId="LiveId" clId="{0FF7916F-7FAF-45F0-8197-7C6F08CD29CA}" dt="2020-12-21T00:19:36.424" v="597" actId="207"/>
          <ac:spMkLst>
            <pc:docMk/>
            <pc:sldMk cId="2757870086" sldId="1024"/>
            <ac:spMk id="19" creationId="{C245FE00-AF69-45EC-8E20-335DA7056908}"/>
          </ac:spMkLst>
        </pc:spChg>
        <pc:spChg chg="add mod">
          <ac:chgData name="Chunping Xu" userId="a5962ba47313b1f5" providerId="LiveId" clId="{0FF7916F-7FAF-45F0-8197-7C6F08CD29CA}" dt="2020-12-21T00:19:42.527" v="598" actId="207"/>
          <ac:spMkLst>
            <pc:docMk/>
            <pc:sldMk cId="2757870086" sldId="1024"/>
            <ac:spMk id="20" creationId="{844C212D-9789-40D6-8DC4-229E3E655050}"/>
          </ac:spMkLst>
        </pc:spChg>
        <pc:spChg chg="add mod">
          <ac:chgData name="Chunping Xu" userId="a5962ba47313b1f5" providerId="LiveId" clId="{0FF7916F-7FAF-45F0-8197-7C6F08CD29CA}" dt="2020-12-21T00:08:23.872" v="512" actId="207"/>
          <ac:spMkLst>
            <pc:docMk/>
            <pc:sldMk cId="2757870086" sldId="1024"/>
            <ac:spMk id="21" creationId="{0C60F8B3-BA5B-44FA-80C9-0ECD94F1FC57}"/>
          </ac:spMkLst>
        </pc:spChg>
        <pc:spChg chg="add mod">
          <ac:chgData name="Chunping Xu" userId="a5962ba47313b1f5" providerId="LiveId" clId="{0FF7916F-7FAF-45F0-8197-7C6F08CD29CA}" dt="2020-12-21T00:09:23.531" v="522" actId="14100"/>
          <ac:spMkLst>
            <pc:docMk/>
            <pc:sldMk cId="2757870086" sldId="1024"/>
            <ac:spMk id="22" creationId="{42D5036F-A7EB-4C93-B293-2CCE89C0F9AF}"/>
          </ac:spMkLst>
        </pc:spChg>
        <pc:spChg chg="add del mod">
          <ac:chgData name="Chunping Xu" userId="a5962ba47313b1f5" providerId="LiveId" clId="{0FF7916F-7FAF-45F0-8197-7C6F08CD29CA}" dt="2020-12-21T00:09:37.163" v="524"/>
          <ac:spMkLst>
            <pc:docMk/>
            <pc:sldMk cId="2757870086" sldId="1024"/>
            <ac:spMk id="23" creationId="{46C79CD6-EBC9-43C0-8054-9371D93A3BDF}"/>
          </ac:spMkLst>
        </pc:spChg>
        <pc:spChg chg="add mod">
          <ac:chgData name="Chunping Xu" userId="a5962ba47313b1f5" providerId="LiveId" clId="{0FF7916F-7FAF-45F0-8197-7C6F08CD29CA}" dt="2020-12-21T00:11:14.079" v="537" actId="1076"/>
          <ac:spMkLst>
            <pc:docMk/>
            <pc:sldMk cId="2757870086" sldId="1024"/>
            <ac:spMk id="24" creationId="{6CBA55F2-E51D-47E1-B475-57CEAD55B4FB}"/>
          </ac:spMkLst>
        </pc:spChg>
        <pc:spChg chg="add mod">
          <ac:chgData name="Chunping Xu" userId="a5962ba47313b1f5" providerId="LiveId" clId="{0FF7916F-7FAF-45F0-8197-7C6F08CD29CA}" dt="2020-12-21T00:11:03.735" v="536" actId="1076"/>
          <ac:spMkLst>
            <pc:docMk/>
            <pc:sldMk cId="2757870086" sldId="1024"/>
            <ac:spMk id="25" creationId="{57764060-3EEA-4313-B832-B5551A956E6F}"/>
          </ac:spMkLst>
        </pc:spChg>
        <pc:spChg chg="add mod">
          <ac:chgData name="Chunping Xu" userId="a5962ba47313b1f5" providerId="LiveId" clId="{0FF7916F-7FAF-45F0-8197-7C6F08CD29CA}" dt="2020-12-21T00:11:39.025" v="538" actId="1076"/>
          <ac:spMkLst>
            <pc:docMk/>
            <pc:sldMk cId="2757870086" sldId="1024"/>
            <ac:spMk id="26" creationId="{A2B1A82E-37B7-4B7C-8412-692FC276E5D4}"/>
          </ac:spMkLst>
        </pc:spChg>
        <pc:spChg chg="add mod">
          <ac:chgData name="Chunping Xu" userId="a5962ba47313b1f5" providerId="LiveId" clId="{0FF7916F-7FAF-45F0-8197-7C6F08CD29CA}" dt="2020-12-21T00:11:43.796" v="539" actId="1076"/>
          <ac:spMkLst>
            <pc:docMk/>
            <pc:sldMk cId="2757870086" sldId="1024"/>
            <ac:spMk id="27" creationId="{DB60BCFF-2FA9-4035-B295-495A3D600080}"/>
          </ac:spMkLst>
        </pc:spChg>
        <pc:spChg chg="add mod">
          <ac:chgData name="Chunping Xu" userId="a5962ba47313b1f5" providerId="LiveId" clId="{0FF7916F-7FAF-45F0-8197-7C6F08CD29CA}" dt="2020-12-21T00:11:48.625" v="540" actId="1076"/>
          <ac:spMkLst>
            <pc:docMk/>
            <pc:sldMk cId="2757870086" sldId="1024"/>
            <ac:spMk id="28" creationId="{BFDF0DD5-83FB-4DF6-8E8E-A047F95F8306}"/>
          </ac:spMkLst>
        </pc:spChg>
        <pc:spChg chg="add mod">
          <ac:chgData name="Chunping Xu" userId="a5962ba47313b1f5" providerId="LiveId" clId="{0FF7916F-7FAF-45F0-8197-7C6F08CD29CA}" dt="2020-12-21T00:11:59.384" v="541" actId="1076"/>
          <ac:spMkLst>
            <pc:docMk/>
            <pc:sldMk cId="2757870086" sldId="1024"/>
            <ac:spMk id="29" creationId="{F4C59482-0B14-4D7E-8080-6F81F5D8D8B9}"/>
          </ac:spMkLst>
        </pc:spChg>
        <pc:graphicFrameChg chg="add del mod modGraphic">
          <ac:chgData name="Chunping Xu" userId="a5962ba47313b1f5" providerId="LiveId" clId="{0FF7916F-7FAF-45F0-8197-7C6F08CD29CA}" dt="2020-12-21T00:00:02.141" v="458" actId="1032"/>
          <ac:graphicFrameMkLst>
            <pc:docMk/>
            <pc:sldMk cId="2757870086" sldId="1024"/>
            <ac:graphicFrameMk id="4" creationId="{DC72188E-3502-458D-9719-C657BAFD64AB}"/>
          </ac:graphicFrameMkLst>
        </pc:graphicFrameChg>
      </pc:sldChg>
      <pc:sldChg chg="add del">
        <pc:chgData name="Chunping Xu" userId="a5962ba47313b1f5" providerId="LiveId" clId="{0FF7916F-7FAF-45F0-8197-7C6F08CD29CA}" dt="2020-12-20T22:49:55.435" v="43" actId="47"/>
        <pc:sldMkLst>
          <pc:docMk/>
          <pc:sldMk cId="2992621935" sldId="1024"/>
        </pc:sldMkLst>
      </pc:sldChg>
      <pc:sldChg chg="modSp add mod modAnim">
        <pc:chgData name="Chunping Xu" userId="a5962ba47313b1f5" providerId="LiveId" clId="{0FF7916F-7FAF-45F0-8197-7C6F08CD29CA}" dt="2020-12-25T23:14:15.749" v="1718"/>
        <pc:sldMkLst>
          <pc:docMk/>
          <pc:sldMk cId="600637141" sldId="1025"/>
        </pc:sldMkLst>
        <pc:spChg chg="mod">
          <ac:chgData name="Chunping Xu" userId="a5962ba47313b1f5" providerId="LiveId" clId="{0FF7916F-7FAF-45F0-8197-7C6F08CD29CA}" dt="2020-12-25T23:07:03.126" v="1671" actId="207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FF7916F-7FAF-45F0-8197-7C6F08CD29CA}" dt="2020-12-25T23:14:05.462" v="1717"/>
        <pc:sldMkLst>
          <pc:docMk/>
          <pc:sldMk cId="3496616242" sldId="1026"/>
        </pc:sldMkLst>
        <pc:spChg chg="mod">
          <ac:chgData name="Chunping Xu" userId="a5962ba47313b1f5" providerId="LiveId" clId="{0FF7916F-7FAF-45F0-8197-7C6F08CD29CA}" dt="2020-12-25T23:06:20.754" v="1648" actId="255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30.865" v="1691" actId="207"/>
        <pc:sldMkLst>
          <pc:docMk/>
          <pc:sldMk cId="1987469209" sldId="1027"/>
        </pc:sldMkLst>
        <pc:spChg chg="mod">
          <ac:chgData name="Chunping Xu" userId="a5962ba47313b1f5" providerId="LiveId" clId="{0FF7916F-7FAF-45F0-8197-7C6F08CD29CA}" dt="2020-12-25T23:08:30.865" v="1691" actId="207"/>
          <ac:spMkLst>
            <pc:docMk/>
            <pc:sldMk cId="1987469209" sldId="1027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FF7916F-7FAF-45F0-8197-7C6F08CD29CA}" dt="2020-12-24T22:37:03.731" v="710" actId="47"/>
        <pc:sldMkLst>
          <pc:docMk/>
          <pc:sldMk cId="1349657552" sldId="1028"/>
        </pc:sldMkLst>
        <pc:picChg chg="add del mod">
          <ac:chgData name="Chunping Xu" userId="a5962ba47313b1f5" providerId="LiveId" clId="{0FF7916F-7FAF-45F0-8197-7C6F08CD29CA}" dt="2020-12-24T22:15:38.545" v="690"/>
          <ac:picMkLst>
            <pc:docMk/>
            <pc:sldMk cId="1349657552" sldId="1028"/>
            <ac:picMk id="2" creationId="{54709411-090D-44C2-BB5A-0C5108B64411}"/>
          </ac:picMkLst>
        </pc:picChg>
        <pc:picChg chg="add">
          <ac:chgData name="Chunping Xu" userId="a5962ba47313b1f5" providerId="LiveId" clId="{0FF7916F-7FAF-45F0-8197-7C6F08CD29CA}" dt="2020-12-24T22:16:48.977" v="691"/>
          <ac:picMkLst>
            <pc:docMk/>
            <pc:sldMk cId="1349657552" sldId="1028"/>
            <ac:picMk id="3" creationId="{3DBC6075-441E-472E-8E99-7BC650CD251C}"/>
          </ac:picMkLst>
        </pc:picChg>
      </pc:sldChg>
      <pc:sldChg chg="addSp modSp new mod">
        <pc:chgData name="Chunping Xu" userId="a5962ba47313b1f5" providerId="LiveId" clId="{0FF7916F-7FAF-45F0-8197-7C6F08CD29CA}" dt="2020-12-24T22:20:58.760" v="695" actId="14100"/>
        <pc:sldMkLst>
          <pc:docMk/>
          <pc:sldMk cId="4154747119" sldId="1029"/>
        </pc:sldMkLst>
        <pc:picChg chg="add mod">
          <ac:chgData name="Chunping Xu" userId="a5962ba47313b1f5" providerId="LiveId" clId="{0FF7916F-7FAF-45F0-8197-7C6F08CD29CA}" dt="2020-12-24T22:20:58.760" v="695" actId="14100"/>
          <ac:picMkLst>
            <pc:docMk/>
            <pc:sldMk cId="4154747119" sldId="1029"/>
            <ac:picMk id="2" creationId="{460C2828-32B2-426B-885C-304C62F7B3F2}"/>
          </ac:picMkLst>
        </pc:picChg>
      </pc:sldChg>
      <pc:sldChg chg="addSp modSp new mod ord">
        <pc:chgData name="Chunping Xu" userId="a5962ba47313b1f5" providerId="LiveId" clId="{0FF7916F-7FAF-45F0-8197-7C6F08CD29CA}" dt="2020-12-24T22:35:08.864" v="706"/>
        <pc:sldMkLst>
          <pc:docMk/>
          <pc:sldMk cId="2922730317" sldId="1030"/>
        </pc:sldMkLst>
        <pc:picChg chg="add mod">
          <ac:chgData name="Chunping Xu" userId="a5962ba47313b1f5" providerId="LiveId" clId="{0FF7916F-7FAF-45F0-8197-7C6F08CD29CA}" dt="2020-12-24T22:31:42.117" v="699" actId="14100"/>
          <ac:picMkLst>
            <pc:docMk/>
            <pc:sldMk cId="2922730317" sldId="1030"/>
            <ac:picMk id="2" creationId="{02A2C786-E574-4639-B78B-1E13F6F80BCC}"/>
          </ac:picMkLst>
        </pc:picChg>
      </pc:sldChg>
      <pc:sldChg chg="addSp modSp new del mod">
        <pc:chgData name="Chunping Xu" userId="a5962ba47313b1f5" providerId="LiveId" clId="{0FF7916F-7FAF-45F0-8197-7C6F08CD29CA}" dt="2020-12-24T22:37:08.213" v="711" actId="47"/>
        <pc:sldMkLst>
          <pc:docMk/>
          <pc:sldMk cId="596482684" sldId="1031"/>
        </pc:sldMkLst>
        <pc:picChg chg="add mod">
          <ac:chgData name="Chunping Xu" userId="a5962ba47313b1f5" providerId="LiveId" clId="{0FF7916F-7FAF-45F0-8197-7C6F08CD29CA}" dt="2020-12-24T22:34:45.246" v="704" actId="1076"/>
          <ac:picMkLst>
            <pc:docMk/>
            <pc:sldMk cId="596482684" sldId="1031"/>
            <ac:picMk id="2" creationId="{25072175-825A-4DA2-997D-FA21E59D8BAF}"/>
          </ac:picMkLst>
        </pc:picChg>
      </pc:sldChg>
      <pc:sldChg chg="modSp add mod">
        <pc:chgData name="Chunping Xu" userId="a5962ba47313b1f5" providerId="LiveId" clId="{0FF7916F-7FAF-45F0-8197-7C6F08CD29CA}" dt="2020-12-24T22:47:19.108" v="776" actId="20577"/>
        <pc:sldMkLst>
          <pc:docMk/>
          <pc:sldMk cId="1158396385" sldId="1032"/>
        </pc:sldMkLst>
        <pc:spChg chg="mod">
          <ac:chgData name="Chunping Xu" userId="a5962ba47313b1f5" providerId="LiveId" clId="{0FF7916F-7FAF-45F0-8197-7C6F08CD29CA}" dt="2020-12-24T22:47:19.108" v="776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 del">
        <pc:chgData name="Chunping Xu" userId="a5962ba47313b1f5" providerId="LiveId" clId="{0FF7916F-7FAF-45F0-8197-7C6F08CD29CA}" dt="2020-12-24T22:37:40.918" v="714"/>
        <pc:sldMkLst>
          <pc:docMk/>
          <pc:sldMk cId="916011007" sldId="1033"/>
        </pc:sldMkLst>
      </pc:sldChg>
      <pc:sldChg chg="addSp modSp add mod modAnim">
        <pc:chgData name="Chunping Xu" userId="a5962ba47313b1f5" providerId="LiveId" clId="{0FF7916F-7FAF-45F0-8197-7C6F08CD29CA}" dt="2020-12-25T23:15:34.535" v="1723"/>
        <pc:sldMkLst>
          <pc:docMk/>
          <pc:sldMk cId="3564216362" sldId="1033"/>
        </pc:sldMkLst>
        <pc:spChg chg="mod">
          <ac:chgData name="Chunping Xu" userId="a5962ba47313b1f5" providerId="LiveId" clId="{0FF7916F-7FAF-45F0-8197-7C6F08CD29CA}" dt="2020-12-25T23:09:39.200" v="1698"/>
          <ac:spMkLst>
            <pc:docMk/>
            <pc:sldMk cId="3564216362" sldId="1033"/>
            <ac:spMk id="14" creationId="{E54314A1-F883-4C78-A618-2BDCAEE3F764}"/>
          </ac:spMkLst>
        </pc:spChg>
        <pc:spChg chg="add mod">
          <ac:chgData name="Chunping Xu" userId="a5962ba47313b1f5" providerId="LiveId" clId="{0FF7916F-7FAF-45F0-8197-7C6F08CD29CA}" dt="2020-12-25T23:11:32.318" v="1706" actId="1076"/>
          <ac:spMkLst>
            <pc:docMk/>
            <pc:sldMk cId="3564216362" sldId="1033"/>
            <ac:spMk id="24" creationId="{DB11A6F1-3FB2-41C5-9D27-16D1461FE6C5}"/>
          </ac:spMkLst>
        </pc:spChg>
        <pc:spChg chg="add mod">
          <ac:chgData name="Chunping Xu" userId="a5962ba47313b1f5" providerId="LiveId" clId="{0FF7916F-7FAF-45F0-8197-7C6F08CD29CA}" dt="2020-12-25T23:15:32.147" v="1722" actId="1076"/>
          <ac:spMkLst>
            <pc:docMk/>
            <pc:sldMk cId="3564216362" sldId="1033"/>
            <ac:spMk id="25" creationId="{C7F4821A-FDAB-48AC-ACF3-DFE2BFCFF504}"/>
          </ac:spMkLst>
        </pc:spChg>
      </pc:sldChg>
      <pc:sldChg chg="modSp add mod modAnim">
        <pc:chgData name="Chunping Xu" userId="a5962ba47313b1f5" providerId="LiveId" clId="{0FF7916F-7FAF-45F0-8197-7C6F08CD29CA}" dt="2020-12-25T23:19:00.004" v="1747"/>
        <pc:sldMkLst>
          <pc:docMk/>
          <pc:sldMk cId="1953323311" sldId="1034"/>
        </pc:sldMkLst>
        <pc:spChg chg="mod">
          <ac:chgData name="Chunping Xu" userId="a5962ba47313b1f5" providerId="LiveId" clId="{0FF7916F-7FAF-45F0-8197-7C6F08CD29CA}" dt="2020-12-25T23:18:29.727" v="1744"/>
          <ac:spMkLst>
            <pc:docMk/>
            <pc:sldMk cId="1953323311" sldId="10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50.969" v="1693" actId="207"/>
        <pc:sldMkLst>
          <pc:docMk/>
          <pc:sldMk cId="1260947858" sldId="1035"/>
        </pc:sldMkLst>
        <pc:spChg chg="mod">
          <ac:chgData name="Chunping Xu" userId="a5962ba47313b1f5" providerId="LiveId" clId="{0FF7916F-7FAF-45F0-8197-7C6F08CD29CA}" dt="2020-12-25T23:08:50.969" v="1693" actId="207"/>
          <ac:spMkLst>
            <pc:docMk/>
            <pc:sldMk cId="1260947858" sldId="1035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第二十一、二十二章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19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我又看見一個白色的大寶座與坐在上面的；從他面前天地都逃避，再無可見之處了。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我又看見死了的人，無論大小，都站在寶座前。案卷展開了，並且另有一卷展開，就是生命冊。死了的人都憑著這些案卷所記載的，照他們所行的受審判。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於是海交出其中的死人；死亡和陰間也交出其中的死人；他們都照各人所行的受審判。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死亡和陰間也被扔在火湖裡；這火湖就是第二次的死。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若有人名字沒記在生命冊上，他就被扔在火湖裡。</a:t>
            </a:r>
          </a:p>
        </p:txBody>
      </p:sp>
    </p:spTree>
    <p:extLst>
      <p:ext uri="{BB962C8B-B14F-4D97-AF65-F5344CB8AC3E}">
        <p14:creationId xmlns:p14="http://schemas.microsoft.com/office/powerpoint/2010/main" val="258691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那些没有听过福音的人会怎么样？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https://www.tgcchinese.org/article/what-about-those-who-havent-heard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* 没有听过福音的“好人”能进天堂吗？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* 婴孩去世会得救吗？</a:t>
            </a:r>
          </a:p>
        </p:txBody>
      </p:sp>
    </p:spTree>
    <p:extLst>
      <p:ext uri="{BB962C8B-B14F-4D97-AF65-F5344CB8AC3E}">
        <p14:creationId xmlns:p14="http://schemas.microsoft.com/office/powerpoint/2010/main" val="72984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* 没有听过福音的“好人”能进天堂吗？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（我个人的观点：）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、避免极端一：一定不得救。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、避免极端二：一定会得救。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、即便有得救的可能性，但从比例上，一定是极少数；否则基督就不用成为赎罪祭了，也不用给教会大使命了。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、最终审判的权柄在上帝，而上帝是公义的；我们要尽量把握传福音的机会，也求主保守我们的爱心和智慧。</a:t>
            </a:r>
          </a:p>
        </p:txBody>
      </p:sp>
    </p:spTree>
    <p:extLst>
      <p:ext uri="{BB962C8B-B14F-4D97-AF65-F5344CB8AC3E}">
        <p14:creationId xmlns:p14="http://schemas.microsoft.com/office/powerpoint/2010/main" val="252563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9875" y="307474"/>
            <a:ext cx="11076495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1:1-1:8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引言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1:9-22:17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主体部分（所看见的，全部异象）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1:9-1:20	</a:t>
            </a:r>
            <a:r>
              <a:rPr lang="zh-CN" altLang="en-US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异象的开始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</a:t>
            </a:r>
            <a:r>
              <a:rPr lang="en-US" altLang="zh-CN" sz="2800" b="1" dirty="0">
                <a:solidFill>
                  <a:schemeClr val="bg2">
                    <a:lumMod val="50000"/>
                  </a:schemeClr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2:1-3:22	</a:t>
            </a: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现在的事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</a:t>
            </a: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4:1-22:5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将来的事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</a:t>
            </a: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4:1-19:21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现有天地将来会发生的事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20:1-20:15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千禧年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21:1-22:5	</a:t>
            </a:r>
            <a:r>
              <a:rPr lang="zh-CN" altLang="en-US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新天新地新圣城</a:t>
            </a:r>
            <a:endParaRPr lang="en-US" altLang="zh-CN" sz="28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22:6-22:17	</a:t>
            </a:r>
            <a:r>
              <a:rPr lang="zh-CN" altLang="en-US" sz="28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异象的结束</a:t>
            </a:r>
            <a:endParaRPr lang="zh-CN" altLang="en-US" sz="28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22:18-22:21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结语</a:t>
            </a:r>
          </a:p>
          <a:p>
            <a:pPr>
              <a:lnSpc>
                <a:spcPct val="150000"/>
              </a:lnSpc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676838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41" y="307474"/>
            <a:ext cx="1165153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</a:t>
            </a: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21:1-22:5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新天新地新圣城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	21:1-21:8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上帝的宣告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	21:9-22:5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天使的指示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22:6-22:17	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异象的结束</a:t>
            </a:r>
            <a:endParaRPr lang="zh-CN" altLang="en-US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22:18-22:21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结语</a:t>
            </a:r>
          </a:p>
        </p:txBody>
      </p:sp>
    </p:spTree>
    <p:extLst>
      <p:ext uri="{BB962C8B-B14F-4D97-AF65-F5344CB8AC3E}">
        <p14:creationId xmlns:p14="http://schemas.microsoft.com/office/powerpoint/2010/main" val="1546585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41" y="307474"/>
            <a:ext cx="11651530" cy="655052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21:1-21:8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上帝对于新天新地新圣城的宣告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4156667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我又看見一個新天新地；因為先前的天地已經過去了，海也不再有了。</a:t>
            </a:r>
          </a:p>
        </p:txBody>
      </p:sp>
    </p:spTree>
    <p:extLst>
      <p:ext uri="{BB962C8B-B14F-4D97-AF65-F5344CB8AC3E}">
        <p14:creationId xmlns:p14="http://schemas.microsoft.com/office/powerpoint/2010/main" val="1283365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彼得后书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但主的日子要像賊來到一樣。那日，天必大有響聲廢去，有形質的都要被烈火銷化，地和其上的物都要燒盡了。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這一切既然都要如此銷化，你們為人該當怎樣聖潔，怎樣敬虔，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切切仰望上帝的日子來到。在那日，天被火燒就銷化了，有形質的都要被烈火鎔化。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但我們照他的應許，盼望新天新地，有義居在其中。</a:t>
            </a: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我又看見一個新天新地；因為先前的天地已經過去了，海也不再有了。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我又看見聖城新耶路撒冷由上帝那裡從天而降，預備好了，就如新婦妝飾整齊，等候丈夫。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我聽見有大聲音從寶座出來說：「看哪，上帝的帳幕在人間。他要與人同住，他們要作他的子民。上帝要親自與他們同在，作他們的上帝。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上帝要擦去他們一切的眼淚；不再有死亡，也不再有悲哀、哭號、疼痛，因為以前的事都過去了。」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31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我們所講的事，其中第一要緊的，就是我們有這樣的大祭司，已經坐在天上至大者寶座的右邊，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在聖所，就是真帳幕裡，作執事；這帳幕是主所支的，不是人所支的。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他們供奉的事本是天上事的形狀和影像，正如摩西將要造帳幕的時候，蒙上帝警戒他，說：「你要謹慎，作各樣的物件都要照著在山上指示你的樣式。」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坐寶座的說：「看哪，我將一切都更新了！」又說：「你要寫上；因這些話是可信的，是真實的。」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他又對我說：「都成了！我是阿拉法，我是俄梅戛；我是初，我是終。我要將生命泉的水白白賜給那口渴的人喝。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得勝的，必承受這些為業：我要作他的上帝，他要作我的兒子。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惟有膽怯的、不信的、可憎的、殺人的、淫亂的、行邪術的、拜偶像的，和一切說謊話的，他們的分就在燒著硫磺的火湖裡；這是第二次的死。」</a:t>
            </a:r>
          </a:p>
        </p:txBody>
      </p:sp>
    </p:spTree>
    <p:extLst>
      <p:ext uri="{BB962C8B-B14F-4D97-AF65-F5344CB8AC3E}">
        <p14:creationId xmlns:p14="http://schemas.microsoft.com/office/powerpoint/2010/main" val="35390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这事以后，耶稣知道各样的事已经成了，为要使经上的话应验，就说：「我渴了。」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有一个器皿盛满了醋，放在那里；他们就拿海绒蘸满了醋，绑在牛膝草上，送到他口。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耶稣尝了那醋，就说：「成了！」便低下头，将灵魂交付上帝了。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41" y="307474"/>
            <a:ext cx="11651530" cy="655052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21:1-21:8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上帝对于新天新地新圣城的宣告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21:9-22:5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天使对于新耶路撒冷圣城的指示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157680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拿著七個金碗、盛滿末後七災的七位天使中，有一位來對我說：「你到這裡來，我要將新婦，就是羔羊的妻，指給你看。」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我被聖靈感動，天使就帶我到一座高大的山，將那由上帝那裡、從天而降的聖城耶路撒冷指示我。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城中有上帝的榮耀；城的光輝如同極貴的寶石，好像碧玉，明如水晶。</a:t>
            </a:r>
          </a:p>
        </p:txBody>
      </p:sp>
    </p:spTree>
    <p:extLst>
      <p:ext uri="{BB962C8B-B14F-4D97-AF65-F5344CB8AC3E}">
        <p14:creationId xmlns:p14="http://schemas.microsoft.com/office/powerpoint/2010/main" val="1916989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56C11-FAC4-4806-A2FC-A3D096086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2CA38-D024-4534-A5B9-8694E35D110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5D882-D02E-4E29-84BE-9190B9988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639" y="-3204"/>
            <a:ext cx="6815538" cy="686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4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77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圣城分四部分来看：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、城墙；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627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有高大的牆，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對我說話的，拿著金葦子當尺，要量那城和城門城牆。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城是四方的，長寬一樣。天使用葦子量那城，共有四千里，長、寬、高都是一樣；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又量了城牆，按著人的尺寸，就是天使的尺寸，共有一百四十四肘。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牆是碧玉造的；城是精金的，如同明淨的玻璃。</a:t>
            </a:r>
          </a:p>
        </p:txBody>
      </p:sp>
    </p:spTree>
    <p:extLst>
      <p:ext uri="{BB962C8B-B14F-4D97-AF65-F5344CB8AC3E}">
        <p14:creationId xmlns:p14="http://schemas.microsoft.com/office/powerpoint/2010/main" val="2297559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814" name="Picture 6">
            <a:extLst>
              <a:ext uri="{FF2B5EF4-FFF2-40B4-BE49-F238E27FC236}">
                <a16:creationId xmlns:a16="http://schemas.microsoft.com/office/drawing/2014/main" id="{32A6B8AA-116C-418A-9475-F64096A62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3811" name="Oval 3">
            <a:extLst>
              <a:ext uri="{FF2B5EF4-FFF2-40B4-BE49-F238E27FC236}">
                <a16:creationId xmlns:a16="http://schemas.microsoft.com/office/drawing/2014/main" id="{0823005E-738D-4511-9ED4-00F5226D2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690564"/>
            <a:ext cx="731838" cy="3968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3812" name="Oval 4">
            <a:extLst>
              <a:ext uri="{FF2B5EF4-FFF2-40B4-BE49-F238E27FC236}">
                <a16:creationId xmlns:a16="http://schemas.microsoft.com/office/drawing/2014/main" id="{2D5B69ED-F695-452E-AD20-C2764A195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5697538"/>
            <a:ext cx="806450" cy="328612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3813" name="Rectangle 5">
            <a:extLst>
              <a:ext uri="{FF2B5EF4-FFF2-40B4-BE49-F238E27FC236}">
                <a16:creationId xmlns:a16="http://schemas.microsoft.com/office/drawing/2014/main" id="{314929C0-D10C-4140-AB64-4E5E13701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977901"/>
            <a:ext cx="5119688" cy="5121275"/>
          </a:xfrm>
          <a:prstGeom prst="rect">
            <a:avLst/>
          </a:prstGeom>
          <a:solidFill>
            <a:srgbClr val="FF0000">
              <a:alpha val="10001"/>
            </a:srgbClr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TW" altLang="en-US">
              <a:ea typeface="新細明體" panose="02020500000000000000" pitchFamily="18" charset="-120"/>
            </a:endParaRPr>
          </a:p>
        </p:txBody>
      </p:sp>
      <p:sp>
        <p:nvSpPr>
          <p:cNvPr id="503815" name="Line 7">
            <a:extLst>
              <a:ext uri="{FF2B5EF4-FFF2-40B4-BE49-F238E27FC236}">
                <a16:creationId xmlns:a16="http://schemas.microsoft.com/office/drawing/2014/main" id="{7B4CE73F-A51E-465A-96DE-DDBA98FF5D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6551" y="2295525"/>
            <a:ext cx="5121275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6" name="Text Box 8">
            <a:extLst>
              <a:ext uri="{FF2B5EF4-FFF2-40B4-BE49-F238E27FC236}">
                <a16:creationId xmlns:a16="http://schemas.microsoft.com/office/drawing/2014/main" id="{3C988447-BD6D-41E1-B502-6F12B018C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4" y="1906589"/>
            <a:ext cx="1227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>
                <a:solidFill>
                  <a:schemeClr val="accent2"/>
                </a:solidFill>
                <a:ea typeface="SimSun" panose="02010600030101010101" pitchFamily="2" charset="-122"/>
              </a:rPr>
              <a:t>2,200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13" grpId="0" animBg="1"/>
      <p:bldP spid="5038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分四部分来看：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、城墙；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、城门；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020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有高大的牆，有十二個門，門上有十二位天使，門上又寫著以色列十二個支派的名字。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東邊有三門，北邊有三門，南邊有三門，西邊有三門。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十二個門是十二顆珍珠，每門是一顆珍珠。城內的街道是精金，好像明透的玻璃。</a:t>
            </a:r>
          </a:p>
        </p:txBody>
      </p:sp>
    </p:spTree>
    <p:extLst>
      <p:ext uri="{BB962C8B-B14F-4D97-AF65-F5344CB8AC3E}">
        <p14:creationId xmlns:p14="http://schemas.microsoft.com/office/powerpoint/2010/main" val="3167251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4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分四部分来看：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、城墙；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、城门；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、根基；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04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城牆有十二根基，根基上有羔羊十二使徒的名字。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城牆的根基是用各樣寶石修飾的：第一根基是碧玉；第二是藍寶石；第三是綠瑪瑙；第四是綠寶石；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第五是紅瑪瑙；第六是紅寶石；第七是黃璧璽；第八是水蒼玉；第九是紅璧璽；第十是翡翠；第十一是紫瑪瑙；第十二是紫晶。</a:t>
            </a:r>
          </a:p>
        </p:txBody>
      </p:sp>
    </p:spTree>
    <p:extLst>
      <p:ext uri="{BB962C8B-B14F-4D97-AF65-F5344CB8AC3E}">
        <p14:creationId xmlns:p14="http://schemas.microsoft.com/office/powerpoint/2010/main" val="873239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分四部分来看：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、城墙；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、城门；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、根基；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、城（内建筑）。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798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21:18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城是精金的，如同明淨的玻璃。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我未見城內有殿，因主上帝─全能者和羔羊為城的殿。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02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新圣城的这一切都指向：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利未记 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我是把你们从埃及地领出来的耶和华，要作你们的上帝；所以你们要圣洁，因为我是圣洁的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你晓谕以色列全会众说：你们要圣洁，因为我耶和华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你们的上帝是圣洁的。</a:t>
            </a:r>
          </a:p>
        </p:txBody>
      </p:sp>
    </p:spTree>
    <p:extLst>
      <p:ext uri="{BB962C8B-B14F-4D97-AF65-F5344CB8AC3E}">
        <p14:creationId xmlns:p14="http://schemas.microsoft.com/office/powerpoint/2010/main" val="269745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我未見城內有殿，因主上帝─全能者和羔羊為城的殿。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那城內又不用日月光照；因有上帝的榮耀光照，又有羔羊為城的燈。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列國要在城的光裡行走；地上的君王必將自己的榮耀歸與那城。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城門白晝總不關閉，在那裡原沒有黑夜。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人必將列國的榮耀、尊貴歸與那城。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凡不潔淨的，並那行可憎與虛謊之事的，總不得進那城；只有名字寫在羔羊生命冊上的才得進去。</a:t>
            </a:r>
          </a:p>
        </p:txBody>
      </p:sp>
    </p:spTree>
    <p:extLst>
      <p:ext uri="{BB962C8B-B14F-4D97-AF65-F5344CB8AC3E}">
        <p14:creationId xmlns:p14="http://schemas.microsoft.com/office/powerpoint/2010/main" val="2673043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天使又指示我在城內街道當中一道生命水的河，明亮如水晶，從上帝和羔羊的寶座流出來。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在河這邊與那邊有生命樹，結十二樣（或譯：回）果子，每月都結果子；樹上的葉子乃為醫治萬民。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以後再沒有咒詛；在城裡有上帝和羔羊的寶座；他的僕人都要事奉他，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也要見他的面。他的名字必寫在他們的額上。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不再有黑夜；他們也不用燈光、日光，因為主上帝要光照他們。他們要作王，直到永永遠遠。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95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41" y="307474"/>
            <a:ext cx="11651530" cy="655052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21:9-22:5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天使对于新耶路撒冷圣城的指示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三重的恢复：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、圣洁生命的恢复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2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、神人关系的恢复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3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、伊甸乐园的恢复</a:t>
            </a:r>
            <a:endParaRPr lang="en-US" altLang="zh-CN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635497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41" y="307474"/>
            <a:ext cx="1165153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1:9-1:20	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异象的开始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2:1-3:22	</a:t>
            </a:r>
            <a:r>
              <a:rPr lang="zh-CN" altLang="en-US" sz="3600" b="1" dirty="0">
                <a:solidFill>
                  <a:schemeClr val="bg2">
                    <a:lumMod val="50000"/>
                  </a:schemeClr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现在的事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4:1-22:5	</a:t>
            </a:r>
            <a:r>
              <a:rPr lang="zh-CN" altLang="en-US" sz="3600" b="1" dirty="0">
                <a:solidFill>
                  <a:srgbClr val="00B05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将来的事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22:6-22:17	</a:t>
            </a:r>
            <a:r>
              <a:rPr lang="zh-CN" altLang="en-US" sz="36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异象的结束</a:t>
            </a:r>
            <a:endParaRPr lang="zh-CN" altLang="en-US" sz="3600" b="1" dirty="0">
              <a:solidFill>
                <a:srgbClr val="00B05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683881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天使又對我說：「這些話是真實可信的。主就是眾先知被感之靈的上帝，差遣他的使者，將那必要快成的事指示他僕人。」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「看哪，我必快來！凡遵守這書上預言的有福了！」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這些事是我－約翰所聽見、所看見的；我既聽見、看見了，就在指示我的天使腳前俯伏要拜他。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他對我說：「千萬不可！我與你和你的弟兄眾先知，並那些守這書上言語的人，同是作僕人的。你要敬拜上帝。」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556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他又對我說：「不可封了這書上的預言，因為日期近了。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不義的，叫他仍舊不義；污穢的，叫他仍舊污穢；為義的，叫他仍舊為義；聖潔的，叫他仍舊聖潔。」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「看哪，我必快來！賞罰在我，要照各人所行的報應他。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我是阿拉法，我是俄梅戛；我是首先的，我是末後的；我是初，我是終。」</a:t>
            </a:r>
          </a:p>
        </p:txBody>
      </p:sp>
    </p:spTree>
    <p:extLst>
      <p:ext uri="{BB962C8B-B14F-4D97-AF65-F5344CB8AC3E}">
        <p14:creationId xmlns:p14="http://schemas.microsoft.com/office/powerpoint/2010/main" val="2337574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看哪，他駕雲降臨！眾目要看見他，連刺他的人也要看見他；地上的萬族都要因他哀哭。這話是真實的。阿們！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主上帝說：「我是阿拉法，我是俄梅戛（阿拉法，俄梅戛：是希臘字母首末二字），是昔在、今在、以後永在的全能者。」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我一看見，就仆倒在他腳前，像死了一樣。他用右手按著我，說：「不要懼怕！我是首先的，我是末後的，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又是那存活的；我曾死過，現在又活了，直活到永永遠遠；並且拿著死亡和陰間的鑰匙。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所以你要把所看見的，和現在的事，並將來必成的事，都寫出來。</a:t>
            </a:r>
          </a:p>
        </p:txBody>
      </p:sp>
    </p:spTree>
    <p:extLst>
      <p:ext uri="{BB962C8B-B14F-4D97-AF65-F5344CB8AC3E}">
        <p14:creationId xmlns:p14="http://schemas.microsoft.com/office/powerpoint/2010/main" val="3697597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那些洗淨自己衣服的有福了！可得權柄能到生命樹那裡，也能從門進城。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城外有那些犬類、行邪術的、淫亂的、殺人的、拜偶像的，並一切喜好說謊言、編造虛謊的。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「我─耶穌差遣我的使者為眾教會將這些事向你們證明。我是大衛的根，又是他的後裔。我是明亮的晨星。」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聖靈和新婦都說：「來！」聽見的人也該說：「來！」口渴的人也當來；願意的，都可以白白取生命的水喝。</a:t>
            </a:r>
          </a:p>
        </p:txBody>
      </p:sp>
    </p:spTree>
    <p:extLst>
      <p:ext uri="{BB962C8B-B14F-4D97-AF65-F5344CB8AC3E}">
        <p14:creationId xmlns:p14="http://schemas.microsoft.com/office/powerpoint/2010/main" val="3669768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41" y="307474"/>
            <a:ext cx="1165153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1:1-1:8	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引言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    1:9-22:17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主体部分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22:18-22:21	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结语</a:t>
            </a:r>
          </a:p>
        </p:txBody>
      </p:sp>
    </p:spTree>
    <p:extLst>
      <p:ext uri="{BB962C8B-B14F-4D97-AF65-F5344CB8AC3E}">
        <p14:creationId xmlns:p14="http://schemas.microsoft.com/office/powerpoint/2010/main" val="1646438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我向一切聽見這書上預言的作見證，若有人在這預言上加添甚麼，上帝必將寫在這書上的災禍加在他身上；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這書上的預言，若有人刪去甚麼，上帝必從這書上所寫的生命樹和聖城刪去他的分。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證明這事的說：「是了，我必快來！」阿們！主耶穌啊，我願你來！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願主耶穌的恩惠常與眾聖徒同在。阿們！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49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、我对于新天新地有着怎样的憧憬？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、这两章中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次提到那些“不得进城内”的警告，对我今天的生命有怎样的提醒？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、从伊甸园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生命树被阻隔到回归，反思我与上帝的真实关系，我觉得哪里需要注意的？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26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日，教会安排元宵节线上活动；没有查经。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日，开始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《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但以理书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》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查经。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52273</TotalTime>
  <Words>3069</Words>
  <Application>Microsoft Office PowerPoint</Application>
  <PresentationFormat>Widescreen</PresentationFormat>
  <Paragraphs>225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MingLiU</vt:lpstr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2021-02-20T01:17:45Z</dcterms:modified>
</cp:coreProperties>
</file>