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835" r:id="rId2"/>
    <p:sldId id="1006" r:id="rId3"/>
    <p:sldId id="1080" r:id="rId4"/>
    <p:sldId id="1071" r:id="rId5"/>
    <p:sldId id="1056" r:id="rId6"/>
    <p:sldId id="1058" r:id="rId7"/>
    <p:sldId id="1082" r:id="rId8"/>
    <p:sldId id="1083" r:id="rId9"/>
    <p:sldId id="1084" r:id="rId10"/>
    <p:sldId id="1089" r:id="rId11"/>
    <p:sldId id="1059" r:id="rId12"/>
    <p:sldId id="1085" r:id="rId13"/>
    <p:sldId id="1060" r:id="rId14"/>
    <p:sldId id="1086" r:id="rId15"/>
    <p:sldId id="1081" r:id="rId16"/>
    <p:sldId id="981" r:id="rId17"/>
    <p:sldId id="1062" r:id="rId18"/>
    <p:sldId id="1063" r:id="rId19"/>
    <p:sldId id="1087" r:id="rId20"/>
    <p:sldId id="1090" r:id="rId21"/>
    <p:sldId id="1000" r:id="rId22"/>
    <p:sldId id="1088" r:id="rId23"/>
    <p:sldId id="1064" r:id="rId24"/>
    <p:sldId id="600" r:id="rId25"/>
    <p:sldId id="635" r:id="rId26"/>
    <p:sldId id="636" r:id="rId27"/>
    <p:sldId id="872" r:id="rId28"/>
    <p:sldId id="87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unping Xu" initials="CX" lastIdx="2" clrIdx="0">
    <p:extLst>
      <p:ext uri="{19B8F6BF-5375-455C-9EA6-DF929625EA0E}">
        <p15:presenceInfo xmlns:p15="http://schemas.microsoft.com/office/powerpoint/2012/main" userId="a5962ba47313b1f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384596-A9E0-410E-AD32-6559CFAABB5D}" v="889" dt="2021-02-06T03:49:21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81" d="100"/>
          <a:sy n="81" d="100"/>
        </p:scale>
        <p:origin x="4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15BB0F91-5615-45D9-B8BF-A940431C52C5}"/>
    <pc:docChg chg="undo redo custSel addSld delSld modSld sldOrd">
      <pc:chgData name="Chunping Xu" userId="a5962ba47313b1f5" providerId="LiveId" clId="{15BB0F91-5615-45D9-B8BF-A940431C52C5}" dt="2021-01-16T03:38:26.269" v="1433" actId="14100"/>
      <pc:docMkLst>
        <pc:docMk/>
      </pc:docMkLst>
      <pc:sldChg chg="delSp modSp add modAnim">
        <pc:chgData name="Chunping Xu" userId="a5962ba47313b1f5" providerId="LiveId" clId="{15BB0F91-5615-45D9-B8BF-A940431C52C5}" dt="2021-01-13T19:25:56.651" v="1411"/>
        <pc:sldMkLst>
          <pc:docMk/>
          <pc:sldMk cId="0" sldId="496"/>
        </pc:sldMkLst>
        <pc:spChg chg="del">
          <ac:chgData name="Chunping Xu" userId="a5962ba47313b1f5" providerId="LiveId" clId="{15BB0F91-5615-45D9-B8BF-A940431C52C5}" dt="2021-01-13T07:08:55.150" v="294" actId="21"/>
          <ac:spMkLst>
            <pc:docMk/>
            <pc:sldMk cId="0" sldId="496"/>
            <ac:spMk id="270338" creationId="{A2623806-C0C1-4C4A-B2B7-90161A93AFF9}"/>
          </ac:spMkLst>
        </pc:spChg>
        <pc:spChg chg="mod">
          <ac:chgData name="Chunping Xu" userId="a5962ba47313b1f5" providerId="LiveId" clId="{15BB0F91-5615-45D9-B8BF-A940431C52C5}" dt="2021-01-13T07:10:42.645" v="301" actId="1076"/>
          <ac:spMkLst>
            <pc:docMk/>
            <pc:sldMk cId="0" sldId="496"/>
            <ac:spMk id="270340" creationId="{002F8C49-1AA4-498D-A0CA-1A0E96CCEC01}"/>
          </ac:spMkLst>
        </pc:spChg>
        <pc:spChg chg="mod">
          <ac:chgData name="Chunping Xu" userId="a5962ba47313b1f5" providerId="LiveId" clId="{15BB0F91-5615-45D9-B8BF-A940431C52C5}" dt="2021-01-13T07:10:05.868" v="298" actId="1076"/>
          <ac:spMkLst>
            <pc:docMk/>
            <pc:sldMk cId="0" sldId="496"/>
            <ac:spMk id="270341" creationId="{1715D80F-F753-4943-91C6-26168B32B45A}"/>
          </ac:spMkLst>
        </pc:spChg>
        <pc:spChg chg="mod">
          <ac:chgData name="Chunping Xu" userId="a5962ba47313b1f5" providerId="LiveId" clId="{15BB0F91-5615-45D9-B8BF-A940431C52C5}" dt="2021-01-13T07:10:15.776" v="299" actId="1076"/>
          <ac:spMkLst>
            <pc:docMk/>
            <pc:sldMk cId="0" sldId="496"/>
            <ac:spMk id="270342" creationId="{6BA766C2-C777-4541-AD09-35B1C34944EB}"/>
          </ac:spMkLst>
        </pc:spChg>
        <pc:spChg chg="mod">
          <ac:chgData name="Chunping Xu" userId="a5962ba47313b1f5" providerId="LiveId" clId="{15BB0F91-5615-45D9-B8BF-A940431C52C5}" dt="2021-01-13T07:14:06.088" v="321" actId="1076"/>
          <ac:spMkLst>
            <pc:docMk/>
            <pc:sldMk cId="0" sldId="496"/>
            <ac:spMk id="270343" creationId="{539B61E8-A2E2-4835-9C44-F183299216C7}"/>
          </ac:spMkLst>
        </pc:spChg>
        <pc:spChg chg="mod">
          <ac:chgData name="Chunping Xu" userId="a5962ba47313b1f5" providerId="LiveId" clId="{15BB0F91-5615-45D9-B8BF-A940431C52C5}" dt="2021-01-13T07:09:56.031" v="297" actId="1076"/>
          <ac:spMkLst>
            <pc:docMk/>
            <pc:sldMk cId="0" sldId="496"/>
            <ac:spMk id="270344" creationId="{0E030F9D-3452-4522-9C3D-1DE91330DADA}"/>
          </ac:spMkLst>
        </pc:spChg>
        <pc:picChg chg="mod">
          <ac:chgData name="Chunping Xu" userId="a5962ba47313b1f5" providerId="LiveId" clId="{15BB0F91-5615-45D9-B8BF-A940431C52C5}" dt="2021-01-13T07:09:07.176" v="296" actId="1076"/>
          <ac:picMkLst>
            <pc:docMk/>
            <pc:sldMk cId="0" sldId="496"/>
            <ac:picMk id="270339" creationId="{0CB6593A-5F48-4417-A168-F9EECC2EFA51}"/>
          </ac:picMkLst>
        </pc:picChg>
      </pc:sldChg>
      <pc:sldChg chg="delSp add modAnim">
        <pc:chgData name="Chunping Xu" userId="a5962ba47313b1f5" providerId="LiveId" clId="{15BB0F91-5615-45D9-B8BF-A940431C52C5}" dt="2021-01-13T19:26:12.800" v="1412"/>
        <pc:sldMkLst>
          <pc:docMk/>
          <pc:sldMk cId="0" sldId="497"/>
        </pc:sldMkLst>
        <pc:spChg chg="del">
          <ac:chgData name="Chunping Xu" userId="a5962ba47313b1f5" providerId="LiveId" clId="{15BB0F91-5615-45D9-B8BF-A940431C52C5}" dt="2021-01-13T07:11:18.890" v="302" actId="21"/>
          <ac:spMkLst>
            <pc:docMk/>
            <pc:sldMk cId="0" sldId="497"/>
            <ac:spMk id="271375" creationId="{8BE50581-BB0A-46C6-94B9-39379948184F}"/>
          </ac:spMkLst>
        </pc:spChg>
      </pc:sldChg>
      <pc:sldChg chg="add del">
        <pc:chgData name="Chunping Xu" userId="a5962ba47313b1f5" providerId="LiveId" clId="{15BB0F91-5615-45D9-B8BF-A940431C52C5}" dt="2021-01-13T07:14:58.460" v="322" actId="47"/>
        <pc:sldMkLst>
          <pc:docMk/>
          <pc:sldMk cId="0" sldId="498"/>
        </pc:sldMkLst>
      </pc:sldChg>
      <pc:sldChg chg="delSp modSp add del modAnim">
        <pc:chgData name="Chunping Xu" userId="a5962ba47313b1f5" providerId="LiveId" clId="{15BB0F91-5615-45D9-B8BF-A940431C52C5}" dt="2021-01-13T07:25:39.443" v="344" actId="47"/>
        <pc:sldMkLst>
          <pc:docMk/>
          <pc:sldMk cId="0" sldId="503"/>
        </pc:sldMkLst>
        <pc:spChg chg="del">
          <ac:chgData name="Chunping Xu" userId="a5962ba47313b1f5" providerId="LiveId" clId="{15BB0F91-5615-45D9-B8BF-A940431C52C5}" dt="2021-01-13T07:21:53.429" v="334" actId="21"/>
          <ac:spMkLst>
            <pc:docMk/>
            <pc:sldMk cId="0" sldId="503"/>
            <ac:spMk id="277506" creationId="{91C75E22-9882-4F68-BF13-B2D41DAA2626}"/>
          </ac:spMkLst>
        </pc:spChg>
        <pc:spChg chg="mod">
          <ac:chgData name="Chunping Xu" userId="a5962ba47313b1f5" providerId="LiveId" clId="{15BB0F91-5615-45D9-B8BF-A940431C52C5}" dt="2021-01-13T07:22:26.362" v="337" actId="1076"/>
          <ac:spMkLst>
            <pc:docMk/>
            <pc:sldMk cId="0" sldId="503"/>
            <ac:spMk id="277508" creationId="{860ED1F6-4233-40E5-B0C2-620853E2BB68}"/>
          </ac:spMkLst>
        </pc:spChg>
        <pc:picChg chg="mod">
          <ac:chgData name="Chunping Xu" userId="a5962ba47313b1f5" providerId="LiveId" clId="{15BB0F91-5615-45D9-B8BF-A940431C52C5}" dt="2021-01-13T07:22:01.474" v="336" actId="1076"/>
          <ac:picMkLst>
            <pc:docMk/>
            <pc:sldMk cId="0" sldId="503"/>
            <ac:picMk id="277507" creationId="{43D612BA-3346-4002-8172-25F5E310C18D}"/>
          </ac:picMkLst>
        </pc:picChg>
      </pc:sldChg>
      <pc:sldChg chg="modSp add mod">
        <pc:chgData name="Chunping Xu" userId="a5962ba47313b1f5" providerId="LiveId" clId="{15BB0F91-5615-45D9-B8BF-A940431C52C5}" dt="2021-01-13T19:09:34.971" v="576"/>
        <pc:sldMkLst>
          <pc:docMk/>
          <pc:sldMk cId="0" sldId="609"/>
        </pc:sldMkLst>
        <pc:spChg chg="mod">
          <ac:chgData name="Chunping Xu" userId="a5962ba47313b1f5" providerId="LiveId" clId="{15BB0F91-5615-45D9-B8BF-A940431C52C5}" dt="2021-01-13T19:09:34.971" v="576"/>
          <ac:spMkLst>
            <pc:docMk/>
            <pc:sldMk cId="0" sldId="609"/>
            <ac:spMk id="387075" creationId="{0F1611A3-398F-439F-9448-F507E7A557EE}"/>
          </ac:spMkLst>
        </pc:spChg>
        <pc:picChg chg="mod">
          <ac:chgData name="Chunping Xu" userId="a5962ba47313b1f5" providerId="LiveId" clId="{15BB0F91-5615-45D9-B8BF-A940431C52C5}" dt="2021-01-13T00:11:14.663" v="151" actId="14100"/>
          <ac:picMkLst>
            <pc:docMk/>
            <pc:sldMk cId="0" sldId="609"/>
            <ac:picMk id="387074" creationId="{AD12EA9F-6683-4054-BFA3-258A2B50A446}"/>
          </ac:picMkLst>
        </pc:picChg>
      </pc:sldChg>
      <pc:sldChg chg="delSp modSp add modAnim">
        <pc:chgData name="Chunping Xu" userId="a5962ba47313b1f5" providerId="LiveId" clId="{15BB0F91-5615-45D9-B8BF-A940431C52C5}" dt="2021-01-13T19:27:16.601" v="1414"/>
        <pc:sldMkLst>
          <pc:docMk/>
          <pc:sldMk cId="0" sldId="789"/>
        </pc:sldMkLst>
        <pc:spChg chg="mod">
          <ac:chgData name="Chunping Xu" userId="a5962ba47313b1f5" providerId="LiveId" clId="{15BB0F91-5615-45D9-B8BF-A940431C52C5}" dt="2021-01-13T07:50:53.847" v="476" actId="14100"/>
          <ac:spMkLst>
            <pc:docMk/>
            <pc:sldMk cId="0" sldId="789"/>
            <ac:spMk id="622601" creationId="{3C61DA97-874E-4FAC-9D3C-A5B605E6DACB}"/>
          </ac:spMkLst>
        </pc:spChg>
        <pc:spChg chg="mod">
          <ac:chgData name="Chunping Xu" userId="a5962ba47313b1f5" providerId="LiveId" clId="{15BB0F91-5615-45D9-B8BF-A940431C52C5}" dt="2021-01-13T07:50:57.974" v="477" actId="14100"/>
          <ac:spMkLst>
            <pc:docMk/>
            <pc:sldMk cId="0" sldId="789"/>
            <ac:spMk id="622602" creationId="{D53CDB2F-A43A-415F-874C-31F4819339E0}"/>
          </ac:spMkLst>
        </pc:spChg>
        <pc:spChg chg="del mod">
          <ac:chgData name="Chunping Xu" userId="a5962ba47313b1f5" providerId="LiveId" clId="{15BB0F91-5615-45D9-B8BF-A940431C52C5}" dt="2021-01-13T07:50:15.250" v="471" actId="478"/>
          <ac:spMkLst>
            <pc:docMk/>
            <pc:sldMk cId="0" sldId="789"/>
            <ac:spMk id="622611" creationId="{EC46D206-9F71-43A2-A76D-C4F722FF06AB}"/>
          </ac:spMkLst>
        </pc:spChg>
        <pc:spChg chg="del">
          <ac:chgData name="Chunping Xu" userId="a5962ba47313b1f5" providerId="LiveId" clId="{15BB0F91-5615-45D9-B8BF-A940431C52C5}" dt="2021-01-13T07:50:17.828" v="472" actId="478"/>
          <ac:spMkLst>
            <pc:docMk/>
            <pc:sldMk cId="0" sldId="789"/>
            <ac:spMk id="622612" creationId="{D39752D5-8692-4F6D-972F-20ACBD79205E}"/>
          </ac:spMkLst>
        </pc:spChg>
        <pc:spChg chg="del">
          <ac:chgData name="Chunping Xu" userId="a5962ba47313b1f5" providerId="LiveId" clId="{15BB0F91-5615-45D9-B8BF-A940431C52C5}" dt="2021-01-13T07:50:20.008" v="473" actId="478"/>
          <ac:spMkLst>
            <pc:docMk/>
            <pc:sldMk cId="0" sldId="789"/>
            <ac:spMk id="622613" creationId="{32A1537C-9FE2-409D-A25C-8E036E66C046}"/>
          </ac:spMkLst>
        </pc:spChg>
        <pc:spChg chg="mod">
          <ac:chgData name="Chunping Xu" userId="a5962ba47313b1f5" providerId="LiveId" clId="{15BB0F91-5615-45D9-B8BF-A940431C52C5}" dt="2021-01-13T07:50:32.614" v="474" actId="1076"/>
          <ac:spMkLst>
            <pc:docMk/>
            <pc:sldMk cId="0" sldId="789"/>
            <ac:spMk id="622614" creationId="{86ABFF7C-F5D0-41B2-B13C-20F3FEC1A57E}"/>
          </ac:spMkLst>
        </pc:spChg>
        <pc:spChg chg="mod">
          <ac:chgData name="Chunping Xu" userId="a5962ba47313b1f5" providerId="LiveId" clId="{15BB0F91-5615-45D9-B8BF-A940431C52C5}" dt="2021-01-13T07:50:37.553" v="475" actId="1076"/>
          <ac:spMkLst>
            <pc:docMk/>
            <pc:sldMk cId="0" sldId="789"/>
            <ac:spMk id="622615" creationId="{D175B30C-45E0-4358-8DCC-D9E7F5B7A38C}"/>
          </ac:spMkLst>
        </pc:spChg>
      </pc:sldChg>
      <pc:sldChg chg="add">
        <pc:chgData name="Chunping Xu" userId="a5962ba47313b1f5" providerId="LiveId" clId="{15BB0F91-5615-45D9-B8BF-A940431C52C5}" dt="2021-01-13T07:55:20.038" v="550"/>
        <pc:sldMkLst>
          <pc:docMk/>
          <pc:sldMk cId="0" sldId="795"/>
        </pc:sldMkLst>
      </pc:sldChg>
      <pc:sldChg chg="addSp delSp modSp add">
        <pc:chgData name="Chunping Xu" userId="a5962ba47313b1f5" providerId="LiveId" clId="{15BB0F91-5615-45D9-B8BF-A940431C52C5}" dt="2021-01-13T06:59:42.586" v="277" actId="14100"/>
        <pc:sldMkLst>
          <pc:docMk/>
          <pc:sldMk cId="0" sldId="804"/>
        </pc:sldMkLst>
        <pc:spChg chg="add mod">
          <ac:chgData name="Chunping Xu" userId="a5962ba47313b1f5" providerId="LiveId" clId="{15BB0F91-5615-45D9-B8BF-A940431C52C5}" dt="2021-01-13T06:59:42.586" v="277" actId="14100"/>
          <ac:spMkLst>
            <pc:docMk/>
            <pc:sldMk cId="0" sldId="804"/>
            <ac:spMk id="4" creationId="{D43D29B2-A01A-43A9-8753-21B5F46B0DB1}"/>
          </ac:spMkLst>
        </pc:spChg>
        <pc:spChg chg="del">
          <ac:chgData name="Chunping Xu" userId="a5962ba47313b1f5" providerId="LiveId" clId="{15BB0F91-5615-45D9-B8BF-A940431C52C5}" dt="2021-01-13T06:58:01.636" v="269" actId="21"/>
          <ac:spMkLst>
            <pc:docMk/>
            <pc:sldMk cId="0" sldId="804"/>
            <ac:spMk id="640003" creationId="{552AF636-B9AC-4D77-AB94-1FFB7928F9DF}"/>
          </ac:spMkLst>
        </pc:spChg>
        <pc:picChg chg="mod">
          <ac:chgData name="Chunping Xu" userId="a5962ba47313b1f5" providerId="LiveId" clId="{15BB0F91-5615-45D9-B8BF-A940431C52C5}" dt="2021-01-13T06:59:10.048" v="273" actId="1076"/>
          <ac:picMkLst>
            <pc:docMk/>
            <pc:sldMk cId="0" sldId="804"/>
            <ac:picMk id="640002" creationId="{7F34C477-B6F9-4FC5-8349-667A9FD52CB3}"/>
          </ac:picMkLst>
        </pc:picChg>
      </pc:sldChg>
      <pc:sldChg chg="modSp mod">
        <pc:chgData name="Chunping Xu" userId="a5962ba47313b1f5" providerId="LiveId" clId="{15BB0F91-5615-45D9-B8BF-A940431C52C5}" dt="2021-01-13T19:09:26.519" v="570"/>
        <pc:sldMkLst>
          <pc:docMk/>
          <pc:sldMk cId="2574250617" sldId="835"/>
        </pc:sldMkLst>
        <pc:spChg chg="mod">
          <ac:chgData name="Chunping Xu" userId="a5962ba47313b1f5" providerId="LiveId" clId="{15BB0F91-5615-45D9-B8BF-A940431C52C5}" dt="2021-01-13T19:09:26.519" v="570"/>
          <ac:spMkLst>
            <pc:docMk/>
            <pc:sldMk cId="2574250617" sldId="835"/>
            <ac:spMk id="441" creationId="{00000000-0000-0000-0000-000000000000}"/>
          </ac:spMkLst>
        </pc:spChg>
      </pc:sldChg>
      <pc:sldChg chg="modSp">
        <pc:chgData name="Chunping Xu" userId="a5962ba47313b1f5" providerId="LiveId" clId="{15BB0F91-5615-45D9-B8BF-A940431C52C5}" dt="2021-01-13T19:24:10.021" v="1405"/>
        <pc:sldMkLst>
          <pc:docMk/>
          <pc:sldMk cId="2226330514" sldId="872"/>
        </pc:sldMkLst>
        <pc:spChg chg="mod">
          <ac:chgData name="Chunping Xu" userId="a5962ba47313b1f5" providerId="LiveId" clId="{15BB0F91-5615-45D9-B8BF-A940431C52C5}" dt="2021-01-13T19:24:10.021" v="1405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15BB0F91-5615-45D9-B8BF-A940431C52C5}" dt="2021-01-13T07:53:45.065" v="549" actId="20577"/>
        <pc:sldMkLst>
          <pc:docMk/>
          <pc:sldMk cId="1666369413" sldId="873"/>
        </pc:sldMkLst>
        <pc:spChg chg="mod">
          <ac:chgData name="Chunping Xu" userId="a5962ba47313b1f5" providerId="LiveId" clId="{15BB0F91-5615-45D9-B8BF-A940431C52C5}" dt="2021-01-13T07:53:45.065" v="549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modSp mod modAnim">
        <pc:chgData name="Chunping Xu" userId="a5962ba47313b1f5" providerId="LiveId" clId="{15BB0F91-5615-45D9-B8BF-A940431C52C5}" dt="2021-01-15T22:43:47.013" v="1426"/>
        <pc:sldMkLst>
          <pc:docMk/>
          <pc:sldMk cId="1678551957" sldId="988"/>
        </pc:sldMkLst>
        <pc:spChg chg="mod">
          <ac:chgData name="Chunping Xu" userId="a5962ba47313b1f5" providerId="LiveId" clId="{15BB0F91-5615-45D9-B8BF-A940431C52C5}" dt="2021-01-15T22:43:47.013" v="1426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5BB0F91-5615-45D9-B8BF-A940431C52C5}" dt="2021-01-13T00:05:49.202" v="77" actId="255"/>
        <pc:sldMkLst>
          <pc:docMk/>
          <pc:sldMk cId="302137505" sldId="997"/>
        </pc:sldMkLst>
        <pc:spChg chg="mod">
          <ac:chgData name="Chunping Xu" userId="a5962ba47313b1f5" providerId="LiveId" clId="{15BB0F91-5615-45D9-B8BF-A940431C52C5}" dt="2021-01-13T00:05:49.202" v="77" actId="255"/>
          <ac:spMkLst>
            <pc:docMk/>
            <pc:sldMk cId="302137505" sldId="997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2876378921" sldId="998"/>
        </pc:sldMkLst>
      </pc:sldChg>
      <pc:sldChg chg="del">
        <pc:chgData name="Chunping Xu" userId="a5962ba47313b1f5" providerId="LiveId" clId="{15BB0F91-5615-45D9-B8BF-A940431C52C5}" dt="2021-01-13T07:51:19.585" v="478" actId="47"/>
        <pc:sldMkLst>
          <pc:docMk/>
          <pc:sldMk cId="3219226973" sldId="999"/>
        </pc:sldMkLst>
      </pc:sldChg>
      <pc:sldChg chg="modSp mod modAnim">
        <pc:chgData name="Chunping Xu" userId="a5962ba47313b1f5" providerId="LiveId" clId="{15BB0F91-5615-45D9-B8BF-A940431C52C5}" dt="2021-01-13T00:05:40.106" v="76" actId="255"/>
        <pc:sldMkLst>
          <pc:docMk/>
          <pc:sldMk cId="3473911688" sldId="1000"/>
        </pc:sldMkLst>
        <pc:spChg chg="mod">
          <ac:chgData name="Chunping Xu" userId="a5962ba47313b1f5" providerId="LiveId" clId="{15BB0F91-5615-45D9-B8BF-A940431C52C5}" dt="2021-01-13T00:05:40.106" v="76" actId="255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1T03:05:44.669" v="16" actId="47"/>
        <pc:sldMkLst>
          <pc:docMk/>
          <pc:sldMk cId="3665882052" sldId="1008"/>
        </pc:sldMkLst>
      </pc:sldChg>
      <pc:sldChg chg="modSp del mod">
        <pc:chgData name="Chunping Xu" userId="a5962ba47313b1f5" providerId="LiveId" clId="{15BB0F91-5615-45D9-B8BF-A940431C52C5}" dt="2021-01-13T00:06:50.689" v="84" actId="47"/>
        <pc:sldMkLst>
          <pc:docMk/>
          <pc:sldMk cId="2157856618" sldId="1009"/>
        </pc:sldMkLst>
        <pc:spChg chg="mod">
          <ac:chgData name="Chunping Xu" userId="a5962ba47313b1f5" providerId="LiveId" clId="{15BB0F91-5615-45D9-B8BF-A940431C52C5}" dt="2021-01-13T00:06:17.593" v="79" actId="255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5BB0F91-5615-45D9-B8BF-A940431C52C5}" dt="2021-01-13T00:06:46.829" v="83" actId="948"/>
        <pc:sldMkLst>
          <pc:docMk/>
          <pc:sldMk cId="609872020" sldId="1010"/>
        </pc:sldMkLst>
        <pc:spChg chg="mod">
          <ac:chgData name="Chunping Xu" userId="a5962ba47313b1f5" providerId="LiveId" clId="{15BB0F91-5615-45D9-B8BF-A940431C52C5}" dt="2021-01-13T00:06:46.829" v="83" actId="948"/>
          <ac:spMkLst>
            <pc:docMk/>
            <pc:sldMk cId="609872020" sldId="1010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1798282792" sldId="1011"/>
        </pc:sldMkLst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862725308" sldId="1022"/>
        </pc:sldMkLst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508894491" sldId="1023"/>
        </pc:sldMkLst>
      </pc:sldChg>
      <pc:sldChg chg="del">
        <pc:chgData name="Chunping Xu" userId="a5962ba47313b1f5" providerId="LiveId" clId="{15BB0F91-5615-45D9-B8BF-A940431C52C5}" dt="2021-01-13T07:51:19.585" v="478" actId="47"/>
        <pc:sldMkLst>
          <pc:docMk/>
          <pc:sldMk cId="2757870086" sldId="1024"/>
        </pc:sldMkLst>
      </pc:sldChg>
      <pc:sldChg chg="modSp modAnim">
        <pc:chgData name="Chunping Xu" userId="a5962ba47313b1f5" providerId="LiveId" clId="{15BB0F91-5615-45D9-B8BF-A940431C52C5}" dt="2021-01-12T18:07:22.863" v="30"/>
        <pc:sldMkLst>
          <pc:docMk/>
          <pc:sldMk cId="600637141" sldId="1025"/>
        </pc:sldMkLst>
        <pc:spChg chg="mod">
          <ac:chgData name="Chunping Xu" userId="a5962ba47313b1f5" providerId="LiveId" clId="{15BB0F91-5615-45D9-B8BF-A940431C52C5}" dt="2021-01-12T18:07:22.863" v="30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15BB0F91-5615-45D9-B8BF-A940431C52C5}" dt="2021-01-13T19:25:18.812" v="1409"/>
        <pc:sldMkLst>
          <pc:docMk/>
          <pc:sldMk cId="3496616242" sldId="1026"/>
        </pc:sldMkLst>
        <pc:spChg chg="mod">
          <ac:chgData name="Chunping Xu" userId="a5962ba47313b1f5" providerId="LiveId" clId="{15BB0F91-5615-45D9-B8BF-A940431C52C5}" dt="2021-01-13T07:01:57.564" v="289" actId="20577"/>
          <ac:spMkLst>
            <pc:docMk/>
            <pc:sldMk cId="3496616242" sldId="1026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2T18:08:11.613" v="37" actId="47"/>
        <pc:sldMkLst>
          <pc:docMk/>
          <pc:sldMk cId="1987469209" sldId="1027"/>
        </pc:sldMkLst>
      </pc:sldChg>
      <pc:sldChg chg="del">
        <pc:chgData name="Chunping Xu" userId="a5962ba47313b1f5" providerId="LiveId" clId="{15BB0F91-5615-45D9-B8BF-A940431C52C5}" dt="2021-01-13T07:03:14.825" v="290" actId="47"/>
        <pc:sldMkLst>
          <pc:docMk/>
          <pc:sldMk cId="4154747119" sldId="1029"/>
        </pc:sldMkLst>
      </pc:sldChg>
      <pc:sldChg chg="del">
        <pc:chgData name="Chunping Xu" userId="a5962ba47313b1f5" providerId="LiveId" clId="{15BB0F91-5615-45D9-B8BF-A940431C52C5}" dt="2021-01-13T07:03:15.903" v="291" actId="47"/>
        <pc:sldMkLst>
          <pc:docMk/>
          <pc:sldMk cId="2922730317" sldId="1030"/>
        </pc:sldMkLst>
      </pc:sldChg>
      <pc:sldChg chg="modSp mod">
        <pc:chgData name="Chunping Xu" userId="a5962ba47313b1f5" providerId="LiveId" clId="{15BB0F91-5615-45D9-B8BF-A940431C52C5}" dt="2021-01-13T07:15:21.196" v="324" actId="20577"/>
        <pc:sldMkLst>
          <pc:docMk/>
          <pc:sldMk cId="1158396385" sldId="1032"/>
        </pc:sldMkLst>
        <pc:spChg chg="mod">
          <ac:chgData name="Chunping Xu" userId="a5962ba47313b1f5" providerId="LiveId" clId="{15BB0F91-5615-45D9-B8BF-A940431C52C5}" dt="2021-01-13T07:15:21.196" v="324" actId="20577"/>
          <ac:spMkLst>
            <pc:docMk/>
            <pc:sldMk cId="1158396385" sldId="1032"/>
            <ac:spMk id="160782" creationId="{BDFD54D5-728E-4DE0-B8CD-BB0D37C84E5C}"/>
          </ac:spMkLst>
        </pc:spChg>
      </pc:sldChg>
      <pc:sldChg chg="addSp modSp mod modAnim">
        <pc:chgData name="Chunping Xu" userId="a5962ba47313b1f5" providerId="LiveId" clId="{15BB0F91-5615-45D9-B8BF-A940431C52C5}" dt="2021-01-13T19:28:16.437" v="1418"/>
        <pc:sldMkLst>
          <pc:docMk/>
          <pc:sldMk cId="3564216362" sldId="1033"/>
        </pc:sldMkLst>
        <pc:spChg chg="add mod">
          <ac:chgData name="Chunping Xu" userId="a5962ba47313b1f5" providerId="LiveId" clId="{15BB0F91-5615-45D9-B8BF-A940431C52C5}" dt="2021-01-13T07:40:26.648" v="404" actId="13822"/>
          <ac:spMkLst>
            <pc:docMk/>
            <pc:sldMk cId="3564216362" sldId="1033"/>
            <ac:spMk id="2" creationId="{CC708E91-ECF9-4E01-B1D0-D309C3B14537}"/>
          </ac:spMkLst>
        </pc:spChg>
        <pc:spChg chg="mod">
          <ac:chgData name="Chunping Xu" userId="a5962ba47313b1f5" providerId="LiveId" clId="{15BB0F91-5615-45D9-B8BF-A940431C52C5}" dt="2021-01-13T07:47:19.383" v="468" actId="1076"/>
          <ac:spMkLst>
            <pc:docMk/>
            <pc:sldMk cId="3564216362" sldId="1033"/>
            <ac:spMk id="3" creationId="{00000000-0000-0000-0000-000000000000}"/>
          </ac:spMkLst>
        </pc:spChg>
        <pc:spChg chg="mod">
          <ac:chgData name="Chunping Xu" userId="a5962ba47313b1f5" providerId="LiveId" clId="{15BB0F91-5615-45D9-B8BF-A940431C52C5}" dt="2021-01-13T07:45:40.396" v="461" actId="1076"/>
          <ac:spMkLst>
            <pc:docMk/>
            <pc:sldMk cId="3564216362" sldId="1033"/>
            <ac:spMk id="13" creationId="{3BE27500-0D38-41F6-AF4A-9CBE62289124}"/>
          </ac:spMkLst>
        </pc:spChg>
        <pc:spChg chg="mod">
          <ac:chgData name="Chunping Xu" userId="a5962ba47313b1f5" providerId="LiveId" clId="{15BB0F91-5615-45D9-B8BF-A940431C52C5}" dt="2021-01-13T07:45:33.768" v="460" actId="1076"/>
          <ac:spMkLst>
            <pc:docMk/>
            <pc:sldMk cId="3564216362" sldId="1033"/>
            <ac:spMk id="14" creationId="{E54314A1-F883-4C78-A618-2BDCAEE3F764}"/>
          </ac:spMkLst>
        </pc:spChg>
        <pc:spChg chg="mod">
          <ac:chgData name="Chunping Xu" userId="a5962ba47313b1f5" providerId="LiveId" clId="{15BB0F91-5615-45D9-B8BF-A940431C52C5}" dt="2021-01-13T07:45:02.489" v="457" actId="1076"/>
          <ac:spMkLst>
            <pc:docMk/>
            <pc:sldMk cId="3564216362" sldId="1033"/>
            <ac:spMk id="21" creationId="{8C079745-1D79-49FB-83C7-601878A539C8}"/>
          </ac:spMkLst>
        </pc:spChg>
        <pc:spChg chg="mod">
          <ac:chgData name="Chunping Xu" userId="a5962ba47313b1f5" providerId="LiveId" clId="{15BB0F91-5615-45D9-B8BF-A940431C52C5}" dt="2021-01-13T07:45:45.496" v="462" actId="14100"/>
          <ac:spMkLst>
            <pc:docMk/>
            <pc:sldMk cId="3564216362" sldId="1033"/>
            <ac:spMk id="22" creationId="{DE0EBF72-164D-4024-82A9-645DFE396E1B}"/>
          </ac:spMkLst>
        </pc:spChg>
        <pc:spChg chg="mod">
          <ac:chgData name="Chunping Xu" userId="a5962ba47313b1f5" providerId="LiveId" clId="{15BB0F91-5615-45D9-B8BF-A940431C52C5}" dt="2021-01-13T07:46:01.928" v="464" actId="1076"/>
          <ac:spMkLst>
            <pc:docMk/>
            <pc:sldMk cId="3564216362" sldId="1033"/>
            <ac:spMk id="24" creationId="{DB11A6F1-3FB2-41C5-9D27-16D1461FE6C5}"/>
          </ac:spMkLst>
        </pc:spChg>
        <pc:spChg chg="mod">
          <ac:chgData name="Chunping Xu" userId="a5962ba47313b1f5" providerId="LiveId" clId="{15BB0F91-5615-45D9-B8BF-A940431C52C5}" dt="2021-01-13T07:46:39.909" v="467" actId="255"/>
          <ac:spMkLst>
            <pc:docMk/>
            <pc:sldMk cId="3564216362" sldId="1033"/>
            <ac:spMk id="25" creationId="{C7F4821A-FDAB-48AC-ACF3-DFE2BFCFF504}"/>
          </ac:spMkLst>
        </pc:spChg>
        <pc:spChg chg="add mod">
          <ac:chgData name="Chunping Xu" userId="a5962ba47313b1f5" providerId="LiveId" clId="{15BB0F91-5615-45D9-B8BF-A940431C52C5}" dt="2021-01-13T07:39:48.843" v="401" actId="1076"/>
          <ac:spMkLst>
            <pc:docMk/>
            <pc:sldMk cId="3564216362" sldId="1033"/>
            <ac:spMk id="31" creationId="{B699CBF8-78A4-48AE-8087-E480832080A6}"/>
          </ac:spMkLst>
        </pc:spChg>
        <pc:spChg chg="add mod">
          <ac:chgData name="Chunping Xu" userId="a5962ba47313b1f5" providerId="LiveId" clId="{15BB0F91-5615-45D9-B8BF-A940431C52C5}" dt="2021-01-13T07:46:19.752" v="466" actId="1076"/>
          <ac:spMkLst>
            <pc:docMk/>
            <pc:sldMk cId="3564216362" sldId="1033"/>
            <ac:spMk id="32" creationId="{91423C4C-D07D-479D-9E0C-73D50CCEF66D}"/>
          </ac:spMkLst>
        </pc:spChg>
      </pc:sldChg>
      <pc:sldChg chg="del">
        <pc:chgData name="Chunping Xu" userId="a5962ba47313b1f5" providerId="LiveId" clId="{15BB0F91-5615-45D9-B8BF-A940431C52C5}" dt="2021-01-12T18:10:06.846" v="49" actId="47"/>
        <pc:sldMkLst>
          <pc:docMk/>
          <pc:sldMk cId="1953323311" sldId="1034"/>
        </pc:sldMkLst>
      </pc:sldChg>
      <pc:sldChg chg="del">
        <pc:chgData name="Chunping Xu" userId="a5962ba47313b1f5" providerId="LiveId" clId="{15BB0F91-5615-45D9-B8BF-A940431C52C5}" dt="2021-01-12T18:10:06.846" v="49" actId="47"/>
        <pc:sldMkLst>
          <pc:docMk/>
          <pc:sldMk cId="1260947858" sldId="1035"/>
        </pc:sldMkLst>
      </pc:sldChg>
      <pc:sldChg chg="addSp delSp modSp add mod">
        <pc:chgData name="Chunping Xu" userId="a5962ba47313b1f5" providerId="LiveId" clId="{15BB0F91-5615-45D9-B8BF-A940431C52C5}" dt="2021-01-13T00:07:28.705" v="90" actId="20577"/>
        <pc:sldMkLst>
          <pc:docMk/>
          <pc:sldMk cId="3549514790" sldId="1036"/>
        </pc:sldMkLst>
        <pc:spChg chg="add del">
          <ac:chgData name="Chunping Xu" userId="a5962ba47313b1f5" providerId="LiveId" clId="{15BB0F91-5615-45D9-B8BF-A940431C52C5}" dt="2021-01-12T18:11:56.264" v="61" actId="22"/>
          <ac:spMkLst>
            <pc:docMk/>
            <pc:sldMk cId="3549514790" sldId="1036"/>
            <ac:spMk id="4" creationId="{CC7A3504-E900-4650-830D-2116D3BFE47F}"/>
          </ac:spMkLst>
        </pc:spChg>
        <pc:spChg chg="mod">
          <ac:chgData name="Chunping Xu" userId="a5962ba47313b1f5" providerId="LiveId" clId="{15BB0F91-5615-45D9-B8BF-A940431C52C5}" dt="2021-01-13T00:07:28.705" v="90" actId="20577"/>
          <ac:spMkLst>
            <pc:docMk/>
            <pc:sldMk cId="3549514790" sldId="103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15BB0F91-5615-45D9-B8BF-A940431C52C5}" dt="2021-01-13T07:19:04.562" v="331" actId="47"/>
        <pc:sldMkLst>
          <pc:docMk/>
          <pc:sldMk cId="3904792428" sldId="1037"/>
        </pc:sldMkLst>
        <pc:spChg chg="mod">
          <ac:chgData name="Chunping Xu" userId="a5962ba47313b1f5" providerId="LiveId" clId="{15BB0F91-5615-45D9-B8BF-A940431C52C5}" dt="2021-01-13T00:07:19.617" v="87" actId="255"/>
          <ac:spMkLst>
            <pc:docMk/>
            <pc:sldMk cId="3904792428" sldId="1037"/>
            <ac:spMk id="160782" creationId="{BDFD54D5-728E-4DE0-B8CD-BB0D37C84E5C}"/>
          </ac:spMkLst>
        </pc:spChg>
      </pc:sldChg>
      <pc:sldChg chg="addSp modSp add mod modAnim">
        <pc:chgData name="Chunping Xu" userId="a5962ba47313b1f5" providerId="LiveId" clId="{15BB0F91-5615-45D9-B8BF-A940431C52C5}" dt="2021-01-13T07:25:33.830" v="343" actId="1076"/>
        <pc:sldMkLst>
          <pc:docMk/>
          <pc:sldMk cId="2265217839" sldId="1038"/>
        </pc:sldMkLst>
        <pc:spChg chg="add mod">
          <ac:chgData name="Chunping Xu" userId="a5962ba47313b1f5" providerId="LiveId" clId="{15BB0F91-5615-45D9-B8BF-A940431C52C5}" dt="2021-01-13T07:25:33.830" v="343" actId="1076"/>
          <ac:spMkLst>
            <pc:docMk/>
            <pc:sldMk cId="2265217839" sldId="1038"/>
            <ac:spMk id="4" creationId="{2833D6EB-4310-4FDA-9740-C1A51D7F16D1}"/>
          </ac:spMkLst>
        </pc:spChg>
        <pc:spChg chg="mod">
          <ac:chgData name="Chunping Xu" userId="a5962ba47313b1f5" providerId="LiveId" clId="{15BB0F91-5615-45D9-B8BF-A940431C52C5}" dt="2021-01-13T07:23:52.496" v="338" actId="20577"/>
          <ac:spMkLst>
            <pc:docMk/>
            <pc:sldMk cId="2265217839" sldId="1038"/>
            <ac:spMk id="160782" creationId="{BDFD54D5-728E-4DE0-B8CD-BB0D37C84E5C}"/>
          </ac:spMkLst>
        </pc:spChg>
        <pc:picChg chg="add mod">
          <ac:chgData name="Chunping Xu" userId="a5962ba47313b1f5" providerId="LiveId" clId="{15BB0F91-5615-45D9-B8BF-A940431C52C5}" dt="2021-01-13T07:24:20.564" v="340" actId="1076"/>
          <ac:picMkLst>
            <pc:docMk/>
            <pc:sldMk cId="2265217839" sldId="1038"/>
            <ac:picMk id="2" creationId="{349A7D81-6060-4FBA-965C-EA2AC4BFDE3D}"/>
          </ac:picMkLst>
        </pc:picChg>
      </pc:sldChg>
      <pc:sldChg chg="modSp add mod">
        <pc:chgData name="Chunping Xu" userId="a5962ba47313b1f5" providerId="LiveId" clId="{15BB0F91-5615-45D9-B8BF-A940431C52C5}" dt="2021-01-13T07:26:20.146" v="349" actId="20577"/>
        <pc:sldMkLst>
          <pc:docMk/>
          <pc:sldMk cId="97459168" sldId="1039"/>
        </pc:sldMkLst>
        <pc:spChg chg="mod">
          <ac:chgData name="Chunping Xu" userId="a5962ba47313b1f5" providerId="LiveId" clId="{15BB0F91-5615-45D9-B8BF-A940431C52C5}" dt="2021-01-13T07:26:20.146" v="349" actId="20577"/>
          <ac:spMkLst>
            <pc:docMk/>
            <pc:sldMk cId="97459168" sldId="1039"/>
            <ac:spMk id="160782" creationId="{BDFD54D5-728E-4DE0-B8CD-BB0D37C84E5C}"/>
          </ac:spMkLst>
        </pc:spChg>
      </pc:sldChg>
      <pc:sldChg chg="add del">
        <pc:chgData name="Chunping Xu" userId="a5962ba47313b1f5" providerId="LiveId" clId="{15BB0F91-5615-45D9-B8BF-A940431C52C5}" dt="2021-01-13T00:07:52.764" v="93" actId="47"/>
        <pc:sldMkLst>
          <pc:docMk/>
          <pc:sldMk cId="3785108087" sldId="1040"/>
        </pc:sldMkLst>
      </pc:sldChg>
      <pc:sldChg chg="modSp add mod modAnim">
        <pc:chgData name="Chunping Xu" userId="a5962ba47313b1f5" providerId="LiveId" clId="{15BB0F91-5615-45D9-B8BF-A940431C52C5}" dt="2021-01-13T19:24:55.335" v="1407"/>
        <pc:sldMkLst>
          <pc:docMk/>
          <pc:sldMk cId="4271881536" sldId="1040"/>
        </pc:sldMkLst>
        <pc:spChg chg="mod">
          <ac:chgData name="Chunping Xu" userId="a5962ba47313b1f5" providerId="LiveId" clId="{15BB0F91-5615-45D9-B8BF-A940431C52C5}" dt="2021-01-13T06:47:44.386" v="173" actId="20577"/>
          <ac:spMkLst>
            <pc:docMk/>
            <pc:sldMk cId="4271881536" sldId="1040"/>
            <ac:spMk id="160782" creationId="{BDFD54D5-728E-4DE0-B8CD-BB0D37C84E5C}"/>
          </ac:spMkLst>
        </pc:spChg>
      </pc:sldChg>
      <pc:sldChg chg="modSp add mod ord modAnim">
        <pc:chgData name="Chunping Xu" userId="a5962ba47313b1f5" providerId="LiveId" clId="{15BB0F91-5615-45D9-B8BF-A940431C52C5}" dt="2021-01-13T19:24:42.319" v="1406"/>
        <pc:sldMkLst>
          <pc:docMk/>
          <pc:sldMk cId="379811706" sldId="1041"/>
        </pc:sldMkLst>
        <pc:spChg chg="mod">
          <ac:chgData name="Chunping Xu" userId="a5962ba47313b1f5" providerId="LiveId" clId="{15BB0F91-5615-45D9-B8BF-A940431C52C5}" dt="2021-01-13T06:48:42.407" v="177" actId="20577"/>
          <ac:spMkLst>
            <pc:docMk/>
            <pc:sldMk cId="379811706" sldId="1041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15BB0F91-5615-45D9-B8BF-A940431C52C5}" dt="2021-01-13T19:25:12.220" v="1408"/>
        <pc:sldMkLst>
          <pc:docMk/>
          <pc:sldMk cId="3397784243" sldId="1042"/>
        </pc:sldMkLst>
        <pc:spChg chg="mod">
          <ac:chgData name="Chunping Xu" userId="a5962ba47313b1f5" providerId="LiveId" clId="{15BB0F91-5615-45D9-B8BF-A940431C52C5}" dt="2021-01-13T06:50:13.859" v="182" actId="20577"/>
          <ac:spMkLst>
            <pc:docMk/>
            <pc:sldMk cId="3397784243" sldId="104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15BB0F91-5615-45D9-B8BF-A940431C52C5}" dt="2021-01-13T06:59:49.444" v="278" actId="47"/>
        <pc:sldMkLst>
          <pc:docMk/>
          <pc:sldMk cId="1049016044" sldId="1043"/>
        </pc:sldMkLst>
        <pc:spChg chg="mod">
          <ac:chgData name="Chunping Xu" userId="a5962ba47313b1f5" providerId="LiveId" clId="{15BB0F91-5615-45D9-B8BF-A940431C52C5}" dt="2021-01-13T06:56:06.202" v="267" actId="20577"/>
          <ac:spMkLst>
            <pc:docMk/>
            <pc:sldMk cId="1049016044" sldId="10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5BB0F91-5615-45D9-B8BF-A940431C52C5}" dt="2021-01-13T07:15:14.089" v="323" actId="20577"/>
        <pc:sldMkLst>
          <pc:docMk/>
          <pc:sldMk cId="2454816566" sldId="1043"/>
        </pc:sldMkLst>
        <pc:spChg chg="mod">
          <ac:chgData name="Chunping Xu" userId="a5962ba47313b1f5" providerId="LiveId" clId="{15BB0F91-5615-45D9-B8BF-A940431C52C5}" dt="2021-01-13T07:15:14.089" v="323" actId="20577"/>
          <ac:spMkLst>
            <pc:docMk/>
            <pc:sldMk cId="2454816566" sldId="1043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15BB0F91-5615-45D9-B8BF-A940431C52C5}" dt="2021-01-13T19:26:34.387" v="1413"/>
        <pc:sldMkLst>
          <pc:docMk/>
          <pc:sldMk cId="4043576453" sldId="1044"/>
        </pc:sldMkLst>
        <pc:spChg chg="mod">
          <ac:chgData name="Chunping Xu" userId="a5962ba47313b1f5" providerId="LiveId" clId="{15BB0F91-5615-45D9-B8BF-A940431C52C5}" dt="2021-01-13T07:18:06.354" v="330"/>
          <ac:spMkLst>
            <pc:docMk/>
            <pc:sldMk cId="4043576453" sldId="104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5BB0F91-5615-45D9-B8BF-A940431C52C5}" dt="2021-01-13T07:26:14.429" v="348" actId="20577"/>
        <pc:sldMkLst>
          <pc:docMk/>
          <pc:sldMk cId="3181376313" sldId="1045"/>
        </pc:sldMkLst>
        <pc:spChg chg="mod">
          <ac:chgData name="Chunping Xu" userId="a5962ba47313b1f5" providerId="LiveId" clId="{15BB0F91-5615-45D9-B8BF-A940431C52C5}" dt="2021-01-13T07:26:14.429" v="348" actId="20577"/>
          <ac:spMkLst>
            <pc:docMk/>
            <pc:sldMk cId="3181376313" sldId="1045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15BB0F91-5615-45D9-B8BF-A940431C52C5}" dt="2021-01-16T03:38:26.269" v="1433" actId="14100"/>
        <pc:sldMkLst>
          <pc:docMk/>
          <pc:sldMk cId="2375133797" sldId="1046"/>
        </pc:sldMkLst>
        <pc:picChg chg="add mod">
          <ac:chgData name="Chunping Xu" userId="a5962ba47313b1f5" providerId="LiveId" clId="{15BB0F91-5615-45D9-B8BF-A940431C52C5}" dt="2021-01-16T03:38:26.269" v="1433" actId="14100"/>
          <ac:picMkLst>
            <pc:docMk/>
            <pc:sldMk cId="2375133797" sldId="1046"/>
            <ac:picMk id="2" creationId="{41080D5C-D8B6-4F79-8726-2CC90A6C9B52}"/>
          </ac:picMkLst>
        </pc:picChg>
      </pc:sldChg>
    </pc:docChg>
  </pc:docChgLst>
  <pc:docChgLst>
    <pc:chgData name="Chunping Xu" userId="a5962ba47313b1f5" providerId="LiveId" clId="{B8384596-A9E0-410E-AD32-6559CFAABB5D}"/>
    <pc:docChg chg="undo redo custSel addSld delSld modSld sldOrd">
      <pc:chgData name="Chunping Xu" userId="a5962ba47313b1f5" providerId="LiveId" clId="{B8384596-A9E0-410E-AD32-6559CFAABB5D}" dt="2021-02-06T03:50:21.962" v="2021" actId="1076"/>
      <pc:docMkLst>
        <pc:docMk/>
      </pc:docMkLst>
      <pc:sldChg chg="delSp modSp add modAnim">
        <pc:chgData name="Chunping Xu" userId="a5962ba47313b1f5" providerId="LiveId" clId="{B8384596-A9E0-410E-AD32-6559CFAABB5D}" dt="2021-02-05T22:22:24.701" v="1444"/>
        <pc:sldMkLst>
          <pc:docMk/>
          <pc:sldMk cId="0" sldId="600"/>
        </pc:sldMkLst>
        <pc:spChg chg="del mod">
          <ac:chgData name="Chunping Xu" userId="a5962ba47313b1f5" providerId="LiveId" clId="{B8384596-A9E0-410E-AD32-6559CFAABB5D}" dt="2021-02-01T06:53:39.841" v="707" actId="21"/>
          <ac:spMkLst>
            <pc:docMk/>
            <pc:sldMk cId="0" sldId="600"/>
            <ac:spMk id="376853" creationId="{D07ECCF0-DA6A-414E-B283-42C5AE79A566}"/>
          </ac:spMkLst>
        </pc:spChg>
      </pc:sldChg>
      <pc:sldChg chg="add del">
        <pc:chgData name="Chunping Xu" userId="a5962ba47313b1f5" providerId="LiveId" clId="{B8384596-A9E0-410E-AD32-6559CFAABB5D}" dt="2021-02-05T19:58:32.714" v="1296" actId="47"/>
        <pc:sldMkLst>
          <pc:docMk/>
          <pc:sldMk cId="0" sldId="633"/>
        </pc:sldMkLst>
      </pc:sldChg>
      <pc:sldChg chg="delSp add modAnim">
        <pc:chgData name="Chunping Xu" userId="a5962ba47313b1f5" providerId="LiveId" clId="{B8384596-A9E0-410E-AD32-6559CFAABB5D}" dt="2021-02-05T22:25:53.120" v="1449" actId="21"/>
        <pc:sldMkLst>
          <pc:docMk/>
          <pc:sldMk cId="0" sldId="635"/>
        </pc:sldMkLst>
        <pc:spChg chg="del">
          <ac:chgData name="Chunping Xu" userId="a5962ba47313b1f5" providerId="LiveId" clId="{B8384596-A9E0-410E-AD32-6559CFAABB5D}" dt="2021-02-05T22:25:53.120" v="1449" actId="21"/>
          <ac:spMkLst>
            <pc:docMk/>
            <pc:sldMk cId="0" sldId="635"/>
            <ac:spMk id="422961" creationId="{738A9119-7C75-460B-A2F1-23818A884F26}"/>
          </ac:spMkLst>
        </pc:spChg>
      </pc:sldChg>
      <pc:sldChg chg="addSp delSp modSp add mod modAnim">
        <pc:chgData name="Chunping Xu" userId="a5962ba47313b1f5" providerId="LiveId" clId="{B8384596-A9E0-410E-AD32-6559CFAABB5D}" dt="2021-02-05T22:32:32.834" v="1554" actId="14100"/>
        <pc:sldMkLst>
          <pc:docMk/>
          <pc:sldMk cId="0" sldId="636"/>
        </pc:sldMkLst>
        <pc:spChg chg="add mod">
          <ac:chgData name="Chunping Xu" userId="a5962ba47313b1f5" providerId="LiveId" clId="{B8384596-A9E0-410E-AD32-6559CFAABB5D}" dt="2021-02-05T22:32:32.834" v="1554" actId="14100"/>
          <ac:spMkLst>
            <pc:docMk/>
            <pc:sldMk cId="0" sldId="636"/>
            <ac:spMk id="2" creationId="{03C142E9-54A8-4217-B1D3-D1BAA93CAE71}"/>
          </ac:spMkLst>
        </pc:spChg>
        <pc:spChg chg="del">
          <ac:chgData name="Chunping Xu" userId="a5962ba47313b1f5" providerId="LiveId" clId="{B8384596-A9E0-410E-AD32-6559CFAABB5D}" dt="2021-02-05T22:24:45.652" v="1447" actId="21"/>
          <ac:spMkLst>
            <pc:docMk/>
            <pc:sldMk cId="0" sldId="636"/>
            <ac:spMk id="424980" creationId="{F9F1347D-902B-4CBD-B369-3692D42B7442}"/>
          </ac:spMkLst>
        </pc:spChg>
      </pc:sldChg>
      <pc:sldChg chg="modSp mod">
        <pc:chgData name="Chunping Xu" userId="a5962ba47313b1f5" providerId="LiveId" clId="{B8384596-A9E0-410E-AD32-6559CFAABB5D}" dt="2021-02-01T00:32:15.735" v="22"/>
        <pc:sldMkLst>
          <pc:docMk/>
          <pc:sldMk cId="2574250617" sldId="835"/>
        </pc:sldMkLst>
        <pc:spChg chg="mod">
          <ac:chgData name="Chunping Xu" userId="a5962ba47313b1f5" providerId="LiveId" clId="{B8384596-A9E0-410E-AD32-6559CFAABB5D}" dt="2021-02-01T00:32:15.735" v="22"/>
          <ac:spMkLst>
            <pc:docMk/>
            <pc:sldMk cId="2574250617" sldId="835"/>
            <ac:spMk id="441" creationId="{00000000-0000-0000-0000-000000000000}"/>
          </ac:spMkLst>
        </pc:spChg>
      </pc:sldChg>
      <pc:sldChg chg="modSp">
        <pc:chgData name="Chunping Xu" userId="a5962ba47313b1f5" providerId="LiveId" clId="{B8384596-A9E0-410E-AD32-6559CFAABB5D}" dt="2021-02-05T04:00:19.888" v="1287"/>
        <pc:sldMkLst>
          <pc:docMk/>
          <pc:sldMk cId="2226330514" sldId="872"/>
        </pc:sldMkLst>
        <pc:spChg chg="mod">
          <ac:chgData name="Chunping Xu" userId="a5962ba47313b1f5" providerId="LiveId" clId="{B8384596-A9E0-410E-AD32-6559CFAABB5D}" dt="2021-02-05T04:00:19.888" v="1287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B8384596-A9E0-410E-AD32-6559CFAABB5D}" dt="2021-02-05T22:37:38.564" v="1563" actId="948"/>
        <pc:sldMkLst>
          <pc:docMk/>
          <pc:sldMk cId="1666369413" sldId="873"/>
        </pc:sldMkLst>
        <pc:spChg chg="mod">
          <ac:chgData name="Chunping Xu" userId="a5962ba47313b1f5" providerId="LiveId" clId="{B8384596-A9E0-410E-AD32-6559CFAABB5D}" dt="2021-02-05T22:37:38.564" v="1563" actId="948"/>
          <ac:spMkLst>
            <pc:docMk/>
            <pc:sldMk cId="1666369413" sldId="873"/>
            <ac:spMk id="3" creationId="{00000000-0000-0000-0000-000000000000}"/>
          </ac:spMkLst>
        </pc:spChg>
      </pc:sldChg>
      <pc:sldChg chg="modSp add mod ord">
        <pc:chgData name="Chunping Xu" userId="a5962ba47313b1f5" providerId="LiveId" clId="{B8384596-A9E0-410E-AD32-6559CFAABB5D}" dt="2021-02-06T03:41:25.809" v="1953"/>
        <pc:sldMkLst>
          <pc:docMk/>
          <pc:sldMk cId="1577725863" sldId="981"/>
        </pc:sldMkLst>
        <pc:spChg chg="mod">
          <ac:chgData name="Chunping Xu" userId="a5962ba47313b1f5" providerId="LiveId" clId="{B8384596-A9E0-410E-AD32-6559CFAABB5D}" dt="2021-02-06T01:51:42.105" v="1634"/>
          <ac:spMkLst>
            <pc:docMk/>
            <pc:sldMk cId="1577725863" sldId="981"/>
            <ac:spMk id="3" creationId="{00000000-0000-0000-0000-000000000000}"/>
          </ac:spMkLst>
        </pc:spChg>
      </pc:sldChg>
      <pc:sldChg chg="modSp mod">
        <pc:chgData name="Chunping Xu" userId="a5962ba47313b1f5" providerId="LiveId" clId="{B8384596-A9E0-410E-AD32-6559CFAABB5D}" dt="2021-02-01T00:44:45.057" v="378"/>
        <pc:sldMkLst>
          <pc:docMk/>
          <pc:sldMk cId="3473911688" sldId="1000"/>
        </pc:sldMkLst>
        <pc:spChg chg="mod">
          <ac:chgData name="Chunping Xu" userId="a5962ba47313b1f5" providerId="LiveId" clId="{B8384596-A9E0-410E-AD32-6559CFAABB5D}" dt="2021-02-01T00:44:45.057" v="378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600637141" sldId="1025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3496616242" sldId="1026"/>
        </pc:sldMkLst>
      </pc:sldChg>
      <pc:sldChg chg="del">
        <pc:chgData name="Chunping Xu" userId="a5962ba47313b1f5" providerId="LiveId" clId="{B8384596-A9E0-410E-AD32-6559CFAABB5D}" dt="2021-02-01T07:00:00.622" v="709" actId="47"/>
        <pc:sldMkLst>
          <pc:docMk/>
          <pc:sldMk cId="3564216362" sldId="1033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4271881536" sldId="1040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379811706" sldId="1041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3397784243" sldId="1042"/>
        </pc:sldMkLst>
      </pc:sldChg>
      <pc:sldChg chg="del">
        <pc:chgData name="Chunping Xu" userId="a5962ba47313b1f5" providerId="LiveId" clId="{B8384596-A9E0-410E-AD32-6559CFAABB5D}" dt="2021-02-01T00:33:39.299" v="25" actId="47"/>
        <pc:sldMkLst>
          <pc:docMk/>
          <pc:sldMk cId="1881237918" sldId="1047"/>
        </pc:sldMkLst>
      </pc:sldChg>
      <pc:sldChg chg="modSp del mod ord">
        <pc:chgData name="Chunping Xu" userId="a5962ba47313b1f5" providerId="LiveId" clId="{B8384596-A9E0-410E-AD32-6559CFAABB5D}" dt="2021-02-05T22:23:27.957" v="1445" actId="47"/>
        <pc:sldMkLst>
          <pc:docMk/>
          <pc:sldMk cId="3881275149" sldId="1048"/>
        </pc:sldMkLst>
        <pc:spChg chg="mod">
          <ac:chgData name="Chunping Xu" userId="a5962ba47313b1f5" providerId="LiveId" clId="{B8384596-A9E0-410E-AD32-6559CFAABB5D}" dt="2021-02-01T06:49:26.392" v="703" actId="20577"/>
          <ac:spMkLst>
            <pc:docMk/>
            <pc:sldMk cId="3881275149" sldId="1048"/>
            <ac:spMk id="160782" creationId="{BDFD54D5-728E-4DE0-B8CD-BB0D37C84E5C}"/>
          </ac:spMkLst>
        </pc:spChg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303943575" sldId="1049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2338133718" sldId="1050"/>
        </pc:sldMkLst>
      </pc:sldChg>
      <pc:sldChg chg="del">
        <pc:chgData name="Chunping Xu" userId="a5962ba47313b1f5" providerId="LiveId" clId="{B8384596-A9E0-410E-AD32-6559CFAABB5D}" dt="2021-02-01T00:33:31.384" v="24" actId="47"/>
        <pc:sldMkLst>
          <pc:docMk/>
          <pc:sldMk cId="3131311572" sldId="1055"/>
        </pc:sldMkLst>
      </pc:sldChg>
      <pc:sldChg chg="modSp modAnim">
        <pc:chgData name="Chunping Xu" userId="a5962ba47313b1f5" providerId="LiveId" clId="{B8384596-A9E0-410E-AD32-6559CFAABB5D}" dt="2021-02-01T00:38:07.709" v="130"/>
        <pc:sldMkLst>
          <pc:docMk/>
          <pc:sldMk cId="353901946" sldId="1056"/>
        </pc:sldMkLst>
        <pc:spChg chg="mod">
          <ac:chgData name="Chunping Xu" userId="a5962ba47313b1f5" providerId="LiveId" clId="{B8384596-A9E0-410E-AD32-6559CFAABB5D}" dt="2021-02-01T00:38:07.709" v="130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B8384596-A9E0-410E-AD32-6559CFAABB5D}" dt="2021-02-06T03:31:17.440" v="1636" actId="20577"/>
        <pc:sldMkLst>
          <pc:docMk/>
          <pc:sldMk cId="2297559988" sldId="1058"/>
        </pc:sldMkLst>
        <pc:spChg chg="mod">
          <ac:chgData name="Chunping Xu" userId="a5962ba47313b1f5" providerId="LiveId" clId="{B8384596-A9E0-410E-AD32-6559CFAABB5D}" dt="2021-02-06T03:31:17.440" v="1636" actId="20577"/>
          <ac:spMkLst>
            <pc:docMk/>
            <pc:sldMk cId="2297559988" sldId="1058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B8384596-A9E0-410E-AD32-6559CFAABB5D}" dt="2021-02-01T00:38:55.313" v="136"/>
        <pc:sldMkLst>
          <pc:docMk/>
          <pc:sldMk cId="2029995209" sldId="1059"/>
        </pc:sldMkLst>
        <pc:spChg chg="mod">
          <ac:chgData name="Chunping Xu" userId="a5962ba47313b1f5" providerId="LiveId" clId="{B8384596-A9E0-410E-AD32-6559CFAABB5D}" dt="2021-02-01T00:38:55.313" v="136"/>
          <ac:spMkLst>
            <pc:docMk/>
            <pc:sldMk cId="2029995209" sldId="1059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B8384596-A9E0-410E-AD32-6559CFAABB5D}" dt="2021-02-01T00:39:10.648" v="139"/>
        <pc:sldMkLst>
          <pc:docMk/>
          <pc:sldMk cId="2337574560" sldId="1060"/>
        </pc:sldMkLst>
        <pc:spChg chg="mod">
          <ac:chgData name="Chunping Xu" userId="a5962ba47313b1f5" providerId="LiveId" clId="{B8384596-A9E0-410E-AD32-6559CFAABB5D}" dt="2021-02-01T00:39:10.648" v="139"/>
          <ac:spMkLst>
            <pc:docMk/>
            <pc:sldMk cId="2337574560" sldId="1060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B8384596-A9E0-410E-AD32-6559CFAABB5D}" dt="2021-02-05T19:54:29.450" v="1293"/>
        <pc:sldMkLst>
          <pc:docMk/>
          <pc:sldMk cId="4163749341" sldId="1062"/>
        </pc:sldMkLst>
        <pc:spChg chg="mod">
          <ac:chgData name="Chunping Xu" userId="a5962ba47313b1f5" providerId="LiveId" clId="{B8384596-A9E0-410E-AD32-6559CFAABB5D}" dt="2021-02-05T19:53:50.797" v="1292"/>
          <ac:spMkLst>
            <pc:docMk/>
            <pc:sldMk cId="4163749341" sldId="10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8384596-A9E0-410E-AD32-6559CFAABB5D}" dt="2021-02-01T00:44:04.814" v="375"/>
        <pc:sldMkLst>
          <pc:docMk/>
          <pc:sldMk cId="804468015" sldId="1063"/>
        </pc:sldMkLst>
        <pc:spChg chg="mod">
          <ac:chgData name="Chunping Xu" userId="a5962ba47313b1f5" providerId="LiveId" clId="{B8384596-A9E0-410E-AD32-6559CFAABB5D}" dt="2021-02-01T00:44:04.814" v="375"/>
          <ac:spMkLst>
            <pc:docMk/>
            <pc:sldMk cId="804468015" sldId="106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8384596-A9E0-410E-AD32-6559CFAABB5D}" dt="2021-02-01T00:45:09.497" v="382"/>
        <pc:sldMkLst>
          <pc:docMk/>
          <pc:sldMk cId="2586915131" sldId="1064"/>
        </pc:sldMkLst>
        <pc:spChg chg="mod">
          <ac:chgData name="Chunping Xu" userId="a5962ba47313b1f5" providerId="LiveId" clId="{B8384596-A9E0-410E-AD32-6559CFAABB5D}" dt="2021-02-01T00:45:09.497" v="382"/>
          <ac:spMkLst>
            <pc:docMk/>
            <pc:sldMk cId="2586915131" sldId="1064"/>
            <ac:spMk id="160782" creationId="{BDFD54D5-728E-4DE0-B8CD-BB0D37C84E5C}"/>
          </ac:spMkLst>
        </pc:spChg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3535225827" sldId="1065"/>
        </pc:sldMkLst>
      </pc:sldChg>
      <pc:sldChg chg="del">
        <pc:chgData name="Chunping Xu" userId="a5962ba47313b1f5" providerId="LiveId" clId="{B8384596-A9E0-410E-AD32-6559CFAABB5D}" dt="2021-02-01T00:44:55.234" v="379" actId="47"/>
        <pc:sldMkLst>
          <pc:docMk/>
          <pc:sldMk cId="1380939355" sldId="1066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1998470498" sldId="1067"/>
        </pc:sldMkLst>
      </pc:sldChg>
      <pc:sldChg chg="del">
        <pc:chgData name="Chunping Xu" userId="a5962ba47313b1f5" providerId="LiveId" clId="{B8384596-A9E0-410E-AD32-6559CFAABB5D}" dt="2021-02-01T00:44:55.234" v="379" actId="47"/>
        <pc:sldMkLst>
          <pc:docMk/>
          <pc:sldMk cId="1509693739" sldId="1068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2174735928" sldId="1070"/>
        </pc:sldMkLst>
      </pc:sldChg>
      <pc:sldChg chg="modSp mod">
        <pc:chgData name="Chunping Xu" userId="a5962ba47313b1f5" providerId="LiveId" clId="{B8384596-A9E0-410E-AD32-6559CFAABB5D}" dt="2021-02-01T00:35:15.656" v="116" actId="20577"/>
        <pc:sldMkLst>
          <pc:docMk/>
          <pc:sldMk cId="1983634445" sldId="1071"/>
        </pc:sldMkLst>
        <pc:spChg chg="mod">
          <ac:chgData name="Chunping Xu" userId="a5962ba47313b1f5" providerId="LiveId" clId="{B8384596-A9E0-410E-AD32-6559CFAABB5D}" dt="2021-02-01T00:35:15.656" v="116" actId="20577"/>
          <ac:spMkLst>
            <pc:docMk/>
            <pc:sldMk cId="1983634445" sldId="1071"/>
            <ac:spMk id="160782" creationId="{BDFD54D5-728E-4DE0-B8CD-BB0D37C84E5C}"/>
          </ac:spMkLst>
        </pc:spChg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4201350036" sldId="1073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804103015" sldId="1074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3869990757" sldId="1075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2503526418" sldId="1076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1942951779" sldId="1077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2302830852" sldId="1078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1167355283" sldId="1079"/>
        </pc:sldMkLst>
      </pc:sldChg>
      <pc:sldChg chg="add">
        <pc:chgData name="Chunping Xu" userId="a5962ba47313b1f5" providerId="LiveId" clId="{B8384596-A9E0-410E-AD32-6559CFAABB5D}" dt="2021-02-01T00:33:28.879" v="23"/>
        <pc:sldMkLst>
          <pc:docMk/>
          <pc:sldMk cId="3860881813" sldId="1080"/>
        </pc:sldMkLst>
      </pc:sldChg>
      <pc:sldChg chg="modSp add mod">
        <pc:chgData name="Chunping Xu" userId="a5962ba47313b1f5" providerId="LiveId" clId="{B8384596-A9E0-410E-AD32-6559CFAABB5D}" dt="2021-02-01T00:42:56.999" v="367"/>
        <pc:sldMkLst>
          <pc:docMk/>
          <pc:sldMk cId="3631755131" sldId="1081"/>
        </pc:sldMkLst>
        <pc:spChg chg="mod">
          <ac:chgData name="Chunping Xu" userId="a5962ba47313b1f5" providerId="LiveId" clId="{B8384596-A9E0-410E-AD32-6559CFAABB5D}" dt="2021-02-01T00:42:56.999" v="367"/>
          <ac:spMkLst>
            <pc:docMk/>
            <pc:sldMk cId="3631755131" sldId="108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8384596-A9E0-410E-AD32-6559CFAABB5D}" dt="2021-02-01T06:29:48.602" v="390" actId="20577"/>
        <pc:sldMkLst>
          <pc:docMk/>
          <pc:sldMk cId="2081020064" sldId="1082"/>
        </pc:sldMkLst>
        <pc:spChg chg="mod">
          <ac:chgData name="Chunping Xu" userId="a5962ba47313b1f5" providerId="LiveId" clId="{B8384596-A9E0-410E-AD32-6559CFAABB5D}" dt="2021-02-01T06:29:48.602" v="390" actId="20577"/>
          <ac:spMkLst>
            <pc:docMk/>
            <pc:sldMk cId="2081020064" sldId="1082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B8384596-A9E0-410E-AD32-6559CFAABB5D}" dt="2021-02-06T03:31:35.922" v="1637"/>
        <pc:sldMkLst>
          <pc:docMk/>
          <pc:sldMk cId="3531335228" sldId="1083"/>
        </pc:sldMkLst>
        <pc:spChg chg="mod">
          <ac:chgData name="Chunping Xu" userId="a5962ba47313b1f5" providerId="LiveId" clId="{B8384596-A9E0-410E-AD32-6559CFAABB5D}" dt="2021-02-06T03:31:08.706" v="1635"/>
          <ac:spMkLst>
            <pc:docMk/>
            <pc:sldMk cId="3531335228" sldId="1083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B8384596-A9E0-410E-AD32-6559CFAABB5D}" dt="2021-02-06T03:32:14.781" v="1638"/>
        <pc:sldMkLst>
          <pc:docMk/>
          <pc:sldMk cId="2673043892" sldId="1084"/>
        </pc:sldMkLst>
        <pc:spChg chg="mod">
          <ac:chgData name="Chunping Xu" userId="a5962ba47313b1f5" providerId="LiveId" clId="{B8384596-A9E0-410E-AD32-6559CFAABB5D}" dt="2021-02-01T06:34:46.983" v="414" actId="20577"/>
          <ac:spMkLst>
            <pc:docMk/>
            <pc:sldMk cId="2673043892" sldId="108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8384596-A9E0-410E-AD32-6559CFAABB5D}" dt="2021-02-01T06:36:16.983" v="421"/>
        <pc:sldMkLst>
          <pc:docMk/>
          <pc:sldMk cId="885556327" sldId="1085"/>
        </pc:sldMkLst>
        <pc:spChg chg="mod">
          <ac:chgData name="Chunping Xu" userId="a5962ba47313b1f5" providerId="LiveId" clId="{B8384596-A9E0-410E-AD32-6559CFAABB5D}" dt="2021-02-01T06:36:16.983" v="421"/>
          <ac:spMkLst>
            <pc:docMk/>
            <pc:sldMk cId="885556327" sldId="108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8384596-A9E0-410E-AD32-6559CFAABB5D}" dt="2021-02-01T06:37:43.924" v="427" actId="1076"/>
        <pc:sldMkLst>
          <pc:docMk/>
          <pc:sldMk cId="3669768710" sldId="1086"/>
        </pc:sldMkLst>
        <pc:spChg chg="mod">
          <ac:chgData name="Chunping Xu" userId="a5962ba47313b1f5" providerId="LiveId" clId="{B8384596-A9E0-410E-AD32-6559CFAABB5D}" dt="2021-02-01T06:37:43.924" v="427" actId="1076"/>
          <ac:spMkLst>
            <pc:docMk/>
            <pc:sldMk cId="3669768710" sldId="108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8384596-A9E0-410E-AD32-6559CFAABB5D}" dt="2021-02-01T06:39:48.968" v="435" actId="20577"/>
        <pc:sldMkLst>
          <pc:docMk/>
          <pc:sldMk cId="3257243091" sldId="1087"/>
        </pc:sldMkLst>
        <pc:spChg chg="mod">
          <ac:chgData name="Chunping Xu" userId="a5962ba47313b1f5" providerId="LiveId" clId="{B8384596-A9E0-410E-AD32-6559CFAABB5D}" dt="2021-02-01T06:39:48.968" v="435" actId="20577"/>
          <ac:spMkLst>
            <pc:docMk/>
            <pc:sldMk cId="3257243091" sldId="10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8384596-A9E0-410E-AD32-6559CFAABB5D}" dt="2021-02-01T06:42:28.582" v="461"/>
        <pc:sldMkLst>
          <pc:docMk/>
          <pc:sldMk cId="570493200" sldId="1088"/>
        </pc:sldMkLst>
        <pc:spChg chg="mod">
          <ac:chgData name="Chunping Xu" userId="a5962ba47313b1f5" providerId="LiveId" clId="{B8384596-A9E0-410E-AD32-6559CFAABB5D}" dt="2021-02-01T06:42:28.582" v="461"/>
          <ac:spMkLst>
            <pc:docMk/>
            <pc:sldMk cId="570493200" sldId="10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8384596-A9E0-410E-AD32-6559CFAABB5D}" dt="2021-02-06T03:42:28.674" v="1982"/>
        <pc:sldMkLst>
          <pc:docMk/>
          <pc:sldMk cId="1209532132" sldId="1089"/>
        </pc:sldMkLst>
        <pc:spChg chg="mod">
          <ac:chgData name="Chunping Xu" userId="a5962ba47313b1f5" providerId="LiveId" clId="{B8384596-A9E0-410E-AD32-6559CFAABB5D}" dt="2021-02-06T03:42:28.674" v="1982"/>
          <ac:spMkLst>
            <pc:docMk/>
            <pc:sldMk cId="1209532132" sldId="1089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B8384596-A9E0-410E-AD32-6559CFAABB5D}" dt="2021-02-06T03:50:21.962" v="2021" actId="1076"/>
        <pc:sldMkLst>
          <pc:docMk/>
          <pc:sldMk cId="2037314250" sldId="1090"/>
        </pc:sldMkLst>
        <pc:spChg chg="add">
          <ac:chgData name="Chunping Xu" userId="a5962ba47313b1f5" providerId="LiveId" clId="{B8384596-A9E0-410E-AD32-6559CFAABB5D}" dt="2021-02-06T03:46:06.413" v="1984" actId="11529"/>
          <ac:spMkLst>
            <pc:docMk/>
            <pc:sldMk cId="2037314250" sldId="1090"/>
            <ac:spMk id="2" creationId="{40F42281-C648-4CC3-8059-83CDE09D00EF}"/>
          </ac:spMkLst>
        </pc:spChg>
        <pc:spChg chg="add del mod">
          <ac:chgData name="Chunping Xu" userId="a5962ba47313b1f5" providerId="LiveId" clId="{B8384596-A9E0-410E-AD32-6559CFAABB5D}" dt="2021-02-06T03:46:51.282" v="1987"/>
          <ac:spMkLst>
            <pc:docMk/>
            <pc:sldMk cId="2037314250" sldId="1090"/>
            <ac:spMk id="3" creationId="{D04251CB-3F3F-446E-9A8E-18746C902485}"/>
          </ac:spMkLst>
        </pc:spChg>
        <pc:spChg chg="add mod">
          <ac:chgData name="Chunping Xu" userId="a5962ba47313b1f5" providerId="LiveId" clId="{B8384596-A9E0-410E-AD32-6559CFAABB5D}" dt="2021-02-06T03:50:21.962" v="2021" actId="1076"/>
          <ac:spMkLst>
            <pc:docMk/>
            <pc:sldMk cId="2037314250" sldId="1090"/>
            <ac:spMk id="9" creationId="{D984AA4B-0B27-4B93-AB3F-A6F9FC6A3A5B}"/>
          </ac:spMkLst>
        </pc:spChg>
        <pc:spChg chg="add mod">
          <ac:chgData name="Chunping Xu" userId="a5962ba47313b1f5" providerId="LiveId" clId="{B8384596-A9E0-410E-AD32-6559CFAABB5D}" dt="2021-02-06T03:49:11.345" v="2012"/>
          <ac:spMkLst>
            <pc:docMk/>
            <pc:sldMk cId="2037314250" sldId="1090"/>
            <ac:spMk id="10" creationId="{612B2F6D-13BF-4806-8A7E-86529E651912}"/>
          </ac:spMkLst>
        </pc:spChg>
        <pc:spChg chg="add mod">
          <ac:chgData name="Chunping Xu" userId="a5962ba47313b1f5" providerId="LiveId" clId="{B8384596-A9E0-410E-AD32-6559CFAABB5D}" dt="2021-02-06T03:49:21.007" v="2017"/>
          <ac:spMkLst>
            <pc:docMk/>
            <pc:sldMk cId="2037314250" sldId="1090"/>
            <ac:spMk id="11" creationId="{B65786F9-EDB1-4280-8280-AE5B4FB61D31}"/>
          </ac:spMkLst>
        </pc:spChg>
        <pc:spChg chg="add mod">
          <ac:chgData name="Chunping Xu" userId="a5962ba47313b1f5" providerId="LiveId" clId="{B8384596-A9E0-410E-AD32-6559CFAABB5D}" dt="2021-02-06T03:50:15.658" v="2020" actId="1076"/>
          <ac:spMkLst>
            <pc:docMk/>
            <pc:sldMk cId="2037314250" sldId="1090"/>
            <ac:spMk id="12" creationId="{ED3A5806-1FC6-4B1E-A4FD-DD2BDB46F67D}"/>
          </ac:spMkLst>
        </pc:spChg>
        <pc:cxnChg chg="add mod">
          <ac:chgData name="Chunping Xu" userId="a5962ba47313b1f5" providerId="LiveId" clId="{B8384596-A9E0-410E-AD32-6559CFAABB5D}" dt="2021-02-06T03:47:38.720" v="1991" actId="14100"/>
          <ac:cxnSpMkLst>
            <pc:docMk/>
            <pc:sldMk cId="2037314250" sldId="1090"/>
            <ac:cxnSpMk id="5" creationId="{6C674B1B-3AEF-4F31-96D4-DDD834BF6D3C}"/>
          </ac:cxnSpMkLst>
        </pc:cxnChg>
      </pc:sldChg>
    </pc:docChg>
  </pc:docChgLst>
  <pc:docChgLst>
    <pc:chgData name="Chunping Xu" userId="a5962ba47313b1f5" providerId="LiveId" clId="{F7D5094F-6E9F-460D-98B7-1064F47F1CC6}"/>
    <pc:docChg chg="undo redo custSel addSld delSld modSld sldOrd">
      <pc:chgData name="Chunping Xu" userId="a5962ba47313b1f5" providerId="LiveId" clId="{F7D5094F-6E9F-460D-98B7-1064F47F1CC6}" dt="2021-01-23T02:35:58.843" v="1249"/>
      <pc:docMkLst>
        <pc:docMk/>
      </pc:docMkLst>
      <pc:sldChg chg="del">
        <pc:chgData name="Chunping Xu" userId="a5962ba47313b1f5" providerId="LiveId" clId="{F7D5094F-6E9F-460D-98B7-1064F47F1CC6}" dt="2021-01-23T01:04:05.058" v="126" actId="47"/>
        <pc:sldMkLst>
          <pc:docMk/>
          <pc:sldMk cId="0" sldId="496"/>
        </pc:sldMkLst>
      </pc:sldChg>
      <pc:sldChg chg="del">
        <pc:chgData name="Chunping Xu" userId="a5962ba47313b1f5" providerId="LiveId" clId="{F7D5094F-6E9F-460D-98B7-1064F47F1CC6}" dt="2021-01-23T01:04:05.058" v="126" actId="47"/>
        <pc:sldMkLst>
          <pc:docMk/>
          <pc:sldMk cId="0" sldId="497"/>
        </pc:sldMkLst>
      </pc:sldChg>
      <pc:sldChg chg="modSp mod">
        <pc:chgData name="Chunping Xu" userId="a5962ba47313b1f5" providerId="LiveId" clId="{F7D5094F-6E9F-460D-98B7-1064F47F1CC6}" dt="2021-01-22T23:10:31.681" v="77" actId="1076"/>
        <pc:sldMkLst>
          <pc:docMk/>
          <pc:sldMk cId="0" sldId="609"/>
        </pc:sldMkLst>
        <pc:spChg chg="mod">
          <ac:chgData name="Chunping Xu" userId="a5962ba47313b1f5" providerId="LiveId" clId="{F7D5094F-6E9F-460D-98B7-1064F47F1CC6}" dt="2021-01-22T23:10:31.681" v="77" actId="1076"/>
          <ac:spMkLst>
            <pc:docMk/>
            <pc:sldMk cId="0" sldId="609"/>
            <ac:spMk id="387075" creationId="{0F1611A3-398F-439F-9448-F507E7A557EE}"/>
          </ac:spMkLst>
        </pc:spChg>
        <pc:picChg chg="mod">
          <ac:chgData name="Chunping Xu" userId="a5962ba47313b1f5" providerId="LiveId" clId="{F7D5094F-6E9F-460D-98B7-1064F47F1CC6}" dt="2021-01-22T23:10:27.491" v="76" actId="14100"/>
          <ac:picMkLst>
            <pc:docMk/>
            <pc:sldMk cId="0" sldId="609"/>
            <ac:picMk id="387074" creationId="{AD12EA9F-6683-4054-BFA3-258A2B50A446}"/>
          </ac:picMkLst>
        </pc:picChg>
      </pc:sldChg>
      <pc:sldChg chg="del">
        <pc:chgData name="Chunping Xu" userId="a5962ba47313b1f5" providerId="LiveId" clId="{F7D5094F-6E9F-460D-98B7-1064F47F1CC6}" dt="2021-01-23T01:06:54.392" v="148" actId="47"/>
        <pc:sldMkLst>
          <pc:docMk/>
          <pc:sldMk cId="0" sldId="789"/>
        </pc:sldMkLst>
      </pc:sldChg>
      <pc:sldChg chg="del">
        <pc:chgData name="Chunping Xu" userId="a5962ba47313b1f5" providerId="LiveId" clId="{F7D5094F-6E9F-460D-98B7-1064F47F1CC6}" dt="2021-01-23T01:06:54.392" v="148" actId="47"/>
        <pc:sldMkLst>
          <pc:docMk/>
          <pc:sldMk cId="0" sldId="795"/>
        </pc:sldMkLst>
      </pc:sldChg>
      <pc:sldChg chg="del">
        <pc:chgData name="Chunping Xu" userId="a5962ba47313b1f5" providerId="LiveId" clId="{F7D5094F-6E9F-460D-98B7-1064F47F1CC6}" dt="2021-01-23T01:01:03.119" v="97" actId="47"/>
        <pc:sldMkLst>
          <pc:docMk/>
          <pc:sldMk cId="0" sldId="804"/>
        </pc:sldMkLst>
      </pc:sldChg>
      <pc:sldChg chg="modSp mod">
        <pc:chgData name="Chunping Xu" userId="a5962ba47313b1f5" providerId="LiveId" clId="{F7D5094F-6E9F-460D-98B7-1064F47F1CC6}" dt="2021-01-22T19:32:28.885" v="28"/>
        <pc:sldMkLst>
          <pc:docMk/>
          <pc:sldMk cId="2574250617" sldId="835"/>
        </pc:sldMkLst>
        <pc:spChg chg="mod">
          <ac:chgData name="Chunping Xu" userId="a5962ba47313b1f5" providerId="LiveId" clId="{F7D5094F-6E9F-460D-98B7-1064F47F1CC6}" dt="2021-01-22T19:32:28.885" v="28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7D5094F-6E9F-460D-98B7-1064F47F1CC6}" dt="2021-01-23T02:21:50.087" v="1030"/>
        <pc:sldMkLst>
          <pc:docMk/>
          <pc:sldMk cId="2226330514" sldId="872"/>
        </pc:sldMkLst>
        <pc:spChg chg="mod">
          <ac:chgData name="Chunping Xu" userId="a5962ba47313b1f5" providerId="LiveId" clId="{F7D5094F-6E9F-460D-98B7-1064F47F1CC6}" dt="2021-01-23T02:21:50.087" v="1030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F7D5094F-6E9F-460D-98B7-1064F47F1CC6}" dt="2021-01-23T02:35:58.843" v="1249"/>
        <pc:sldMkLst>
          <pc:docMk/>
          <pc:sldMk cId="1666369413" sldId="873"/>
        </pc:sldMkLst>
        <pc:spChg chg="mod">
          <ac:chgData name="Chunping Xu" userId="a5962ba47313b1f5" providerId="LiveId" clId="{F7D5094F-6E9F-460D-98B7-1064F47F1CC6}" dt="2021-01-23T02:35:58.843" v="1249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F7D5094F-6E9F-460D-98B7-1064F47F1CC6}" dt="2021-01-23T02:12:20.017" v="466" actId="47"/>
        <pc:sldMkLst>
          <pc:docMk/>
          <pc:sldMk cId="1678551957" sldId="988"/>
        </pc:sldMkLst>
      </pc:sldChg>
      <pc:sldChg chg="modSp mod ord">
        <pc:chgData name="Chunping Xu" userId="a5962ba47313b1f5" providerId="LiveId" clId="{F7D5094F-6E9F-460D-98B7-1064F47F1CC6}" dt="2021-01-23T00:59:20.787" v="91" actId="20577"/>
        <pc:sldMkLst>
          <pc:docMk/>
          <pc:sldMk cId="302137505" sldId="997"/>
        </pc:sldMkLst>
        <pc:spChg chg="mod">
          <ac:chgData name="Chunping Xu" userId="a5962ba47313b1f5" providerId="LiveId" clId="{F7D5094F-6E9F-460D-98B7-1064F47F1CC6}" dt="2021-01-23T00:59:20.787" v="91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0:58:07.107" v="85" actId="207"/>
        <pc:sldMkLst>
          <pc:docMk/>
          <pc:sldMk cId="3473911688" sldId="1000"/>
        </pc:sldMkLst>
        <pc:spChg chg="mod">
          <ac:chgData name="Chunping Xu" userId="a5962ba47313b1f5" providerId="LiveId" clId="{F7D5094F-6E9F-460D-98B7-1064F47F1CC6}" dt="2021-01-23T00:58:07.107" v="85" actId="207"/>
          <ac:spMkLst>
            <pc:docMk/>
            <pc:sldMk cId="3473911688" sldId="100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3:42.744" v="125" actId="20577"/>
        <pc:sldMkLst>
          <pc:docMk/>
          <pc:sldMk cId="609872020" sldId="1010"/>
        </pc:sldMkLst>
        <pc:spChg chg="mod">
          <ac:chgData name="Chunping Xu" userId="a5962ba47313b1f5" providerId="LiveId" clId="{F7D5094F-6E9F-460D-98B7-1064F47F1CC6}" dt="2021-01-23T01:03:42.744" v="125" actId="20577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3:11.425" v="110"/>
        <pc:sldMkLst>
          <pc:docMk/>
          <pc:sldMk cId="600637141" sldId="1025"/>
        </pc:sldMkLst>
        <pc:spChg chg="mod">
          <ac:chgData name="Chunping Xu" userId="a5962ba47313b1f5" providerId="LiveId" clId="{F7D5094F-6E9F-460D-98B7-1064F47F1CC6}" dt="2021-01-23T01:03:11.425" v="110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F7D5094F-6E9F-460D-98B7-1064F47F1CC6}" dt="2021-01-23T01:02:07.791" v="106"/>
        <pc:sldMkLst>
          <pc:docMk/>
          <pc:sldMk cId="3496616242" sldId="1026"/>
        </pc:sldMkLst>
        <pc:spChg chg="mod">
          <ac:chgData name="Chunping Xu" userId="a5962ba47313b1f5" providerId="LiveId" clId="{F7D5094F-6E9F-460D-98B7-1064F47F1CC6}" dt="2021-01-23T01:02:07.791" v="106"/>
          <ac:spMkLst>
            <pc:docMk/>
            <pc:sldMk cId="3496616242" sldId="102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5:03.361" v="129"/>
        <pc:sldMkLst>
          <pc:docMk/>
          <pc:sldMk cId="1158396385" sldId="1032"/>
        </pc:sldMkLst>
        <pc:spChg chg="mod">
          <ac:chgData name="Chunping Xu" userId="a5962ba47313b1f5" providerId="LiveId" clId="{F7D5094F-6E9F-460D-98B7-1064F47F1CC6}" dt="2021-01-23T01:05:03.361" v="129"/>
          <ac:spMkLst>
            <pc:docMk/>
            <pc:sldMk cId="1158396385" sldId="1032"/>
            <ac:spMk id="160782" creationId="{BDFD54D5-728E-4DE0-B8CD-BB0D37C84E5C}"/>
          </ac:spMkLst>
        </pc:spChg>
      </pc:sldChg>
      <pc:sldChg chg="modAnim">
        <pc:chgData name="Chunping Xu" userId="a5962ba47313b1f5" providerId="LiveId" clId="{F7D5094F-6E9F-460D-98B7-1064F47F1CC6}" dt="2021-01-23T02:27:02.264" v="1034"/>
        <pc:sldMkLst>
          <pc:docMk/>
          <pc:sldMk cId="3564216362" sldId="1033"/>
        </pc:sldMkLst>
      </pc:sldChg>
      <pc:sldChg chg="modSp mod">
        <pc:chgData name="Chunping Xu" userId="a5962ba47313b1f5" providerId="LiveId" clId="{F7D5094F-6E9F-460D-98B7-1064F47F1CC6}" dt="2021-01-23T01:06:09.598" v="142"/>
        <pc:sldMkLst>
          <pc:docMk/>
          <pc:sldMk cId="3549514790" sldId="1036"/>
        </pc:sldMkLst>
        <pc:spChg chg="mod">
          <ac:chgData name="Chunping Xu" userId="a5962ba47313b1f5" providerId="LiveId" clId="{F7D5094F-6E9F-460D-98B7-1064F47F1CC6}" dt="2021-01-23T01:06:09.598" v="142"/>
          <ac:spMkLst>
            <pc:docMk/>
            <pc:sldMk cId="3549514790" sldId="1036"/>
            <ac:spMk id="160782" creationId="{BDFD54D5-728E-4DE0-B8CD-BB0D37C84E5C}"/>
          </ac:spMkLst>
        </pc:spChg>
      </pc:sldChg>
      <pc:sldChg chg="del">
        <pc:chgData name="Chunping Xu" userId="a5962ba47313b1f5" providerId="LiveId" clId="{F7D5094F-6E9F-460D-98B7-1064F47F1CC6}" dt="2021-01-23T01:06:14.201" v="143" actId="47"/>
        <pc:sldMkLst>
          <pc:docMk/>
          <pc:sldMk cId="2265217839" sldId="1038"/>
        </pc:sldMkLst>
      </pc:sldChg>
      <pc:sldChg chg="del">
        <pc:chgData name="Chunping Xu" userId="a5962ba47313b1f5" providerId="LiveId" clId="{F7D5094F-6E9F-460D-98B7-1064F47F1CC6}" dt="2021-01-23T01:06:39.422" v="147" actId="47"/>
        <pc:sldMkLst>
          <pc:docMk/>
          <pc:sldMk cId="97459168" sldId="1039"/>
        </pc:sldMkLst>
      </pc:sldChg>
      <pc:sldChg chg="modSp modAnim">
        <pc:chgData name="Chunping Xu" userId="a5962ba47313b1f5" providerId="LiveId" clId="{F7D5094F-6E9F-460D-98B7-1064F47F1CC6}" dt="2021-01-23T01:42:28.432" v="425" actId="20577"/>
        <pc:sldMkLst>
          <pc:docMk/>
          <pc:sldMk cId="4271881536" sldId="1040"/>
        </pc:sldMkLst>
        <pc:spChg chg="mod">
          <ac:chgData name="Chunping Xu" userId="a5962ba47313b1f5" providerId="LiveId" clId="{F7D5094F-6E9F-460D-98B7-1064F47F1CC6}" dt="2021-01-23T01:42:28.432" v="425" actId="20577"/>
          <ac:spMkLst>
            <pc:docMk/>
            <pc:sldMk cId="4271881536" sldId="1040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F7D5094F-6E9F-460D-98B7-1064F47F1CC6}" dt="2021-01-23T01:00:56.692" v="96"/>
        <pc:sldMkLst>
          <pc:docMk/>
          <pc:sldMk cId="379811706" sldId="1041"/>
        </pc:sldMkLst>
        <pc:spChg chg="mod">
          <ac:chgData name="Chunping Xu" userId="a5962ba47313b1f5" providerId="LiveId" clId="{F7D5094F-6E9F-460D-98B7-1064F47F1CC6}" dt="2021-01-23T01:00:56.692" v="96"/>
          <ac:spMkLst>
            <pc:docMk/>
            <pc:sldMk cId="379811706" sldId="1041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F7D5094F-6E9F-460D-98B7-1064F47F1CC6}" dt="2021-01-23T01:42:44.082" v="426" actId="20577"/>
        <pc:sldMkLst>
          <pc:docMk/>
          <pc:sldMk cId="3397784243" sldId="1042"/>
        </pc:sldMkLst>
        <pc:spChg chg="mod">
          <ac:chgData name="Chunping Xu" userId="a5962ba47313b1f5" providerId="LiveId" clId="{F7D5094F-6E9F-460D-98B7-1064F47F1CC6}" dt="2021-01-23T01:42:44.082" v="426" actId="20577"/>
          <ac:spMkLst>
            <pc:docMk/>
            <pc:sldMk cId="3397784243" sldId="10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5:49.190" v="139"/>
        <pc:sldMkLst>
          <pc:docMk/>
          <pc:sldMk cId="2454816566" sldId="1043"/>
        </pc:sldMkLst>
        <pc:spChg chg="mod">
          <ac:chgData name="Chunping Xu" userId="a5962ba47313b1f5" providerId="LiveId" clId="{F7D5094F-6E9F-460D-98B7-1064F47F1CC6}" dt="2021-01-23T01:05:49.190" v="139"/>
          <ac:spMkLst>
            <pc:docMk/>
            <pc:sldMk cId="2454816566" sldId="1043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F7D5094F-6E9F-460D-98B7-1064F47F1CC6}" dt="2021-01-23T01:05:20.768" v="134"/>
        <pc:sldMkLst>
          <pc:docMk/>
          <pc:sldMk cId="4043576453" sldId="1044"/>
        </pc:sldMkLst>
        <pc:spChg chg="mod">
          <ac:chgData name="Chunping Xu" userId="a5962ba47313b1f5" providerId="LiveId" clId="{F7D5094F-6E9F-460D-98B7-1064F47F1CC6}" dt="2021-01-23T01:05:20.768" v="134"/>
          <ac:spMkLst>
            <pc:docMk/>
            <pc:sldMk cId="4043576453" sldId="104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6:31.306" v="146"/>
        <pc:sldMkLst>
          <pc:docMk/>
          <pc:sldMk cId="3181376313" sldId="1045"/>
        </pc:sldMkLst>
        <pc:spChg chg="mod">
          <ac:chgData name="Chunping Xu" userId="a5962ba47313b1f5" providerId="LiveId" clId="{F7D5094F-6E9F-460D-98B7-1064F47F1CC6}" dt="2021-01-23T01:06:31.306" v="146"/>
          <ac:spMkLst>
            <pc:docMk/>
            <pc:sldMk cId="3181376313" sldId="1045"/>
            <ac:spMk id="160782" creationId="{BDFD54D5-728E-4DE0-B8CD-BB0D37C84E5C}"/>
          </ac:spMkLst>
        </pc:spChg>
      </pc:sldChg>
      <pc:sldChg chg="del">
        <pc:chgData name="Chunping Xu" userId="a5962ba47313b1f5" providerId="LiveId" clId="{F7D5094F-6E9F-460D-98B7-1064F47F1CC6}" dt="2021-01-23T01:02:10.987" v="107" actId="47"/>
        <pc:sldMkLst>
          <pc:docMk/>
          <pc:sldMk cId="2375133797" sldId="1046"/>
        </pc:sldMkLst>
      </pc:sldChg>
      <pc:sldChg chg="modSp add mod">
        <pc:chgData name="Chunping Xu" userId="a5962ba47313b1f5" providerId="LiveId" clId="{F7D5094F-6E9F-460D-98B7-1064F47F1CC6}" dt="2021-01-23T01:10:55.373" v="178"/>
        <pc:sldMkLst>
          <pc:docMk/>
          <pc:sldMk cId="3895808472" sldId="1046"/>
        </pc:sldMkLst>
        <pc:spChg chg="mod">
          <ac:chgData name="Chunping Xu" userId="a5962ba47313b1f5" providerId="LiveId" clId="{F7D5094F-6E9F-460D-98B7-1064F47F1CC6}" dt="2021-01-23T01:10:55.373" v="178"/>
          <ac:spMkLst>
            <pc:docMk/>
            <pc:sldMk cId="3895808472" sldId="1046"/>
            <ac:spMk id="387075" creationId="{0F1611A3-398F-439F-9448-F507E7A557EE}"/>
          </ac:spMkLst>
        </pc:spChg>
      </pc:sldChg>
      <pc:sldChg chg="modSp add mod">
        <pc:chgData name="Chunping Xu" userId="a5962ba47313b1f5" providerId="LiveId" clId="{F7D5094F-6E9F-460D-98B7-1064F47F1CC6}" dt="2021-01-23T01:25:27.554" v="415"/>
        <pc:sldMkLst>
          <pc:docMk/>
          <pc:sldMk cId="1881237918" sldId="1047"/>
        </pc:sldMkLst>
        <pc:spChg chg="mod">
          <ac:chgData name="Chunping Xu" userId="a5962ba47313b1f5" providerId="LiveId" clId="{F7D5094F-6E9F-460D-98B7-1064F47F1CC6}" dt="2021-01-23T01:25:27.554" v="415"/>
          <ac:spMkLst>
            <pc:docMk/>
            <pc:sldMk cId="1881237918" sldId="104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F7D5094F-6E9F-460D-98B7-1064F47F1CC6}" dt="2021-01-23T02:22:23.831" v="1031"/>
        <pc:sldMkLst>
          <pc:docMk/>
          <pc:sldMk cId="3881275149" sldId="1048"/>
        </pc:sldMkLst>
        <pc:spChg chg="mod">
          <ac:chgData name="Chunping Xu" userId="a5962ba47313b1f5" providerId="LiveId" clId="{F7D5094F-6E9F-460D-98B7-1064F47F1CC6}" dt="2021-01-23T01:33:43.506" v="422"/>
          <ac:spMkLst>
            <pc:docMk/>
            <pc:sldMk cId="3881275149" sldId="1048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F7D5094F-6E9F-460D-98B7-1064F47F1CC6}" dt="2021-01-23T02:22:50.574" v="1032"/>
        <pc:sldMkLst>
          <pc:docMk/>
          <pc:sldMk cId="303943575" sldId="1049"/>
        </pc:sldMkLst>
        <pc:spChg chg="mod">
          <ac:chgData name="Chunping Xu" userId="a5962ba47313b1f5" providerId="LiveId" clId="{F7D5094F-6E9F-460D-98B7-1064F47F1CC6}" dt="2021-01-23T01:43:57.918" v="433"/>
          <ac:spMkLst>
            <pc:docMk/>
            <pc:sldMk cId="303943575" sldId="10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F7D5094F-6E9F-460D-98B7-1064F47F1CC6}" dt="2021-01-23T01:47:53.401" v="445" actId="20577"/>
        <pc:sldMkLst>
          <pc:docMk/>
          <pc:sldMk cId="2338133718" sldId="1050"/>
        </pc:sldMkLst>
        <pc:spChg chg="mod">
          <ac:chgData name="Chunping Xu" userId="a5962ba47313b1f5" providerId="LiveId" clId="{F7D5094F-6E9F-460D-98B7-1064F47F1CC6}" dt="2021-01-23T01:47:53.401" v="445" actId="20577"/>
          <ac:spMkLst>
            <pc:docMk/>
            <pc:sldMk cId="2338133718" sldId="1050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F7D5094F-6E9F-460D-98B7-1064F47F1CC6}" dt="2021-01-23T02:23:12.089" v="1033"/>
        <pc:sldMkLst>
          <pc:docMk/>
          <pc:sldMk cId="3765455638" sldId="1051"/>
        </pc:sldMkLst>
        <pc:spChg chg="mod">
          <ac:chgData name="Chunping Xu" userId="a5962ba47313b1f5" providerId="LiveId" clId="{F7D5094F-6E9F-460D-98B7-1064F47F1CC6}" dt="2021-01-23T01:58:02.555" v="452"/>
          <ac:spMkLst>
            <pc:docMk/>
            <pc:sldMk cId="3765455638" sldId="1051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F7D5094F-6E9F-460D-98B7-1064F47F1CC6}" dt="2021-01-23T02:05:08.694" v="457" actId="1076"/>
        <pc:sldMkLst>
          <pc:docMk/>
          <pc:sldMk cId="4265205854" sldId="1052"/>
        </pc:sldMkLst>
        <pc:picChg chg="add mod">
          <ac:chgData name="Chunping Xu" userId="a5962ba47313b1f5" providerId="LiveId" clId="{F7D5094F-6E9F-460D-98B7-1064F47F1CC6}" dt="2021-01-23T02:05:08.694" v="457" actId="1076"/>
          <ac:picMkLst>
            <pc:docMk/>
            <pc:sldMk cId="4265205854" sldId="1052"/>
            <ac:picMk id="2" creationId="{8923C600-0828-427B-96B1-F589F94A67DE}"/>
          </ac:picMkLst>
        </pc:picChg>
      </pc:sldChg>
      <pc:sldChg chg="addSp modSp new mod">
        <pc:chgData name="Chunping Xu" userId="a5962ba47313b1f5" providerId="LiveId" clId="{F7D5094F-6E9F-460D-98B7-1064F47F1CC6}" dt="2021-01-23T02:09:00.892" v="461" actId="14100"/>
        <pc:sldMkLst>
          <pc:docMk/>
          <pc:sldMk cId="3948084674" sldId="1053"/>
        </pc:sldMkLst>
        <pc:picChg chg="add mod">
          <ac:chgData name="Chunping Xu" userId="a5962ba47313b1f5" providerId="LiveId" clId="{F7D5094F-6E9F-460D-98B7-1064F47F1CC6}" dt="2021-01-23T02:09:00.892" v="461" actId="14100"/>
          <ac:picMkLst>
            <pc:docMk/>
            <pc:sldMk cId="3948084674" sldId="1053"/>
            <ac:picMk id="2" creationId="{A8CD84B3-FB7B-457E-ACC8-C6DD3F23ACBA}"/>
          </ac:picMkLst>
        </pc:picChg>
      </pc:sldChg>
      <pc:sldChg chg="addSp modSp new mod">
        <pc:chgData name="Chunping Xu" userId="a5962ba47313b1f5" providerId="LiveId" clId="{F7D5094F-6E9F-460D-98B7-1064F47F1CC6}" dt="2021-01-23T02:10:45.839" v="465" actId="14100"/>
        <pc:sldMkLst>
          <pc:docMk/>
          <pc:sldMk cId="2320625464" sldId="1054"/>
        </pc:sldMkLst>
        <pc:picChg chg="add mod">
          <ac:chgData name="Chunping Xu" userId="a5962ba47313b1f5" providerId="LiveId" clId="{F7D5094F-6E9F-460D-98B7-1064F47F1CC6}" dt="2021-01-23T02:10:45.839" v="465" actId="14100"/>
          <ac:picMkLst>
            <pc:docMk/>
            <pc:sldMk cId="2320625464" sldId="1054"/>
            <ac:picMk id="2" creationId="{E7E3042C-2FCF-44DC-B4E2-B65208C26AC3}"/>
          </ac:picMkLst>
        </pc:picChg>
      </pc:sldChg>
    </pc:docChg>
  </pc:docChgLst>
  <pc:docChgLst>
    <pc:chgData name="Chunping Xu" userId="a5962ba47313b1f5" providerId="LiveId" clId="{E62B0A0F-1A0B-4CAD-B3C9-DBE4C58A9E3C}"/>
    <pc:docChg chg="undo redo custSel addSld delSld modSld sldOrd">
      <pc:chgData name="Chunping Xu" userId="a5962ba47313b1f5" providerId="LiveId" clId="{E62B0A0F-1A0B-4CAD-B3C9-DBE4C58A9E3C}" dt="2020-12-18T23:02:24.815" v="800"/>
      <pc:docMkLst>
        <pc:docMk/>
      </pc:docMkLst>
      <pc:sldChg chg="del">
        <pc:chgData name="Chunping Xu" userId="a5962ba47313b1f5" providerId="LiveId" clId="{E62B0A0F-1A0B-4CAD-B3C9-DBE4C58A9E3C}" dt="2020-12-14T19:15:19.379" v="13" actId="47"/>
        <pc:sldMkLst>
          <pc:docMk/>
          <pc:sldMk cId="0" sldId="561"/>
        </pc:sldMkLst>
      </pc:sldChg>
      <pc:sldChg chg="add del">
        <pc:chgData name="Chunping Xu" userId="a5962ba47313b1f5" providerId="LiveId" clId="{E62B0A0F-1A0B-4CAD-B3C9-DBE4C58A9E3C}" dt="2020-12-14T19:47:43.792" v="79" actId="47"/>
        <pc:sldMkLst>
          <pc:docMk/>
          <pc:sldMk cId="0" sldId="573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0" sldId="625"/>
        </pc:sldMkLst>
      </pc:sldChg>
      <pc:sldChg chg="modSp mod">
        <pc:chgData name="Chunping Xu" userId="a5962ba47313b1f5" providerId="LiveId" clId="{E62B0A0F-1A0B-4CAD-B3C9-DBE4C58A9E3C}" dt="2020-12-14T19:13:02.934" v="12"/>
        <pc:sldMkLst>
          <pc:docMk/>
          <pc:sldMk cId="2574250617" sldId="835"/>
        </pc:sldMkLst>
        <pc:spChg chg="mod">
          <ac:chgData name="Chunping Xu" userId="a5962ba47313b1f5" providerId="LiveId" clId="{E62B0A0F-1A0B-4CAD-B3C9-DBE4C58A9E3C}" dt="2020-12-14T19:13:02.934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ord modAnim">
        <pc:chgData name="Chunping Xu" userId="a5962ba47313b1f5" providerId="LiveId" clId="{E62B0A0F-1A0B-4CAD-B3C9-DBE4C58A9E3C}" dt="2020-12-18T23:02:24.815" v="800"/>
        <pc:sldMkLst>
          <pc:docMk/>
          <pc:sldMk cId="2226330514" sldId="872"/>
        </pc:sldMkLst>
        <pc:spChg chg="mod">
          <ac:chgData name="Chunping Xu" userId="a5962ba47313b1f5" providerId="LiveId" clId="{E62B0A0F-1A0B-4CAD-B3C9-DBE4C58A9E3C}" dt="2020-12-18T22:39:54.787" v="616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62B0A0F-1A0B-4CAD-B3C9-DBE4C58A9E3C}" dt="2020-12-18T23:01:52.215" v="798"/>
        <pc:sldMkLst>
          <pc:docMk/>
          <pc:sldMk cId="1666369413" sldId="873"/>
        </pc:sldMkLst>
        <pc:spChg chg="mod">
          <ac:chgData name="Chunping Xu" userId="a5962ba47313b1f5" providerId="LiveId" clId="{E62B0A0F-1A0B-4CAD-B3C9-DBE4C58A9E3C}" dt="2020-12-18T23:01:52.215" v="798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3838463345" sldId="896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2648719367" sldId="898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748231982" sldId="95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986370591" sldId="962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52969354" sldId="963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266089870" sldId="97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595749492" sldId="977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550936449" sldId="978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648429088" sldId="979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190460946" sldId="980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577725863" sldId="981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37241328" sldId="982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2443844755" sldId="983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733682373" sldId="98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84778565" sldId="986"/>
        </pc:sldMkLst>
      </pc:sldChg>
      <pc:sldChg chg="modSp mod">
        <pc:chgData name="Chunping Xu" userId="a5962ba47313b1f5" providerId="LiveId" clId="{E62B0A0F-1A0B-4CAD-B3C9-DBE4C58A9E3C}" dt="2020-12-18T22:25:15.898" v="251" actId="6549"/>
        <pc:sldMkLst>
          <pc:docMk/>
          <pc:sldMk cId="1678551957" sldId="988"/>
        </pc:sldMkLst>
        <pc:spChg chg="mod">
          <ac:chgData name="Chunping Xu" userId="a5962ba47313b1f5" providerId="LiveId" clId="{E62B0A0F-1A0B-4CAD-B3C9-DBE4C58A9E3C}" dt="2020-12-18T22:25:15.898" v="251" actId="6549"/>
          <ac:spMkLst>
            <pc:docMk/>
            <pc:sldMk cId="1678551957" sldId="988"/>
            <ac:spMk id="160782" creationId="{BDFD54D5-728E-4DE0-B8CD-BB0D37C84E5C}"/>
          </ac:spMkLst>
        </pc:spChg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258096364" sldId="989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796800164" sldId="990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035838640" sldId="991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73345604" sldId="992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1532515551" sldId="993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2688646117" sldId="994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3614897379" sldId="99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631077668" sldId="996"/>
        </pc:sldMkLst>
      </pc:sldChg>
      <pc:sldChg chg="modSp add mod">
        <pc:chgData name="Chunping Xu" userId="a5962ba47313b1f5" providerId="LiveId" clId="{E62B0A0F-1A0B-4CAD-B3C9-DBE4C58A9E3C}" dt="2020-12-18T20:01:15.656" v="86" actId="20577"/>
        <pc:sldMkLst>
          <pc:docMk/>
          <pc:sldMk cId="302137505" sldId="997"/>
        </pc:sldMkLst>
        <pc:spChg chg="mod">
          <ac:chgData name="Chunping Xu" userId="a5962ba47313b1f5" providerId="LiveId" clId="{E62B0A0F-1A0B-4CAD-B3C9-DBE4C58A9E3C}" dt="2020-12-18T20:01:15.656" v="86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2289029760" sldId="997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513658190" sldId="998"/>
        </pc:sldMkLst>
      </pc:sldChg>
      <pc:sldChg chg="modSp add mod">
        <pc:chgData name="Chunping Xu" userId="a5962ba47313b1f5" providerId="LiveId" clId="{E62B0A0F-1A0B-4CAD-B3C9-DBE4C58A9E3C}" dt="2020-12-18T22:47:21.441" v="626" actId="20577"/>
        <pc:sldMkLst>
          <pc:docMk/>
          <pc:sldMk cId="2876378921" sldId="998"/>
        </pc:sldMkLst>
        <pc:spChg chg="mod">
          <ac:chgData name="Chunping Xu" userId="a5962ba47313b1f5" providerId="LiveId" clId="{E62B0A0F-1A0B-4CAD-B3C9-DBE4C58A9E3C}" dt="2020-12-18T22:47:21.441" v="626" actId="20577"/>
          <ac:spMkLst>
            <pc:docMk/>
            <pc:sldMk cId="2876378921" sldId="99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43:38.782" v="184" actId="20577"/>
        <pc:sldMkLst>
          <pc:docMk/>
          <pc:sldMk cId="3219226973" sldId="999"/>
        </pc:sldMkLst>
        <pc:spChg chg="mod">
          <ac:chgData name="Chunping Xu" userId="a5962ba47313b1f5" providerId="LiveId" clId="{E62B0A0F-1A0B-4CAD-B3C9-DBE4C58A9E3C}" dt="2020-12-18T21:43:38.782" v="184" actId="20577"/>
          <ac:spMkLst>
            <pc:docMk/>
            <pc:sldMk cId="3219226973" sldId="99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E62B0A0F-1A0B-4CAD-B3C9-DBE4C58A9E3C}" dt="2020-12-18T20:01:24.189" v="87" actId="20577"/>
        <pc:sldMkLst>
          <pc:docMk/>
          <pc:sldMk cId="3473911688" sldId="1000"/>
        </pc:sldMkLst>
        <pc:spChg chg="mod">
          <ac:chgData name="Chunping Xu" userId="a5962ba47313b1f5" providerId="LiveId" clId="{E62B0A0F-1A0B-4CAD-B3C9-DBE4C58A9E3C}" dt="2020-12-18T20:01:24.189" v="87" actId="20577"/>
          <ac:spMkLst>
            <pc:docMk/>
            <pc:sldMk cId="3473911688" sldId="1000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62B0A0F-1A0B-4CAD-B3C9-DBE4C58A9E3C}" dt="2020-12-18T21:46:44.784" v="197" actId="47"/>
        <pc:sldMkLst>
          <pc:docMk/>
          <pc:sldMk cId="4122899961" sldId="1001"/>
        </pc:sldMkLst>
        <pc:spChg chg="mod">
          <ac:chgData name="Chunping Xu" userId="a5962ba47313b1f5" providerId="LiveId" clId="{E62B0A0F-1A0B-4CAD-B3C9-DBE4C58A9E3C}" dt="2020-12-18T21:46:24.104" v="194" actId="20577"/>
          <ac:spMkLst>
            <pc:docMk/>
            <pc:sldMk cId="4122899961" sldId="100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46:40.926" v="196" actId="20577"/>
        <pc:sldMkLst>
          <pc:docMk/>
          <pc:sldMk cId="2262061400" sldId="1002"/>
        </pc:sldMkLst>
        <pc:spChg chg="mod">
          <ac:chgData name="Chunping Xu" userId="a5962ba47313b1f5" providerId="LiveId" clId="{E62B0A0F-1A0B-4CAD-B3C9-DBE4C58A9E3C}" dt="2020-12-18T21:46:40.926" v="196" actId="20577"/>
          <ac:spMkLst>
            <pc:docMk/>
            <pc:sldMk cId="2262061400" sldId="100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4T19:32:53.155" v="46"/>
        <pc:sldMkLst>
          <pc:docMk/>
          <pc:sldMk cId="751498675" sldId="1003"/>
        </pc:sldMkLst>
        <pc:spChg chg="mod">
          <ac:chgData name="Chunping Xu" userId="a5962ba47313b1f5" providerId="LiveId" clId="{E62B0A0F-1A0B-4CAD-B3C9-DBE4C58A9E3C}" dt="2020-12-14T19:32:53.155" v="46"/>
          <ac:spMkLst>
            <pc:docMk/>
            <pc:sldMk cId="751498675" sldId="1003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E62B0A0F-1A0B-4CAD-B3C9-DBE4C58A9E3C}" dt="2020-12-14T19:34:47.570" v="64" actId="20577"/>
        <pc:sldMkLst>
          <pc:docMk/>
          <pc:sldMk cId="1640696470" sldId="1004"/>
        </pc:sldMkLst>
        <pc:spChg chg="add del">
          <ac:chgData name="Chunping Xu" userId="a5962ba47313b1f5" providerId="LiveId" clId="{E62B0A0F-1A0B-4CAD-B3C9-DBE4C58A9E3C}" dt="2020-12-14T19:34:29.319" v="59" actId="22"/>
          <ac:spMkLst>
            <pc:docMk/>
            <pc:sldMk cId="1640696470" sldId="1004"/>
            <ac:spMk id="4" creationId="{2A39C281-2213-461E-9A47-2E3AF2A44FE1}"/>
          </ac:spMkLst>
        </pc:spChg>
        <pc:spChg chg="add del">
          <ac:chgData name="Chunping Xu" userId="a5962ba47313b1f5" providerId="LiveId" clId="{E62B0A0F-1A0B-4CAD-B3C9-DBE4C58A9E3C}" dt="2020-12-14T19:34:34.304" v="61" actId="22"/>
          <ac:spMkLst>
            <pc:docMk/>
            <pc:sldMk cId="1640696470" sldId="1004"/>
            <ac:spMk id="6" creationId="{3FB59C41-7A86-47FA-86E6-F861EF03F48B}"/>
          </ac:spMkLst>
        </pc:spChg>
        <pc:spChg chg="mod">
          <ac:chgData name="Chunping Xu" userId="a5962ba47313b1f5" providerId="LiveId" clId="{E62B0A0F-1A0B-4CAD-B3C9-DBE4C58A9E3C}" dt="2020-12-14T19:34:47.570" v="64" actId="20577"/>
          <ac:spMkLst>
            <pc:docMk/>
            <pc:sldMk cId="1640696470" sldId="100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62B0A0F-1A0B-4CAD-B3C9-DBE4C58A9E3C}" dt="2020-12-14T19:34:17.580" v="56"/>
        <pc:sldMkLst>
          <pc:docMk/>
          <pc:sldMk cId="2820444777" sldId="1005"/>
        </pc:sldMkLst>
        <pc:spChg chg="mod">
          <ac:chgData name="Chunping Xu" userId="a5962ba47313b1f5" providerId="LiveId" clId="{E62B0A0F-1A0B-4CAD-B3C9-DBE4C58A9E3C}" dt="2020-12-14T19:34:16.037" v="55" actId="20577"/>
          <ac:spMkLst>
            <pc:docMk/>
            <pc:sldMk cId="2820444777" sldId="100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4T19:34:54.873" v="65" actId="6549"/>
        <pc:sldMkLst>
          <pc:docMk/>
          <pc:sldMk cId="4098605856" sldId="1005"/>
        </pc:sldMkLst>
        <pc:spChg chg="mod">
          <ac:chgData name="Chunping Xu" userId="a5962ba47313b1f5" providerId="LiveId" clId="{E62B0A0F-1A0B-4CAD-B3C9-DBE4C58A9E3C}" dt="2020-12-14T19:34:54.873" v="65" actId="6549"/>
          <ac:spMkLst>
            <pc:docMk/>
            <pc:sldMk cId="4098605856" sldId="1005"/>
            <ac:spMk id="160782" creationId="{BDFD54D5-728E-4DE0-B8CD-BB0D37C84E5C}"/>
          </ac:spMkLst>
        </pc:spChg>
      </pc:sldChg>
      <pc:sldChg chg="add">
        <pc:chgData name="Chunping Xu" userId="a5962ba47313b1f5" providerId="LiveId" clId="{E62B0A0F-1A0B-4CAD-B3C9-DBE4C58A9E3C}" dt="2020-12-14T19:52:35.021" v="80"/>
        <pc:sldMkLst>
          <pc:docMk/>
          <pc:sldMk cId="543845337" sldId="1006"/>
        </pc:sldMkLst>
      </pc:sldChg>
      <pc:sldChg chg="add del">
        <pc:chgData name="Chunping Xu" userId="a5962ba47313b1f5" providerId="LiveId" clId="{E62B0A0F-1A0B-4CAD-B3C9-DBE4C58A9E3C}" dt="2020-12-18T19:48:14.904" v="83" actId="47"/>
        <pc:sldMkLst>
          <pc:docMk/>
          <pc:sldMk cId="1871893095" sldId="1007"/>
        </pc:sldMkLst>
      </pc:sldChg>
      <pc:sldChg chg="add">
        <pc:chgData name="Chunping Xu" userId="a5962ba47313b1f5" providerId="LiveId" clId="{E62B0A0F-1A0B-4CAD-B3C9-DBE4C58A9E3C}" dt="2020-12-18T19:47:49.475" v="82"/>
        <pc:sldMkLst>
          <pc:docMk/>
          <pc:sldMk cId="3665882052" sldId="1008"/>
        </pc:sldMkLst>
      </pc:sldChg>
      <pc:sldChg chg="modSp add mod">
        <pc:chgData name="Chunping Xu" userId="a5962ba47313b1f5" providerId="LiveId" clId="{E62B0A0F-1A0B-4CAD-B3C9-DBE4C58A9E3C}" dt="2020-12-18T20:06:14.636" v="96" actId="20577"/>
        <pc:sldMkLst>
          <pc:docMk/>
          <pc:sldMk cId="2157856618" sldId="1009"/>
        </pc:sldMkLst>
        <pc:spChg chg="mod">
          <ac:chgData name="Chunping Xu" userId="a5962ba47313b1f5" providerId="LiveId" clId="{E62B0A0F-1A0B-4CAD-B3C9-DBE4C58A9E3C}" dt="2020-12-18T20:06:14.636" v="96" actId="20577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0:04:46.733" v="95" actId="20577"/>
        <pc:sldMkLst>
          <pc:docMk/>
          <pc:sldMk cId="609872020" sldId="1010"/>
        </pc:sldMkLst>
        <pc:spChg chg="mod">
          <ac:chgData name="Chunping Xu" userId="a5962ba47313b1f5" providerId="LiveId" clId="{E62B0A0F-1A0B-4CAD-B3C9-DBE4C58A9E3C}" dt="2020-12-18T20:04:46.733" v="95" actId="20577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E62B0A0F-1A0B-4CAD-B3C9-DBE4C58A9E3C}" dt="2020-12-18T20:20:19.655" v="101"/>
        <pc:sldMkLst>
          <pc:docMk/>
          <pc:sldMk cId="1798282792" sldId="1011"/>
        </pc:sldMkLst>
        <pc:spChg chg="mod">
          <ac:chgData name="Chunping Xu" userId="a5962ba47313b1f5" providerId="LiveId" clId="{E62B0A0F-1A0B-4CAD-B3C9-DBE4C58A9E3C}" dt="2020-12-18T20:20:01.414" v="99" actId="20577"/>
          <ac:spMkLst>
            <pc:docMk/>
            <pc:sldMk cId="1798282792" sldId="101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14:29.408" v="107" actId="20577"/>
        <pc:sldMkLst>
          <pc:docMk/>
          <pc:sldMk cId="2346822702" sldId="1012"/>
        </pc:sldMkLst>
        <pc:spChg chg="mod">
          <ac:chgData name="Chunping Xu" userId="a5962ba47313b1f5" providerId="LiveId" clId="{E62B0A0F-1A0B-4CAD-B3C9-DBE4C58A9E3C}" dt="2020-12-18T21:14:29.408" v="107" actId="20577"/>
          <ac:spMkLst>
            <pc:docMk/>
            <pc:sldMk cId="2346822702" sldId="1012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E62B0A0F-1A0B-4CAD-B3C9-DBE4C58A9E3C}" dt="2020-12-18T21:22:30.813" v="135" actId="14100"/>
        <pc:sldMkLst>
          <pc:docMk/>
          <pc:sldMk cId="1233062926" sldId="1013"/>
        </pc:sldMkLst>
        <pc:picChg chg="add mod">
          <ac:chgData name="Chunping Xu" userId="a5962ba47313b1f5" providerId="LiveId" clId="{E62B0A0F-1A0B-4CAD-B3C9-DBE4C58A9E3C}" dt="2020-12-18T21:22:12.803" v="133" actId="14100"/>
          <ac:picMkLst>
            <pc:docMk/>
            <pc:sldMk cId="1233062926" sldId="1013"/>
            <ac:picMk id="2" creationId="{923FF8EC-35C9-47F5-81AF-CED310E03CB3}"/>
          </ac:picMkLst>
        </pc:picChg>
        <pc:picChg chg="add del mod">
          <ac:chgData name="Chunping Xu" userId="a5962ba47313b1f5" providerId="LiveId" clId="{E62B0A0F-1A0B-4CAD-B3C9-DBE4C58A9E3C}" dt="2020-12-18T21:21:07.854" v="126" actId="21"/>
          <ac:picMkLst>
            <pc:docMk/>
            <pc:sldMk cId="1233062926" sldId="1013"/>
            <ac:picMk id="3" creationId="{9A498F54-7A51-4741-B184-65194DF86EC4}"/>
          </ac:picMkLst>
        </pc:picChg>
        <pc:picChg chg="add del mod">
          <ac:chgData name="Chunping Xu" userId="a5962ba47313b1f5" providerId="LiveId" clId="{E62B0A0F-1A0B-4CAD-B3C9-DBE4C58A9E3C}" dt="2020-12-18T21:20:47.289" v="124" actId="21"/>
          <ac:picMkLst>
            <pc:docMk/>
            <pc:sldMk cId="1233062926" sldId="1013"/>
            <ac:picMk id="4" creationId="{A412A8EA-92D2-453C-B7B1-8AB1E2CC53F3}"/>
          </ac:picMkLst>
        </pc:picChg>
        <pc:picChg chg="add mod">
          <ac:chgData name="Chunping Xu" userId="a5962ba47313b1f5" providerId="LiveId" clId="{E62B0A0F-1A0B-4CAD-B3C9-DBE4C58A9E3C}" dt="2020-12-18T21:21:16.075" v="128" actId="14100"/>
          <ac:picMkLst>
            <pc:docMk/>
            <pc:sldMk cId="1233062926" sldId="1013"/>
            <ac:picMk id="5" creationId="{4BF56C24-F413-4960-B397-0D6496E7FE17}"/>
          </ac:picMkLst>
        </pc:picChg>
        <pc:picChg chg="add mod">
          <ac:chgData name="Chunping Xu" userId="a5962ba47313b1f5" providerId="LiveId" clId="{E62B0A0F-1A0B-4CAD-B3C9-DBE4C58A9E3C}" dt="2020-12-18T21:22:30.813" v="135" actId="14100"/>
          <ac:picMkLst>
            <pc:docMk/>
            <pc:sldMk cId="1233062926" sldId="1013"/>
            <ac:picMk id="6" creationId="{52E62EE8-E8FB-4081-889C-DA3971BAEA1F}"/>
          </ac:picMkLst>
        </pc:picChg>
      </pc:sldChg>
      <pc:sldChg chg="addSp delSp modSp new mod ord">
        <pc:chgData name="Chunping Xu" userId="a5962ba47313b1f5" providerId="LiveId" clId="{E62B0A0F-1A0B-4CAD-B3C9-DBE4C58A9E3C}" dt="2020-12-18T21:28:07.820" v="146" actId="14100"/>
        <pc:sldMkLst>
          <pc:docMk/>
          <pc:sldMk cId="2869197945" sldId="1014"/>
        </pc:sldMkLst>
        <pc:picChg chg="add del mod">
          <ac:chgData name="Chunping Xu" userId="a5962ba47313b1f5" providerId="LiveId" clId="{E62B0A0F-1A0B-4CAD-B3C9-DBE4C58A9E3C}" dt="2020-12-18T21:28:01.304" v="145" actId="21"/>
          <ac:picMkLst>
            <pc:docMk/>
            <pc:sldMk cId="2869197945" sldId="1014"/>
            <ac:picMk id="2" creationId="{A665D2D2-9459-4672-BD57-8B13B85139B1}"/>
          </ac:picMkLst>
        </pc:picChg>
        <pc:picChg chg="add mod">
          <ac:chgData name="Chunping Xu" userId="a5962ba47313b1f5" providerId="LiveId" clId="{E62B0A0F-1A0B-4CAD-B3C9-DBE4C58A9E3C}" dt="2020-12-18T21:26:29.828" v="142" actId="1076"/>
          <ac:picMkLst>
            <pc:docMk/>
            <pc:sldMk cId="2869197945" sldId="1014"/>
            <ac:picMk id="3" creationId="{470EF552-43D0-4F06-A927-F1078251FF01}"/>
          </ac:picMkLst>
        </pc:picChg>
        <pc:picChg chg="add mod">
          <ac:chgData name="Chunping Xu" userId="a5962ba47313b1f5" providerId="LiveId" clId="{E62B0A0F-1A0B-4CAD-B3C9-DBE4C58A9E3C}" dt="2020-12-18T21:28:07.820" v="146" actId="14100"/>
          <ac:picMkLst>
            <pc:docMk/>
            <pc:sldMk cId="2869197945" sldId="1014"/>
            <ac:picMk id="4" creationId="{63F3C13A-D50A-4346-9428-6ED057F5BDBC}"/>
          </ac:picMkLst>
        </pc:picChg>
      </pc:sldChg>
      <pc:sldChg chg="addSp modSp new mod">
        <pc:chgData name="Chunping Xu" userId="a5962ba47313b1f5" providerId="LiveId" clId="{E62B0A0F-1A0B-4CAD-B3C9-DBE4C58A9E3C}" dt="2020-12-18T21:35:16.599" v="156" actId="1076"/>
        <pc:sldMkLst>
          <pc:docMk/>
          <pc:sldMk cId="1108691170" sldId="1015"/>
        </pc:sldMkLst>
        <pc:picChg chg="add mod">
          <ac:chgData name="Chunping Xu" userId="a5962ba47313b1f5" providerId="LiveId" clId="{E62B0A0F-1A0B-4CAD-B3C9-DBE4C58A9E3C}" dt="2020-12-18T21:35:13.460" v="155" actId="1076"/>
          <ac:picMkLst>
            <pc:docMk/>
            <pc:sldMk cId="1108691170" sldId="1015"/>
            <ac:picMk id="2" creationId="{920B7112-45CE-4F28-AE1A-CF890D27C484}"/>
          </ac:picMkLst>
        </pc:picChg>
        <pc:picChg chg="add mod">
          <ac:chgData name="Chunping Xu" userId="a5962ba47313b1f5" providerId="LiveId" clId="{E62B0A0F-1A0B-4CAD-B3C9-DBE4C58A9E3C}" dt="2020-12-18T21:35:16.599" v="156" actId="1076"/>
          <ac:picMkLst>
            <pc:docMk/>
            <pc:sldMk cId="1108691170" sldId="1015"/>
            <ac:picMk id="3" creationId="{442A6E5E-1E22-42B6-8A85-CFB77B3D9D23}"/>
          </ac:picMkLst>
        </pc:picChg>
      </pc:sldChg>
      <pc:sldChg chg="addSp modSp new mod">
        <pc:chgData name="Chunping Xu" userId="a5962ba47313b1f5" providerId="LiveId" clId="{E62B0A0F-1A0B-4CAD-B3C9-DBE4C58A9E3C}" dt="2020-12-18T21:38:55.340" v="164" actId="14100"/>
        <pc:sldMkLst>
          <pc:docMk/>
          <pc:sldMk cId="2316612628" sldId="1016"/>
        </pc:sldMkLst>
        <pc:picChg chg="add mod">
          <ac:chgData name="Chunping Xu" userId="a5962ba47313b1f5" providerId="LiveId" clId="{E62B0A0F-1A0B-4CAD-B3C9-DBE4C58A9E3C}" dt="2020-12-18T21:38:55.340" v="164" actId="14100"/>
          <ac:picMkLst>
            <pc:docMk/>
            <pc:sldMk cId="2316612628" sldId="1016"/>
            <ac:picMk id="2" creationId="{DABE92AC-E0EA-4AF2-ABF6-E55FA81BC9EE}"/>
          </ac:picMkLst>
        </pc:picChg>
        <pc:picChg chg="add mod">
          <ac:chgData name="Chunping Xu" userId="a5962ba47313b1f5" providerId="LiveId" clId="{E62B0A0F-1A0B-4CAD-B3C9-DBE4C58A9E3C}" dt="2020-12-18T21:38:51.686" v="163" actId="14100"/>
          <ac:picMkLst>
            <pc:docMk/>
            <pc:sldMk cId="2316612628" sldId="1016"/>
            <ac:picMk id="3" creationId="{044E464E-A28A-45CD-8CFF-58D8FC220EEA}"/>
          </ac:picMkLst>
        </pc:picChg>
      </pc:sldChg>
      <pc:sldChg chg="modSp add mod">
        <pc:chgData name="Chunping Xu" userId="a5962ba47313b1f5" providerId="LiveId" clId="{E62B0A0F-1A0B-4CAD-B3C9-DBE4C58A9E3C}" dt="2020-12-18T21:40:30.112" v="182"/>
        <pc:sldMkLst>
          <pc:docMk/>
          <pc:sldMk cId="2563610397" sldId="1017"/>
        </pc:sldMkLst>
        <pc:spChg chg="mod">
          <ac:chgData name="Chunping Xu" userId="a5962ba47313b1f5" providerId="LiveId" clId="{E62B0A0F-1A0B-4CAD-B3C9-DBE4C58A9E3C}" dt="2020-12-18T21:40:30.112" v="182"/>
          <ac:spMkLst>
            <pc:docMk/>
            <pc:sldMk cId="2563610397" sldId="1017"/>
            <ac:spMk id="407556" creationId="{338C7AEB-9E28-4C75-BE24-0682089C3A8E}"/>
          </ac:spMkLst>
        </pc:spChg>
      </pc:sldChg>
      <pc:sldChg chg="modSp add mod">
        <pc:chgData name="Chunping Xu" userId="a5962ba47313b1f5" providerId="LiveId" clId="{E62B0A0F-1A0B-4CAD-B3C9-DBE4C58A9E3C}" dt="2020-12-18T21:45:53.516" v="191" actId="20577"/>
        <pc:sldMkLst>
          <pc:docMk/>
          <pc:sldMk cId="1214431658" sldId="1018"/>
        </pc:sldMkLst>
        <pc:spChg chg="mod">
          <ac:chgData name="Chunping Xu" userId="a5962ba47313b1f5" providerId="LiveId" clId="{E62B0A0F-1A0B-4CAD-B3C9-DBE4C58A9E3C}" dt="2020-12-18T21:45:53.516" v="191" actId="20577"/>
          <ac:spMkLst>
            <pc:docMk/>
            <pc:sldMk cId="1214431658" sldId="1018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E62B0A0F-1A0B-4CAD-B3C9-DBE4C58A9E3C}" dt="2020-12-18T22:54:03.725" v="631"/>
        <pc:sldMkLst>
          <pc:docMk/>
          <pc:sldMk cId="4131707285" sldId="1019"/>
        </pc:sldMkLst>
        <pc:spChg chg="mod">
          <ac:chgData name="Chunping Xu" userId="a5962ba47313b1f5" providerId="LiveId" clId="{E62B0A0F-1A0B-4CAD-B3C9-DBE4C58A9E3C}" dt="2020-12-18T22:53:59.130" v="630" actId="20577"/>
          <ac:spMkLst>
            <pc:docMk/>
            <pc:sldMk cId="4131707285" sldId="1019"/>
            <ac:spMk id="160782" creationId="{BDFD54D5-728E-4DE0-B8CD-BB0D37C84E5C}"/>
          </ac:spMkLst>
        </pc:spChg>
      </pc:sldChg>
      <pc:sldChg chg="addSp delSp modSp new mod ord modAnim">
        <pc:chgData name="Chunping Xu" userId="a5962ba47313b1f5" providerId="LiveId" clId="{E62B0A0F-1A0B-4CAD-B3C9-DBE4C58A9E3C}" dt="2020-12-18T22:43:30.611" v="621"/>
        <pc:sldMkLst>
          <pc:docMk/>
          <pc:sldMk cId="110381414" sldId="1020"/>
        </pc:sldMkLst>
        <pc:picChg chg="add mod">
          <ac:chgData name="Chunping Xu" userId="a5962ba47313b1f5" providerId="LiveId" clId="{E62B0A0F-1A0B-4CAD-B3C9-DBE4C58A9E3C}" dt="2020-12-18T22:21:56.212" v="242" actId="1076"/>
          <ac:picMkLst>
            <pc:docMk/>
            <pc:sldMk cId="110381414" sldId="1020"/>
            <ac:picMk id="2" creationId="{E0715C3E-699C-4AD9-AB65-42CB8C456A71}"/>
          </ac:picMkLst>
        </pc:picChg>
        <pc:picChg chg="add del mod">
          <ac:chgData name="Chunping Xu" userId="a5962ba47313b1f5" providerId="LiveId" clId="{E62B0A0F-1A0B-4CAD-B3C9-DBE4C58A9E3C}" dt="2020-12-18T22:01:15.125" v="221" actId="21"/>
          <ac:picMkLst>
            <pc:docMk/>
            <pc:sldMk cId="110381414" sldId="1020"/>
            <ac:picMk id="3" creationId="{5B4D5CEA-C5CA-4842-BF52-8879AE3EA8E1}"/>
          </ac:picMkLst>
        </pc:picChg>
        <pc:picChg chg="add del mod">
          <ac:chgData name="Chunping Xu" userId="a5962ba47313b1f5" providerId="LiveId" clId="{E62B0A0F-1A0B-4CAD-B3C9-DBE4C58A9E3C}" dt="2020-12-18T22:01:24.537" v="224" actId="21"/>
          <ac:picMkLst>
            <pc:docMk/>
            <pc:sldMk cId="110381414" sldId="1020"/>
            <ac:picMk id="4" creationId="{351DCF27-0D1E-4914-8917-2315AB6A46A7}"/>
          </ac:picMkLst>
        </pc:picChg>
        <pc:picChg chg="add del">
          <ac:chgData name="Chunping Xu" userId="a5962ba47313b1f5" providerId="LiveId" clId="{E62B0A0F-1A0B-4CAD-B3C9-DBE4C58A9E3C}" dt="2020-12-18T22:00:45.544" v="219"/>
          <ac:picMkLst>
            <pc:docMk/>
            <pc:sldMk cId="110381414" sldId="1020"/>
            <ac:picMk id="5" creationId="{4E71BE40-6C44-4235-8F84-2C1BE1E56940}"/>
          </ac:picMkLst>
        </pc:picChg>
        <pc:picChg chg="add mod">
          <ac:chgData name="Chunping Xu" userId="a5962ba47313b1f5" providerId="LiveId" clId="{E62B0A0F-1A0B-4CAD-B3C9-DBE4C58A9E3C}" dt="2020-12-18T22:22:25.431" v="243" actId="1076"/>
          <ac:picMkLst>
            <pc:docMk/>
            <pc:sldMk cId="110381414" sldId="1020"/>
            <ac:picMk id="6" creationId="{4036AC90-36BD-4E54-8C53-283B6CF4B1D9}"/>
          </ac:picMkLst>
        </pc:picChg>
        <pc:picChg chg="add mod">
          <ac:chgData name="Chunping Xu" userId="a5962ba47313b1f5" providerId="LiveId" clId="{E62B0A0F-1A0B-4CAD-B3C9-DBE4C58A9E3C}" dt="2020-12-18T22:20:34.288" v="233" actId="14100"/>
          <ac:picMkLst>
            <pc:docMk/>
            <pc:sldMk cId="110381414" sldId="1020"/>
            <ac:picMk id="7" creationId="{B12B59EF-C60C-4C9D-A1BD-FAD2215FDF7B}"/>
          </ac:picMkLst>
        </pc:picChg>
      </pc:sldChg>
      <pc:sldChg chg="addSp delSp modSp add mod ord modAnim">
        <pc:chgData name="Chunping Xu" userId="a5962ba47313b1f5" providerId="LiveId" clId="{E62B0A0F-1A0B-4CAD-B3C9-DBE4C58A9E3C}" dt="2020-12-18T22:44:17.464" v="625"/>
        <pc:sldMkLst>
          <pc:docMk/>
          <pc:sldMk cId="1902905487" sldId="1021"/>
        </pc:sldMkLst>
        <pc:picChg chg="del">
          <ac:chgData name="Chunping Xu" userId="a5962ba47313b1f5" providerId="LiveId" clId="{E62B0A0F-1A0B-4CAD-B3C9-DBE4C58A9E3C}" dt="2020-12-18T21:54:25.444" v="212" actId="21"/>
          <ac:picMkLst>
            <pc:docMk/>
            <pc:sldMk cId="1902905487" sldId="1021"/>
            <ac:picMk id="2" creationId="{E0715C3E-699C-4AD9-AB65-42CB8C456A71}"/>
          </ac:picMkLst>
        </pc:picChg>
        <pc:picChg chg="mod">
          <ac:chgData name="Chunping Xu" userId="a5962ba47313b1f5" providerId="LiveId" clId="{E62B0A0F-1A0B-4CAD-B3C9-DBE4C58A9E3C}" dt="2020-12-18T21:54:32.552" v="214" actId="14100"/>
          <ac:picMkLst>
            <pc:docMk/>
            <pc:sldMk cId="1902905487" sldId="1021"/>
            <ac:picMk id="3" creationId="{5B4D5CEA-C5CA-4842-BF52-8879AE3EA8E1}"/>
          </ac:picMkLst>
        </pc:picChg>
        <pc:picChg chg="mod">
          <ac:chgData name="Chunping Xu" userId="a5962ba47313b1f5" providerId="LiveId" clId="{E62B0A0F-1A0B-4CAD-B3C9-DBE4C58A9E3C}" dt="2020-12-18T21:54:38.111" v="215" actId="14100"/>
          <ac:picMkLst>
            <pc:docMk/>
            <pc:sldMk cId="1902905487" sldId="1021"/>
            <ac:picMk id="4" creationId="{351DCF27-0D1E-4914-8917-2315AB6A46A7}"/>
          </ac:picMkLst>
        </pc:picChg>
        <pc:picChg chg="add mod">
          <ac:chgData name="Chunping Xu" userId="a5962ba47313b1f5" providerId="LiveId" clId="{E62B0A0F-1A0B-4CAD-B3C9-DBE4C58A9E3C}" dt="2020-12-18T21:54:21.137" v="211" actId="1076"/>
          <ac:picMkLst>
            <pc:docMk/>
            <pc:sldMk cId="1902905487" sldId="1021"/>
            <ac:picMk id="5" creationId="{F0324AF1-6E6C-4BBD-8089-4598F74F072A}"/>
          </ac:picMkLst>
        </pc:picChg>
      </pc:sldChg>
    </pc:docChg>
  </pc:docChgLst>
  <pc:docChgLst>
    <pc:chgData name="Chunping Xu" userId="a5962ba47313b1f5" providerId="LiveId" clId="{096D508A-90FF-488F-8CF9-E296B7FF43DC}"/>
    <pc:docChg chg="undo redo custSel addSld delSld modSld sldOrd">
      <pc:chgData name="Chunping Xu" userId="a5962ba47313b1f5" providerId="LiveId" clId="{096D508A-90FF-488F-8CF9-E296B7FF43DC}" dt="2021-01-30T00:42:41.459" v="2680"/>
      <pc:docMkLst>
        <pc:docMk/>
      </pc:docMkLst>
      <pc:sldChg chg="del">
        <pc:chgData name="Chunping Xu" userId="a5962ba47313b1f5" providerId="LiveId" clId="{096D508A-90FF-488F-8CF9-E296B7FF43DC}" dt="2021-01-27T01:17:56.943" v="148" actId="47"/>
        <pc:sldMkLst>
          <pc:docMk/>
          <pc:sldMk cId="0" sldId="609"/>
        </pc:sldMkLst>
      </pc:sldChg>
      <pc:sldChg chg="modSp mod">
        <pc:chgData name="Chunping Xu" userId="a5962ba47313b1f5" providerId="LiveId" clId="{096D508A-90FF-488F-8CF9-E296B7FF43DC}" dt="2021-01-27T01:10:11.847" v="17"/>
        <pc:sldMkLst>
          <pc:docMk/>
          <pc:sldMk cId="2574250617" sldId="835"/>
        </pc:sldMkLst>
        <pc:spChg chg="mod">
          <ac:chgData name="Chunping Xu" userId="a5962ba47313b1f5" providerId="LiveId" clId="{096D508A-90FF-488F-8CF9-E296B7FF43DC}" dt="2021-01-27T01:10:11.847" v="17"/>
          <ac:spMkLst>
            <pc:docMk/>
            <pc:sldMk cId="2574250617" sldId="835"/>
            <ac:spMk id="441" creationId="{00000000-0000-0000-0000-000000000000}"/>
          </ac:spMkLst>
        </pc:spChg>
      </pc:sldChg>
      <pc:sldChg chg="modSp">
        <pc:chgData name="Chunping Xu" userId="a5962ba47313b1f5" providerId="LiveId" clId="{096D508A-90FF-488F-8CF9-E296B7FF43DC}" dt="2021-01-29T23:46:56.184" v="2566"/>
        <pc:sldMkLst>
          <pc:docMk/>
          <pc:sldMk cId="2226330514" sldId="872"/>
        </pc:sldMkLst>
        <pc:spChg chg="mod">
          <ac:chgData name="Chunping Xu" userId="a5962ba47313b1f5" providerId="LiveId" clId="{096D508A-90FF-488F-8CF9-E296B7FF43DC}" dt="2021-01-29T23:46:56.184" v="2566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096D508A-90FF-488F-8CF9-E296B7FF43DC}" dt="2021-01-29T23:48:10.060" v="2647"/>
        <pc:sldMkLst>
          <pc:docMk/>
          <pc:sldMk cId="1666369413" sldId="873"/>
        </pc:sldMkLst>
        <pc:spChg chg="mod">
          <ac:chgData name="Chunping Xu" userId="a5962ba47313b1f5" providerId="LiveId" clId="{096D508A-90FF-488F-8CF9-E296B7FF43DC}" dt="2021-01-29T23:48:10.060" v="2647"/>
          <ac:spMkLst>
            <pc:docMk/>
            <pc:sldMk cId="1666369413" sldId="873"/>
            <ac:spMk id="3" creationId="{00000000-0000-0000-0000-000000000000}"/>
          </ac:spMkLst>
        </pc:spChg>
      </pc:sldChg>
      <pc:sldChg chg="modSp del mod">
        <pc:chgData name="Chunping Xu" userId="a5962ba47313b1f5" providerId="LiveId" clId="{096D508A-90FF-488F-8CF9-E296B7FF43DC}" dt="2021-01-29T21:48:39.148" v="1273" actId="47"/>
        <pc:sldMkLst>
          <pc:docMk/>
          <pc:sldMk cId="302137505" sldId="997"/>
        </pc:sldMkLst>
        <pc:spChg chg="mod">
          <ac:chgData name="Chunping Xu" userId="a5962ba47313b1f5" providerId="LiveId" clId="{096D508A-90FF-488F-8CF9-E296B7FF43DC}" dt="2021-01-29T00:13:05.483" v="356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30T00:27:07.945" v="2656"/>
        <pc:sldMkLst>
          <pc:docMk/>
          <pc:sldMk cId="3473911688" sldId="1000"/>
        </pc:sldMkLst>
        <pc:spChg chg="mod">
          <ac:chgData name="Chunping Xu" userId="a5962ba47313b1f5" providerId="LiveId" clId="{096D508A-90FF-488F-8CF9-E296B7FF43DC}" dt="2021-01-30T00:27:07.945" v="2656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609872020" sldId="1010"/>
        </pc:sldMkLst>
      </pc:sldChg>
      <pc:sldChg chg="modSp mod">
        <pc:chgData name="Chunping Xu" userId="a5962ba47313b1f5" providerId="LiveId" clId="{096D508A-90FF-488F-8CF9-E296B7FF43DC}" dt="2021-01-27T05:06:48.494" v="185"/>
        <pc:sldMkLst>
          <pc:docMk/>
          <pc:sldMk cId="600637141" sldId="1025"/>
        </pc:sldMkLst>
        <pc:spChg chg="mod">
          <ac:chgData name="Chunping Xu" userId="a5962ba47313b1f5" providerId="LiveId" clId="{096D508A-90FF-488F-8CF9-E296B7FF43DC}" dt="2021-01-27T05:06:48.494" v="185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29T19:52:32.443" v="1048" actId="20577"/>
        <pc:sldMkLst>
          <pc:docMk/>
          <pc:sldMk cId="3496616242" sldId="1026"/>
        </pc:sldMkLst>
        <pc:spChg chg="mod">
          <ac:chgData name="Chunping Xu" userId="a5962ba47313b1f5" providerId="LiveId" clId="{096D508A-90FF-488F-8CF9-E296B7FF43DC}" dt="2021-01-29T19:52:32.443" v="1048" actId="20577"/>
          <ac:spMkLst>
            <pc:docMk/>
            <pc:sldMk cId="3496616242" sldId="1026"/>
            <ac:spMk id="160782" creationId="{BDFD54D5-728E-4DE0-B8CD-BB0D37C84E5C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1158396385" sldId="1032"/>
        </pc:sldMkLst>
      </pc:sldChg>
      <pc:sldChg chg="addSp modSp mod modAnim">
        <pc:chgData name="Chunping Xu" userId="a5962ba47313b1f5" providerId="LiveId" clId="{096D508A-90FF-488F-8CF9-E296B7FF43DC}" dt="2021-01-30T00:41:54.244" v="2678"/>
        <pc:sldMkLst>
          <pc:docMk/>
          <pc:sldMk cId="3564216362" sldId="1033"/>
        </pc:sldMkLst>
        <pc:spChg chg="mod">
          <ac:chgData name="Chunping Xu" userId="a5962ba47313b1f5" providerId="LiveId" clId="{096D508A-90FF-488F-8CF9-E296B7FF43DC}" dt="2021-01-29T23:29:41.145" v="1798" actId="14100"/>
          <ac:spMkLst>
            <pc:docMk/>
            <pc:sldMk cId="3564216362" sldId="1033"/>
            <ac:spMk id="3" creationId="{00000000-0000-0000-0000-000000000000}"/>
          </ac:spMkLst>
        </pc:spChg>
        <pc:spChg chg="mod">
          <ac:chgData name="Chunping Xu" userId="a5962ba47313b1f5" providerId="LiveId" clId="{096D508A-90FF-488F-8CF9-E296B7FF43DC}" dt="2021-01-29T23:29:41.968" v="1799" actId="1076"/>
          <ac:spMkLst>
            <pc:docMk/>
            <pc:sldMk cId="3564216362" sldId="1033"/>
            <ac:spMk id="20" creationId="{58F4EBAA-36F4-4BC9-8BBA-D059ABEBFA06}"/>
          </ac:spMkLst>
        </pc:spChg>
        <pc:spChg chg="mod">
          <ac:chgData name="Chunping Xu" userId="a5962ba47313b1f5" providerId="LiveId" clId="{096D508A-90FF-488F-8CF9-E296B7FF43DC}" dt="2021-01-29T20:00:32.377" v="1069" actId="1076"/>
          <ac:spMkLst>
            <pc:docMk/>
            <pc:sldMk cId="3564216362" sldId="1033"/>
            <ac:spMk id="31" creationId="{B699CBF8-78A4-48AE-8087-E480832080A6}"/>
          </ac:spMkLst>
        </pc:spChg>
        <pc:spChg chg="add mod">
          <ac:chgData name="Chunping Xu" userId="a5962ba47313b1f5" providerId="LiveId" clId="{096D508A-90FF-488F-8CF9-E296B7FF43DC}" dt="2021-01-29T23:30:54.646" v="1801" actId="1076"/>
          <ac:spMkLst>
            <pc:docMk/>
            <pc:sldMk cId="3564216362" sldId="1033"/>
            <ac:spMk id="33" creationId="{3F19D0BB-1D02-4061-A237-3DA4FED6EA09}"/>
          </ac:spMkLst>
        </pc:spChg>
        <pc:spChg chg="add mod">
          <ac:chgData name="Chunping Xu" userId="a5962ba47313b1f5" providerId="LiveId" clId="{096D508A-90FF-488F-8CF9-E296B7FF43DC}" dt="2021-01-29T23:32:08.771" v="1828" actId="14100"/>
          <ac:spMkLst>
            <pc:docMk/>
            <pc:sldMk cId="3564216362" sldId="1033"/>
            <ac:spMk id="34" creationId="{F0EE1353-4706-43D0-B009-B993313F66A1}"/>
          </ac:spMkLst>
        </pc:spChg>
        <pc:spChg chg="add mod">
          <ac:chgData name="Chunping Xu" userId="a5962ba47313b1f5" providerId="LiveId" clId="{096D508A-90FF-488F-8CF9-E296B7FF43DC}" dt="2021-01-29T23:32:21.563" v="1844"/>
          <ac:spMkLst>
            <pc:docMk/>
            <pc:sldMk cId="3564216362" sldId="1033"/>
            <ac:spMk id="35" creationId="{3A99473F-BEFB-432A-B28C-12E232CA7850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549514790" sldId="1036"/>
        </pc:sldMkLst>
      </pc:sldChg>
      <pc:sldChg chg="modSp mod">
        <pc:chgData name="Chunping Xu" userId="a5962ba47313b1f5" providerId="LiveId" clId="{096D508A-90FF-488F-8CF9-E296B7FF43DC}" dt="2021-01-29T23:27:57.438" v="1791" actId="20577"/>
        <pc:sldMkLst>
          <pc:docMk/>
          <pc:sldMk cId="4271881536" sldId="1040"/>
        </pc:sldMkLst>
        <pc:spChg chg="mod">
          <ac:chgData name="Chunping Xu" userId="a5962ba47313b1f5" providerId="LiveId" clId="{096D508A-90FF-488F-8CF9-E296B7FF43DC}" dt="2021-01-29T23:27:57.438" v="1791" actId="20577"/>
          <ac:spMkLst>
            <pc:docMk/>
            <pc:sldMk cId="4271881536" sldId="10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27T05:04:09.114" v="167"/>
        <pc:sldMkLst>
          <pc:docMk/>
          <pc:sldMk cId="379811706" sldId="1041"/>
        </pc:sldMkLst>
        <pc:spChg chg="mod">
          <ac:chgData name="Chunping Xu" userId="a5962ba47313b1f5" providerId="LiveId" clId="{096D508A-90FF-488F-8CF9-E296B7FF43DC}" dt="2021-01-27T05:04:09.114" v="167"/>
          <ac:spMkLst>
            <pc:docMk/>
            <pc:sldMk cId="379811706" sldId="104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29T23:25:58.761" v="1782" actId="20577"/>
        <pc:sldMkLst>
          <pc:docMk/>
          <pc:sldMk cId="3397784243" sldId="1042"/>
        </pc:sldMkLst>
        <pc:spChg chg="mod">
          <ac:chgData name="Chunping Xu" userId="a5962ba47313b1f5" providerId="LiveId" clId="{096D508A-90FF-488F-8CF9-E296B7FF43DC}" dt="2021-01-29T23:25:58.761" v="1782" actId="20577"/>
          <ac:spMkLst>
            <pc:docMk/>
            <pc:sldMk cId="3397784243" sldId="1042"/>
            <ac:spMk id="160782" creationId="{BDFD54D5-728E-4DE0-B8CD-BB0D37C84E5C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2454816566" sldId="1043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4043576453" sldId="1044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181376313" sldId="1045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895808472" sldId="1046"/>
        </pc:sldMkLst>
      </pc:sldChg>
      <pc:sldChg chg="modSp mod ord modAnim">
        <pc:chgData name="Chunping Xu" userId="a5962ba47313b1f5" providerId="LiveId" clId="{096D508A-90FF-488F-8CF9-E296B7FF43DC}" dt="2021-01-30T00:24:56.156" v="2649"/>
        <pc:sldMkLst>
          <pc:docMk/>
          <pc:sldMk cId="1881237918" sldId="1047"/>
        </pc:sldMkLst>
        <pc:spChg chg="mod">
          <ac:chgData name="Chunping Xu" userId="a5962ba47313b1f5" providerId="LiveId" clId="{096D508A-90FF-488F-8CF9-E296B7FF43DC}" dt="2021-01-29T21:42:35.159" v="1094"/>
          <ac:spMkLst>
            <pc:docMk/>
            <pc:sldMk cId="1881237918" sldId="1047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096D508A-90FF-488F-8CF9-E296B7FF43DC}" dt="2021-01-29T00:25:26.632" v="544" actId="20577"/>
        <pc:sldMkLst>
          <pc:docMk/>
          <pc:sldMk cId="3881275149" sldId="1048"/>
        </pc:sldMkLst>
        <pc:spChg chg="mod">
          <ac:chgData name="Chunping Xu" userId="a5962ba47313b1f5" providerId="LiveId" clId="{096D508A-90FF-488F-8CF9-E296B7FF43DC}" dt="2021-01-29T00:25:26.632" v="544" actId="20577"/>
          <ac:spMkLst>
            <pc:docMk/>
            <pc:sldMk cId="3881275149" sldId="1048"/>
            <ac:spMk id="160782" creationId="{BDFD54D5-728E-4DE0-B8CD-BB0D37C84E5C}"/>
          </ac:spMkLst>
        </pc:spChg>
      </pc:sldChg>
      <pc:sldChg chg="modSp ord modAnim">
        <pc:chgData name="Chunping Xu" userId="a5962ba47313b1f5" providerId="LiveId" clId="{096D508A-90FF-488F-8CF9-E296B7FF43DC}" dt="2021-01-29T23:24:33.957" v="1774" actId="20577"/>
        <pc:sldMkLst>
          <pc:docMk/>
          <pc:sldMk cId="303943575" sldId="1049"/>
        </pc:sldMkLst>
        <pc:spChg chg="mod">
          <ac:chgData name="Chunping Xu" userId="a5962ba47313b1f5" providerId="LiveId" clId="{096D508A-90FF-488F-8CF9-E296B7FF43DC}" dt="2021-01-29T23:24:33.957" v="1774" actId="20577"/>
          <ac:spMkLst>
            <pc:docMk/>
            <pc:sldMk cId="303943575" sldId="104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29T23:27:05.537" v="1789" actId="20577"/>
        <pc:sldMkLst>
          <pc:docMk/>
          <pc:sldMk cId="2338133718" sldId="1050"/>
        </pc:sldMkLst>
        <pc:spChg chg="mod">
          <ac:chgData name="Chunping Xu" userId="a5962ba47313b1f5" providerId="LiveId" clId="{096D508A-90FF-488F-8CF9-E296B7FF43DC}" dt="2021-01-29T23:27:05.537" v="1789" actId="20577"/>
          <ac:spMkLst>
            <pc:docMk/>
            <pc:sldMk cId="2338133718" sldId="1050"/>
            <ac:spMk id="160782" creationId="{BDFD54D5-728E-4DE0-B8CD-BB0D37C84E5C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765455638" sldId="1051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4265205854" sldId="1052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948084674" sldId="1053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2320625464" sldId="1054"/>
        </pc:sldMkLst>
      </pc:sldChg>
      <pc:sldChg chg="add">
        <pc:chgData name="Chunping Xu" userId="a5962ba47313b1f5" providerId="LiveId" clId="{096D508A-90FF-488F-8CF9-E296B7FF43DC}" dt="2021-01-27T01:11:30.930" v="18"/>
        <pc:sldMkLst>
          <pc:docMk/>
          <pc:sldMk cId="3131311572" sldId="1055"/>
        </pc:sldMkLst>
      </pc:sldChg>
      <pc:sldChg chg="modSp add mod modAnim">
        <pc:chgData name="Chunping Xu" userId="a5962ba47313b1f5" providerId="LiveId" clId="{096D508A-90FF-488F-8CF9-E296B7FF43DC}" dt="2021-01-30T00:25:36.321" v="2651"/>
        <pc:sldMkLst>
          <pc:docMk/>
          <pc:sldMk cId="353901946" sldId="1056"/>
        </pc:sldMkLst>
        <pc:spChg chg="mod">
          <ac:chgData name="Chunping Xu" userId="a5962ba47313b1f5" providerId="LiveId" clId="{096D508A-90FF-488F-8CF9-E296B7FF43DC}" dt="2021-01-29T00:03:49.174" v="320" actId="255"/>
          <ac:spMkLst>
            <pc:docMk/>
            <pc:sldMk cId="353901946" sldId="1056"/>
            <ac:spMk id="160782" creationId="{BDFD54D5-728E-4DE0-B8CD-BB0D37C84E5C}"/>
          </ac:spMkLst>
        </pc:spChg>
      </pc:sldChg>
      <pc:sldChg chg="add del">
        <pc:chgData name="Chunping Xu" userId="a5962ba47313b1f5" providerId="LiveId" clId="{096D508A-90FF-488F-8CF9-E296B7FF43DC}" dt="2021-01-29T00:16:43.991" v="365" actId="47"/>
        <pc:sldMkLst>
          <pc:docMk/>
          <pc:sldMk cId="1721612186" sldId="1057"/>
        </pc:sldMkLst>
      </pc:sldChg>
      <pc:sldChg chg="modSp add mod modAnim">
        <pc:chgData name="Chunping Xu" userId="a5962ba47313b1f5" providerId="LiveId" clId="{096D508A-90FF-488F-8CF9-E296B7FF43DC}" dt="2021-01-30T00:25:44.085" v="2652"/>
        <pc:sldMkLst>
          <pc:docMk/>
          <pc:sldMk cId="2297559988" sldId="1058"/>
        </pc:sldMkLst>
        <pc:spChg chg="mod">
          <ac:chgData name="Chunping Xu" userId="a5962ba47313b1f5" providerId="LiveId" clId="{096D508A-90FF-488F-8CF9-E296B7FF43DC}" dt="2021-01-29T21:51:25.853" v="1274" actId="20577"/>
          <ac:spMkLst>
            <pc:docMk/>
            <pc:sldMk cId="2297559988" sldId="1058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25:51.070" v="2653"/>
        <pc:sldMkLst>
          <pc:docMk/>
          <pc:sldMk cId="2029995209" sldId="1059"/>
        </pc:sldMkLst>
        <pc:spChg chg="mod">
          <ac:chgData name="Chunping Xu" userId="a5962ba47313b1f5" providerId="LiveId" clId="{096D508A-90FF-488F-8CF9-E296B7FF43DC}" dt="2021-01-29T00:14:48.655" v="363" actId="20577"/>
          <ac:spMkLst>
            <pc:docMk/>
            <pc:sldMk cId="2029995209" sldId="1059"/>
            <ac:spMk id="160782" creationId="{BDFD54D5-728E-4DE0-B8CD-BB0D37C84E5C}"/>
          </ac:spMkLst>
        </pc:spChg>
      </pc:sldChg>
      <pc:sldChg chg="add del ord">
        <pc:chgData name="Chunping Xu" userId="a5962ba47313b1f5" providerId="LiveId" clId="{096D508A-90FF-488F-8CF9-E296B7FF43DC}" dt="2021-01-29T00:08:20.644" v="336" actId="47"/>
        <pc:sldMkLst>
          <pc:docMk/>
          <pc:sldMk cId="1290390538" sldId="1060"/>
        </pc:sldMkLst>
      </pc:sldChg>
      <pc:sldChg chg="modSp add mod modAnim">
        <pc:chgData name="Chunping Xu" userId="a5962ba47313b1f5" providerId="LiveId" clId="{096D508A-90FF-488F-8CF9-E296B7FF43DC}" dt="2021-01-30T00:26:00.347" v="2654"/>
        <pc:sldMkLst>
          <pc:docMk/>
          <pc:sldMk cId="2337574560" sldId="1060"/>
        </pc:sldMkLst>
        <pc:spChg chg="mod">
          <ac:chgData name="Chunping Xu" userId="a5962ba47313b1f5" providerId="LiveId" clId="{096D508A-90FF-488F-8CF9-E296B7FF43DC}" dt="2021-01-29T00:14:08.890" v="359"/>
          <ac:spMkLst>
            <pc:docMk/>
            <pc:sldMk cId="2337574560" sldId="1060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96D508A-90FF-488F-8CF9-E296B7FF43DC}" dt="2021-01-29T21:48:39.148" v="1273" actId="47"/>
        <pc:sldMkLst>
          <pc:docMk/>
          <pc:sldMk cId="3343483155" sldId="1061"/>
        </pc:sldMkLst>
        <pc:spChg chg="mod">
          <ac:chgData name="Chunping Xu" userId="a5962ba47313b1f5" providerId="LiveId" clId="{096D508A-90FF-488F-8CF9-E296B7FF43DC}" dt="2021-01-29T00:13:01.127" v="355"/>
          <ac:spMkLst>
            <pc:docMk/>
            <pc:sldMk cId="3343483155" sldId="1061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26:05.776" v="2655"/>
        <pc:sldMkLst>
          <pc:docMk/>
          <pc:sldMk cId="4163749341" sldId="1062"/>
        </pc:sldMkLst>
        <pc:spChg chg="mod">
          <ac:chgData name="Chunping Xu" userId="a5962ba47313b1f5" providerId="LiveId" clId="{096D508A-90FF-488F-8CF9-E296B7FF43DC}" dt="2021-01-29T23:06:18.217" v="1362" actId="20577"/>
          <ac:spMkLst>
            <pc:docMk/>
            <pc:sldMk cId="4163749341" sldId="106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30T00:27:17.060" v="2658" actId="20577"/>
        <pc:sldMkLst>
          <pc:docMk/>
          <pc:sldMk cId="804468015" sldId="1063"/>
        </pc:sldMkLst>
        <pc:spChg chg="mod">
          <ac:chgData name="Chunping Xu" userId="a5962ba47313b1f5" providerId="LiveId" clId="{096D508A-90FF-488F-8CF9-E296B7FF43DC}" dt="2021-01-30T00:27:17.060" v="2658" actId="20577"/>
          <ac:spMkLst>
            <pc:docMk/>
            <pc:sldMk cId="804468015" sldId="106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00:26:25.957" v="555"/>
        <pc:sldMkLst>
          <pc:docMk/>
          <pc:sldMk cId="2586915131" sldId="1064"/>
        </pc:sldMkLst>
        <pc:spChg chg="mod">
          <ac:chgData name="Chunping Xu" userId="a5962ba47313b1f5" providerId="LiveId" clId="{096D508A-90FF-488F-8CF9-E296B7FF43DC}" dt="2021-01-29T00:26:25.957" v="555"/>
          <ac:spMkLst>
            <pc:docMk/>
            <pc:sldMk cId="2586915131" sldId="1064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42:41.459" v="2680"/>
        <pc:sldMkLst>
          <pc:docMk/>
          <pc:sldMk cId="3535225827" sldId="1065"/>
        </pc:sldMkLst>
        <pc:spChg chg="mod">
          <ac:chgData name="Chunping Xu" userId="a5962ba47313b1f5" providerId="LiveId" clId="{096D508A-90FF-488F-8CF9-E296B7FF43DC}" dt="2021-01-29T06:46:39.017" v="946"/>
          <ac:spMkLst>
            <pc:docMk/>
            <pc:sldMk cId="3535225827" sldId="1065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27:46.272" v="2660"/>
        <pc:sldMkLst>
          <pc:docMk/>
          <pc:sldMk cId="1380939355" sldId="1066"/>
        </pc:sldMkLst>
        <pc:spChg chg="mod">
          <ac:chgData name="Chunping Xu" userId="a5962ba47313b1f5" providerId="LiveId" clId="{096D508A-90FF-488F-8CF9-E296B7FF43DC}" dt="2021-01-29T06:42:06.749" v="718"/>
          <ac:spMkLst>
            <pc:docMk/>
            <pc:sldMk cId="1380939355" sldId="106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06:48:36.631" v="1033"/>
        <pc:sldMkLst>
          <pc:docMk/>
          <pc:sldMk cId="1998470498" sldId="1067"/>
        </pc:sldMkLst>
        <pc:spChg chg="mod">
          <ac:chgData name="Chunping Xu" userId="a5962ba47313b1f5" providerId="LiveId" clId="{096D508A-90FF-488F-8CF9-E296B7FF43DC}" dt="2021-01-29T06:48:36.631" v="1033"/>
          <ac:spMkLst>
            <pc:docMk/>
            <pc:sldMk cId="1998470498" sldId="1067"/>
            <ac:spMk id="160782" creationId="{BDFD54D5-728E-4DE0-B8CD-BB0D37C84E5C}"/>
          </ac:spMkLst>
        </pc:spChg>
      </pc:sldChg>
      <pc:sldChg chg="addSp modSp new mod ord">
        <pc:chgData name="Chunping Xu" userId="a5962ba47313b1f5" providerId="LiveId" clId="{096D508A-90FF-488F-8CF9-E296B7FF43DC}" dt="2021-01-29T21:54:18.072" v="1352"/>
        <pc:sldMkLst>
          <pc:docMk/>
          <pc:sldMk cId="1509693739" sldId="1068"/>
        </pc:sldMkLst>
        <pc:picChg chg="add mod">
          <ac:chgData name="Chunping Xu" userId="a5962ba47313b1f5" providerId="LiveId" clId="{096D508A-90FF-488F-8CF9-E296B7FF43DC}" dt="2021-01-29T19:46:49.372" v="1039" actId="14100"/>
          <ac:picMkLst>
            <pc:docMk/>
            <pc:sldMk cId="1509693739" sldId="1068"/>
            <ac:picMk id="2" creationId="{39EAC9AD-3D3A-40A3-8169-F865CD2679F2}"/>
          </ac:picMkLst>
        </pc:picChg>
      </pc:sldChg>
      <pc:sldChg chg="modSp add del mod">
        <pc:chgData name="Chunping Xu" userId="a5962ba47313b1f5" providerId="LiveId" clId="{096D508A-90FF-488F-8CF9-E296B7FF43DC}" dt="2021-01-29T23:26:37.382" v="1786" actId="47"/>
        <pc:sldMkLst>
          <pc:docMk/>
          <pc:sldMk cId="2992450231" sldId="1069"/>
        </pc:sldMkLst>
        <pc:spChg chg="mod">
          <ac:chgData name="Chunping Xu" userId="a5962ba47313b1f5" providerId="LiveId" clId="{096D508A-90FF-488F-8CF9-E296B7FF43DC}" dt="2021-01-29T19:51:57.618" v="1044" actId="20577"/>
          <ac:spMkLst>
            <pc:docMk/>
            <pc:sldMk cId="2992450231" sldId="1069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31:12.395" v="2663"/>
        <pc:sldMkLst>
          <pc:docMk/>
          <pc:sldMk cId="2174735928" sldId="1070"/>
        </pc:sldMkLst>
        <pc:spChg chg="mod">
          <ac:chgData name="Chunping Xu" userId="a5962ba47313b1f5" providerId="LiveId" clId="{096D508A-90FF-488F-8CF9-E296B7FF43DC}" dt="2021-01-29T21:37:12.895" v="1077"/>
          <ac:spMkLst>
            <pc:docMk/>
            <pc:sldMk cId="2174735928" sldId="107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30T00:25:09.079" v="2650" actId="20577"/>
        <pc:sldMkLst>
          <pc:docMk/>
          <pc:sldMk cId="1983634445" sldId="1071"/>
        </pc:sldMkLst>
        <pc:spChg chg="mod">
          <ac:chgData name="Chunping Xu" userId="a5962ba47313b1f5" providerId="LiveId" clId="{096D508A-90FF-488F-8CF9-E296B7FF43DC}" dt="2021-01-30T00:25:09.079" v="2650" actId="20577"/>
          <ac:spMkLst>
            <pc:docMk/>
            <pc:sldMk cId="1983634445" sldId="1071"/>
            <ac:spMk id="160782" creationId="{BDFD54D5-728E-4DE0-B8CD-BB0D37C84E5C}"/>
          </ac:spMkLst>
        </pc:spChg>
      </pc:sldChg>
      <pc:sldChg chg="add del">
        <pc:chgData name="Chunping Xu" userId="a5962ba47313b1f5" providerId="LiveId" clId="{096D508A-90FF-488F-8CF9-E296B7FF43DC}" dt="2021-01-29T23:11:35.952" v="1524" actId="47"/>
        <pc:sldMkLst>
          <pc:docMk/>
          <pc:sldMk cId="3001757367" sldId="1072"/>
        </pc:sldMkLst>
      </pc:sldChg>
      <pc:sldChg chg="modSp add mod ord">
        <pc:chgData name="Chunping Xu" userId="a5962ba47313b1f5" providerId="LiveId" clId="{096D508A-90FF-488F-8CF9-E296B7FF43DC}" dt="2021-01-30T00:28:37.154" v="2662" actId="948"/>
        <pc:sldMkLst>
          <pc:docMk/>
          <pc:sldMk cId="4201350036" sldId="1073"/>
        </pc:sldMkLst>
        <pc:spChg chg="mod">
          <ac:chgData name="Chunping Xu" userId="a5962ba47313b1f5" providerId="LiveId" clId="{096D508A-90FF-488F-8CF9-E296B7FF43DC}" dt="2021-01-30T00:28:37.154" v="2662" actId="948"/>
          <ac:spMkLst>
            <pc:docMk/>
            <pc:sldMk cId="4201350036" sldId="10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23:22:47.237" v="1766" actId="948"/>
        <pc:sldMkLst>
          <pc:docMk/>
          <pc:sldMk cId="804103015" sldId="1074"/>
        </pc:sldMkLst>
        <pc:spChg chg="mod">
          <ac:chgData name="Chunping Xu" userId="a5962ba47313b1f5" providerId="LiveId" clId="{096D508A-90FF-488F-8CF9-E296B7FF43DC}" dt="2021-01-29T23:22:47.237" v="1766" actId="948"/>
          <ac:spMkLst>
            <pc:docMk/>
            <pc:sldMk cId="804103015" sldId="10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23:25:04.931" v="1777" actId="20577"/>
        <pc:sldMkLst>
          <pc:docMk/>
          <pc:sldMk cId="3869990757" sldId="1075"/>
        </pc:sldMkLst>
        <pc:spChg chg="mod">
          <ac:chgData name="Chunping Xu" userId="a5962ba47313b1f5" providerId="LiveId" clId="{096D508A-90FF-488F-8CF9-E296B7FF43DC}" dt="2021-01-29T23:25:04.931" v="1777" actId="20577"/>
          <ac:spMkLst>
            <pc:docMk/>
            <pc:sldMk cId="3869990757" sldId="107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23:26:15.123" v="1785" actId="20577"/>
        <pc:sldMkLst>
          <pc:docMk/>
          <pc:sldMk cId="2503526418" sldId="1076"/>
        </pc:sldMkLst>
        <pc:spChg chg="mod">
          <ac:chgData name="Chunping Xu" userId="a5962ba47313b1f5" providerId="LiveId" clId="{096D508A-90FF-488F-8CF9-E296B7FF43DC}" dt="2021-01-29T23:26:15.123" v="1785" actId="20577"/>
          <ac:spMkLst>
            <pc:docMk/>
            <pc:sldMk cId="2503526418" sldId="107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23:28:44.315" v="1794" actId="6549"/>
        <pc:sldMkLst>
          <pc:docMk/>
          <pc:sldMk cId="1942951779" sldId="1077"/>
        </pc:sldMkLst>
        <pc:spChg chg="mod">
          <ac:chgData name="Chunping Xu" userId="a5962ba47313b1f5" providerId="LiveId" clId="{096D508A-90FF-488F-8CF9-E296B7FF43DC}" dt="2021-01-29T23:28:44.315" v="1794" actId="6549"/>
          <ac:spMkLst>
            <pc:docMk/>
            <pc:sldMk cId="1942951779" sldId="107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34:35.761" v="2675"/>
        <pc:sldMkLst>
          <pc:docMk/>
          <pc:sldMk cId="2302830852" sldId="1078"/>
        </pc:sldMkLst>
        <pc:spChg chg="mod">
          <ac:chgData name="Chunping Xu" userId="a5962ba47313b1f5" providerId="LiveId" clId="{096D508A-90FF-488F-8CF9-E296B7FF43DC}" dt="2021-01-29T23:38:41.049" v="2106"/>
          <ac:spMkLst>
            <pc:docMk/>
            <pc:sldMk cId="2302830852" sldId="1078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096D508A-90FF-488F-8CF9-E296B7FF43DC}" dt="2021-01-30T00:33:32.800" v="2673" actId="20577"/>
        <pc:sldMkLst>
          <pc:docMk/>
          <pc:sldMk cId="1167355283" sldId="1079"/>
        </pc:sldMkLst>
        <pc:spChg chg="mod">
          <ac:chgData name="Chunping Xu" userId="a5962ba47313b1f5" providerId="LiveId" clId="{096D508A-90FF-488F-8CF9-E296B7FF43DC}" dt="2021-01-30T00:33:32.800" v="2673" actId="20577"/>
          <ac:spMkLst>
            <pc:docMk/>
            <pc:sldMk cId="1167355283" sldId="1079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EC002035-3F30-4938-85AD-F3D88A94F053}"/>
    <pc:docChg chg="undo redo custSel addSld delSld modSld sldOrd">
      <pc:chgData name="Chunping Xu" userId="a5962ba47313b1f5" providerId="LiveId" clId="{EC002035-3F30-4938-85AD-F3D88A94F053}" dt="2020-12-05T03:45:57.774" v="1610" actId="20578"/>
      <pc:docMkLst>
        <pc:docMk/>
      </pc:docMkLst>
      <pc:sldChg chg="addSp delSp modSp add del mod modAnim">
        <pc:chgData name="Chunping Xu" userId="a5962ba47313b1f5" providerId="LiveId" clId="{EC002035-3F30-4938-85AD-F3D88A94F053}" dt="2020-12-04T23:24:34.237" v="1605" actId="20577"/>
        <pc:sldMkLst>
          <pc:docMk/>
          <pc:sldMk cId="0" sldId="283"/>
        </pc:sldMkLst>
        <pc:spChg chg="add del mod">
          <ac:chgData name="Chunping Xu" userId="a5962ba47313b1f5" providerId="LiveId" clId="{EC002035-3F30-4938-85AD-F3D88A94F053}" dt="2020-12-01T07:11:47.181" v="297" actId="21"/>
          <ac:spMkLst>
            <pc:docMk/>
            <pc:sldMk cId="0" sldId="283"/>
            <ac:spMk id="31" creationId="{4CCAE250-5988-4E25-AD33-9C58F613E9F8}"/>
          </ac:spMkLst>
        </pc:spChg>
        <pc:spChg chg="add mod">
          <ac:chgData name="Chunping Xu" userId="a5962ba47313b1f5" providerId="LiveId" clId="{EC002035-3F30-4938-85AD-F3D88A94F053}" dt="2020-12-01T07:13:29.054" v="341"/>
          <ac:spMkLst>
            <pc:docMk/>
            <pc:sldMk cId="0" sldId="283"/>
            <ac:spMk id="32" creationId="{0C150639-4C42-4C14-8990-C790B78AA28E}"/>
          </ac:spMkLst>
        </pc:spChg>
        <pc:spChg chg="add mod">
          <ac:chgData name="Chunping Xu" userId="a5962ba47313b1f5" providerId="LiveId" clId="{EC002035-3F30-4938-85AD-F3D88A94F053}" dt="2020-12-01T07:12:10.733" v="299" actId="1076"/>
          <ac:spMkLst>
            <pc:docMk/>
            <pc:sldMk cId="0" sldId="283"/>
            <ac:spMk id="33" creationId="{530F6236-7F8F-4C6A-A6CC-35FACD9A5C2F}"/>
          </ac:spMkLst>
        </pc:spChg>
        <pc:spChg chg="add mod">
          <ac:chgData name="Chunping Xu" userId="a5962ba47313b1f5" providerId="LiveId" clId="{EC002035-3F30-4938-85AD-F3D88A94F053}" dt="2020-12-01T07:14:22.750" v="347" actId="1076"/>
          <ac:spMkLst>
            <pc:docMk/>
            <pc:sldMk cId="0" sldId="283"/>
            <ac:spMk id="34" creationId="{E86B0644-0ACC-4AD8-99CE-1DB8B0C3D15C}"/>
          </ac:spMkLst>
        </pc:spChg>
        <pc:spChg chg="mod">
          <ac:chgData name="Chunping Xu" userId="a5962ba47313b1f5" providerId="LiveId" clId="{EC002035-3F30-4938-85AD-F3D88A94F053}" dt="2020-12-04T23:24:34.237" v="1605" actId="20577"/>
          <ac:spMkLst>
            <pc:docMk/>
            <pc:sldMk cId="0" sldId="283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18:58.302" v="391" actId="1076"/>
          <ac:spMkLst>
            <pc:docMk/>
            <pc:sldMk cId="0" sldId="283"/>
            <ac:spMk id="32797" creationId="{D8577ED2-3A71-4F44-A2CB-9565A42F312C}"/>
          </ac:spMkLst>
        </pc:spChg>
        <pc:spChg chg="mod">
          <ac:chgData name="Chunping Xu" userId="a5962ba47313b1f5" providerId="LiveId" clId="{EC002035-3F30-4938-85AD-F3D88A94F053}" dt="2020-12-01T07:15:51.159" v="354" actId="14100"/>
          <ac:spMkLst>
            <pc:docMk/>
            <pc:sldMk cId="0" sldId="283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1T07:19:45.375" v="394" actId="1076"/>
          <ac:spMkLst>
            <pc:docMk/>
            <pc:sldMk cId="0" sldId="283"/>
            <ac:spMk id="49159" creationId="{2616E462-6C4C-4E18-9F8F-6E3287A524A3}"/>
          </ac:spMkLst>
        </pc:spChg>
        <pc:spChg chg="mod">
          <ac:chgData name="Chunping Xu" userId="a5962ba47313b1f5" providerId="LiveId" clId="{EC002035-3F30-4938-85AD-F3D88A94F053}" dt="2020-12-01T07:08:38.014" v="266" actId="14100"/>
          <ac:spMkLst>
            <pc:docMk/>
            <pc:sldMk cId="0" sldId="283"/>
            <ac:spMk id="49167" creationId="{CBA875CE-1D78-4A76-AA41-57721B3EE9E7}"/>
          </ac:spMkLst>
        </pc:spChg>
        <pc:spChg chg="mod">
          <ac:chgData name="Chunping Xu" userId="a5962ba47313b1f5" providerId="LiveId" clId="{EC002035-3F30-4938-85AD-F3D88A94F053}" dt="2020-12-01T07:09:32.184" v="292" actId="1076"/>
          <ac:spMkLst>
            <pc:docMk/>
            <pc:sldMk cId="0" sldId="283"/>
            <ac:spMk id="49168" creationId="{72CCAE71-84F8-4E72-BF9A-C161A9D3F01A}"/>
          </ac:spMkLst>
        </pc:spChg>
        <pc:spChg chg="mod">
          <ac:chgData name="Chunping Xu" userId="a5962ba47313b1f5" providerId="LiveId" clId="{EC002035-3F30-4938-85AD-F3D88A94F053}" dt="2020-12-02T06:47:38.131" v="1052" actId="20578"/>
          <ac:spMkLst>
            <pc:docMk/>
            <pc:sldMk cId="0" sldId="283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1T07:02:58.684" v="210"/>
          <ac:spMkLst>
            <pc:docMk/>
            <pc:sldMk cId="0" sldId="283"/>
            <ac:spMk id="49170" creationId="{3E8B4311-69D4-4E24-A683-5C361F25A138}"/>
          </ac:spMkLst>
        </pc:spChg>
        <pc:spChg chg="del mod">
          <ac:chgData name="Chunping Xu" userId="a5962ba47313b1f5" providerId="LiveId" clId="{EC002035-3F30-4938-85AD-F3D88A94F053}" dt="2020-12-01T07:05:22.823" v="256" actId="21"/>
          <ac:spMkLst>
            <pc:docMk/>
            <pc:sldMk cId="0" sldId="283"/>
            <ac:spMk id="49175" creationId="{0FCF3060-10CD-40F1-A5BF-F5637BA60074}"/>
          </ac:spMkLst>
        </pc:spChg>
        <pc:spChg chg="mod">
          <ac:chgData name="Chunping Xu" userId="a5962ba47313b1f5" providerId="LiveId" clId="{EC002035-3F30-4938-85AD-F3D88A94F053}" dt="2020-12-01T07:19:28.055" v="392" actId="1076"/>
          <ac:spMkLst>
            <pc:docMk/>
            <pc:sldMk cId="0" sldId="283"/>
            <ac:spMk id="49180" creationId="{C5BD74AE-FCC7-4FD6-B21C-36AF2773323F}"/>
          </ac:spMkLst>
        </pc:spChg>
        <pc:spChg chg="mod">
          <ac:chgData name="Chunping Xu" userId="a5962ba47313b1f5" providerId="LiveId" clId="{EC002035-3F30-4938-85AD-F3D88A94F053}" dt="2020-12-01T07:19:37.958" v="393" actId="1076"/>
          <ac:spMkLst>
            <pc:docMk/>
            <pc:sldMk cId="0" sldId="283"/>
            <ac:spMk id="49181" creationId="{4E1A55EC-CE61-4FC8-857F-F271321BEBEC}"/>
          </ac:spMkLst>
        </pc:spChg>
        <pc:spChg chg="mod">
          <ac:chgData name="Chunping Xu" userId="a5962ba47313b1f5" providerId="LiveId" clId="{EC002035-3F30-4938-85AD-F3D88A94F053}" dt="2020-12-01T07:09:58.251" v="293" actId="20578"/>
          <ac:spMkLst>
            <pc:docMk/>
            <pc:sldMk cId="0" sldId="283"/>
            <ac:spMk id="49182" creationId="{B001225B-A917-4E50-8AAE-A5699E5BAEC0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1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9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1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07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410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1"/>
        </pc:sldMkLst>
      </pc:sldChg>
      <pc:sldChg chg="add del">
        <pc:chgData name="Chunping Xu" userId="a5962ba47313b1f5" providerId="LiveId" clId="{EC002035-3F30-4938-85AD-F3D88A94F053}" dt="2020-12-02T06:41:55.395" v="1035" actId="47"/>
        <pc:sldMkLst>
          <pc:docMk/>
          <pc:sldMk cId="0" sldId="412"/>
        </pc:sldMkLst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3"/>
        </pc:sldMkLst>
      </pc:sldChg>
      <pc:sldChg chg="modSp add del setBg modAnim">
        <pc:chgData name="Chunping Xu" userId="a5962ba47313b1f5" providerId="LiveId" clId="{EC002035-3F30-4938-85AD-F3D88A94F053}" dt="2020-12-02T06:25:55.315" v="1009"/>
        <pc:sldMkLst>
          <pc:docMk/>
          <pc:sldMk cId="0" sldId="414"/>
        </pc:sldMkLst>
        <pc:spChg chg="mod">
          <ac:chgData name="Chunping Xu" userId="a5962ba47313b1f5" providerId="LiveId" clId="{EC002035-3F30-4938-85AD-F3D88A94F053}" dt="2020-12-01T19:00:42.501" v="705" actId="113"/>
          <ac:spMkLst>
            <pc:docMk/>
            <pc:sldMk cId="0" sldId="414"/>
            <ac:spMk id="181350" creationId="{3C9E6D20-63D6-42DA-BD22-7732CA96801B}"/>
          </ac:spMkLst>
        </pc:spChg>
        <pc:spChg chg="mod">
          <ac:chgData name="Chunping Xu" userId="a5962ba47313b1f5" providerId="LiveId" clId="{EC002035-3F30-4938-85AD-F3D88A94F053}" dt="2020-12-01T18:59:48.233" v="700" actId="14100"/>
          <ac:spMkLst>
            <pc:docMk/>
            <pc:sldMk cId="0" sldId="414"/>
            <ac:spMk id="181441" creationId="{FE9858D7-6086-4C40-B33D-DB401ACD506F}"/>
          </ac:spMkLst>
        </pc:spChg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8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02"/>
        </pc:sldMkLst>
      </pc:sldChg>
      <pc:sldChg chg="add del">
        <pc:chgData name="Chunping Xu" userId="a5962ba47313b1f5" providerId="LiveId" clId="{EC002035-3F30-4938-85AD-F3D88A94F053}" dt="2020-12-01T07:46:22.404" v="486"/>
        <pc:sldMkLst>
          <pc:docMk/>
          <pc:sldMk cId="0" sldId="609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2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3"/>
        </pc:sldMkLst>
      </pc:sldChg>
      <pc:sldChg chg="modSp add del setBg modAnim">
        <pc:chgData name="Chunping Xu" userId="a5962ba47313b1f5" providerId="LiveId" clId="{EC002035-3F30-4938-85AD-F3D88A94F053}" dt="2020-12-02T06:26:04.825" v="1010"/>
        <pc:sldMkLst>
          <pc:docMk/>
          <pc:sldMk cId="0" sldId="614"/>
        </pc:sldMkLst>
        <pc:spChg chg="mod">
          <ac:chgData name="Chunping Xu" userId="a5962ba47313b1f5" providerId="LiveId" clId="{EC002035-3F30-4938-85AD-F3D88A94F053}" dt="2020-12-01T18:58:17.419" v="688" actId="20577"/>
          <ac:spMkLst>
            <pc:docMk/>
            <pc:sldMk cId="0" sldId="614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1T18:56:26.862" v="681" actId="14100"/>
          <ac:spMkLst>
            <pc:docMk/>
            <pc:sldMk cId="0" sldId="614"/>
            <ac:spMk id="392376" creationId="{94BE34CF-3012-4779-BD2D-DB75601C9DAF}"/>
          </ac:spMkLst>
        </pc:spChg>
        <pc:spChg chg="mod">
          <ac:chgData name="Chunping Xu" userId="a5962ba47313b1f5" providerId="LiveId" clId="{EC002035-3F30-4938-85AD-F3D88A94F053}" dt="2020-12-01T19:04:34.368" v="709" actId="207"/>
          <ac:spMkLst>
            <pc:docMk/>
            <pc:sldMk cId="0" sldId="614"/>
            <ac:spMk id="392408" creationId="{765657A7-2A31-42E6-A7B4-AFA7ED61CFDA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18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9"/>
        </pc:sldMkLst>
      </pc:sldChg>
      <pc:sldChg chg="addSp delSp modSp add del modAnim">
        <pc:chgData name="Chunping Xu" userId="a5962ba47313b1f5" providerId="LiveId" clId="{EC002035-3F30-4938-85AD-F3D88A94F053}" dt="2020-12-02T06:57:52.030" v="1079" actId="20577"/>
        <pc:sldMkLst>
          <pc:docMk/>
          <pc:sldMk cId="0" sldId="620"/>
        </pc:sldMkLst>
        <pc:spChg chg="add del mod">
          <ac:chgData name="Chunping Xu" userId="a5962ba47313b1f5" providerId="LiveId" clId="{EC002035-3F30-4938-85AD-F3D88A94F053}" dt="2020-12-02T06:29:09.677" v="1022"/>
          <ac:spMkLst>
            <pc:docMk/>
            <pc:sldMk cId="0" sldId="620"/>
            <ac:spMk id="17" creationId="{C85D79A5-D53F-4F9E-9154-46A86A13F71D}"/>
          </ac:spMkLst>
        </pc:spChg>
        <pc:spChg chg="add mod">
          <ac:chgData name="Chunping Xu" userId="a5962ba47313b1f5" providerId="LiveId" clId="{EC002035-3F30-4938-85AD-F3D88A94F053}" dt="2020-12-02T06:57:52.030" v="1079" actId="20577"/>
          <ac:spMkLst>
            <pc:docMk/>
            <pc:sldMk cId="0" sldId="620"/>
            <ac:spMk id="18" creationId="{9B9E3C46-8C4B-4C28-BF4C-2EFE18517038}"/>
          </ac:spMkLst>
        </pc:spChg>
        <pc:spChg chg="mod">
          <ac:chgData name="Chunping Xu" userId="a5962ba47313b1f5" providerId="LiveId" clId="{EC002035-3F30-4938-85AD-F3D88A94F053}" dt="2020-12-02T06:30:03.598" v="1025" actId="14100"/>
          <ac:spMkLst>
            <pc:docMk/>
            <pc:sldMk cId="0" sldId="620"/>
            <ac:spMk id="400386" creationId="{736E37DC-2208-4C53-9958-DFE9C16EBEFA}"/>
          </ac:spMkLst>
        </pc:spChg>
        <pc:spChg chg="add del">
          <ac:chgData name="Chunping Xu" userId="a5962ba47313b1f5" providerId="LiveId" clId="{EC002035-3F30-4938-85AD-F3D88A94F053}" dt="2020-12-02T06:29:04.441" v="1020" actId="21"/>
          <ac:spMkLst>
            <pc:docMk/>
            <pc:sldMk cId="0" sldId="620"/>
            <ac:spMk id="400387" creationId="{A9066D6D-DAF0-4BF4-A867-99A8D4096AFA}"/>
          </ac:spMkLst>
        </pc:spChg>
        <pc:spChg chg="mod">
          <ac:chgData name="Chunping Xu" userId="a5962ba47313b1f5" providerId="LiveId" clId="{EC002035-3F30-4938-85AD-F3D88A94F053}" dt="2020-12-01T19:50:18.609" v="1007" actId="20577"/>
          <ac:spMkLst>
            <pc:docMk/>
            <pc:sldMk cId="0" sldId="620"/>
            <ac:spMk id="400485" creationId="{3B606899-6A7E-40E3-94CB-154843F1221C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22"/>
        </pc:sldMkLst>
      </pc:sldChg>
      <pc:sldChg chg="add del ord">
        <pc:chgData name="Chunping Xu" userId="a5962ba47313b1f5" providerId="LiveId" clId="{EC002035-3F30-4938-85AD-F3D88A94F053}" dt="2020-12-02T06:42:15.646" v="1037"/>
        <pc:sldMkLst>
          <pc:docMk/>
          <pc:sldMk cId="0" sldId="624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3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3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5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6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8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9"/>
        </pc:sldMkLst>
      </pc:sldChg>
      <pc:sldChg chg="addSp delSp modSp add del modAnim">
        <pc:chgData name="Chunping Xu" userId="a5962ba47313b1f5" providerId="LiveId" clId="{EC002035-3F30-4938-85AD-F3D88A94F053}" dt="2020-12-02T06:27:59.897" v="1012" actId="47"/>
        <pc:sldMkLst>
          <pc:docMk/>
          <pc:sldMk cId="0" sldId="640"/>
        </pc:sldMkLst>
        <pc:spChg chg="add mod">
          <ac:chgData name="Chunping Xu" userId="a5962ba47313b1f5" providerId="LiveId" clId="{EC002035-3F30-4938-85AD-F3D88A94F053}" dt="2020-12-01T19:08:01.491" v="721" actId="1076"/>
          <ac:spMkLst>
            <pc:docMk/>
            <pc:sldMk cId="0" sldId="640"/>
            <ac:spMk id="18" creationId="{EA9242ED-F865-44D7-BD81-B333CA743FC2}"/>
          </ac:spMkLst>
        </pc:spChg>
        <pc:spChg chg="mod">
          <ac:chgData name="Chunping Xu" userId="a5962ba47313b1f5" providerId="LiveId" clId="{EC002035-3F30-4938-85AD-F3D88A94F053}" dt="2020-12-01T19:07:15.481" v="717" actId="14100"/>
          <ac:spMkLst>
            <pc:docMk/>
            <pc:sldMk cId="0" sldId="640"/>
            <ac:spMk id="432135" creationId="{E0458591-6616-4874-9B8F-79E2683F4186}"/>
          </ac:spMkLst>
        </pc:spChg>
        <pc:spChg chg="del">
          <ac:chgData name="Chunping Xu" userId="a5962ba47313b1f5" providerId="LiveId" clId="{EC002035-3F30-4938-85AD-F3D88A94F053}" dt="2020-12-01T19:07:54.703" v="720" actId="21"/>
          <ac:spMkLst>
            <pc:docMk/>
            <pc:sldMk cId="0" sldId="640"/>
            <ac:spMk id="432136" creationId="{E92FC5D1-95BD-4DAE-9872-5AED71706EE2}"/>
          </ac:spMkLst>
        </pc:spChg>
        <pc:spChg chg="mod">
          <ac:chgData name="Chunping Xu" userId="a5962ba47313b1f5" providerId="LiveId" clId="{EC002035-3F30-4938-85AD-F3D88A94F053}" dt="2020-12-01T19:49:37.519" v="1001"/>
          <ac:spMkLst>
            <pc:docMk/>
            <pc:sldMk cId="0" sldId="640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9:33.136" v="1000" actId="14100"/>
          <ac:spMkLst>
            <pc:docMk/>
            <pc:sldMk cId="0" sldId="640"/>
            <ac:spMk id="432149" creationId="{B9E55BAC-5EA3-41E4-9E5A-5AB35CD67569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41"/>
        </pc:sldMkLst>
      </pc:sldChg>
      <pc:sldChg chg="add del ord modAnim">
        <pc:chgData name="Chunping Xu" userId="a5962ba47313b1f5" providerId="LiveId" clId="{EC002035-3F30-4938-85AD-F3D88A94F053}" dt="2020-12-02T06:52:08.192" v="1055" actId="47"/>
        <pc:sldMkLst>
          <pc:docMk/>
          <pc:sldMk cId="0" sldId="64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3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6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7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8"/>
        </pc:sldMkLst>
      </pc:sldChg>
      <pc:sldChg chg="add del">
        <pc:chgData name="Chunping Xu" userId="a5962ba47313b1f5" providerId="LiveId" clId="{EC002035-3F30-4938-85AD-F3D88A94F053}" dt="2020-12-01T19:50:56.389" v="1008" actId="47"/>
        <pc:sldMkLst>
          <pc:docMk/>
          <pc:sldMk cId="0" sldId="664"/>
        </pc:sldMkLst>
      </pc:sldChg>
      <pc:sldChg chg="add del">
        <pc:chgData name="Chunping Xu" userId="a5962ba47313b1f5" providerId="LiveId" clId="{EC002035-3F30-4938-85AD-F3D88A94F053}" dt="2020-12-02T06:30:29.533" v="1027" actId="47"/>
        <pc:sldMkLst>
          <pc:docMk/>
          <pc:sldMk cId="0" sldId="665"/>
        </pc:sldMkLst>
      </pc:sldChg>
      <pc:sldChg chg="modSp mod">
        <pc:chgData name="Chunping Xu" userId="a5962ba47313b1f5" providerId="LiveId" clId="{EC002035-3F30-4938-85AD-F3D88A94F053}" dt="2020-11-28T18:09:43.363" v="12"/>
        <pc:sldMkLst>
          <pc:docMk/>
          <pc:sldMk cId="2574250617" sldId="835"/>
        </pc:sldMkLst>
        <pc:spChg chg="mod">
          <ac:chgData name="Chunping Xu" userId="a5962ba47313b1f5" providerId="LiveId" clId="{EC002035-3F30-4938-85AD-F3D88A94F053}" dt="2020-11-28T18:09:43.363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C002035-3F30-4938-85AD-F3D88A94F053}" dt="2020-11-30T17:10:09.698" v="80" actId="13926"/>
        <pc:sldMkLst>
          <pc:docMk/>
          <pc:sldMk cId="1921892509" sldId="853"/>
        </pc:sldMkLst>
        <pc:spChg chg="mod">
          <ac:chgData name="Chunping Xu" userId="a5962ba47313b1f5" providerId="LiveId" clId="{EC002035-3F30-4938-85AD-F3D88A94F053}" dt="2020-11-30T17:10:09.698" v="80" actId="13926"/>
          <ac:spMkLst>
            <pc:docMk/>
            <pc:sldMk cId="1921892509" sldId="853"/>
            <ac:spMk id="3" creationId="{00000000-0000-0000-0000-000000000000}"/>
          </ac:spMkLst>
        </pc:spChg>
      </pc:sldChg>
      <pc:sldChg chg="modSp">
        <pc:chgData name="Chunping Xu" userId="a5962ba47313b1f5" providerId="LiveId" clId="{EC002035-3F30-4938-85AD-F3D88A94F053}" dt="2020-12-02T07:23:24.784" v="1585"/>
        <pc:sldMkLst>
          <pc:docMk/>
          <pc:sldMk cId="2226330514" sldId="872"/>
        </pc:sldMkLst>
        <pc:spChg chg="mod">
          <ac:chgData name="Chunping Xu" userId="a5962ba47313b1f5" providerId="LiveId" clId="{EC002035-3F30-4938-85AD-F3D88A94F053}" dt="2020-12-02T07:23:24.784" v="1585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C002035-3F30-4938-85AD-F3D88A94F053}" dt="2020-12-01T18:43:43.874" v="675" actId="14100"/>
        <pc:sldMkLst>
          <pc:docMk/>
          <pc:sldMk cId="1666369413" sldId="873"/>
        </pc:sldMkLst>
        <pc:spChg chg="mod">
          <ac:chgData name="Chunping Xu" userId="a5962ba47313b1f5" providerId="LiveId" clId="{EC002035-3F30-4938-85AD-F3D88A94F053}" dt="2020-12-01T18:43:43.874" v="675" actId="14100"/>
          <ac:spMkLst>
            <pc:docMk/>
            <pc:sldMk cId="1666369413" sldId="873"/>
            <ac:spMk id="3" creationId="{00000000-0000-0000-0000-000000000000}"/>
          </ac:spMkLst>
        </pc:spChg>
      </pc:sldChg>
      <pc:sldChg chg="modSp add del mod setBg">
        <pc:chgData name="Chunping Xu" userId="a5962ba47313b1f5" providerId="LiveId" clId="{EC002035-3F30-4938-85AD-F3D88A94F053}" dt="2020-12-01T19:40:43.726" v="898" actId="47"/>
        <pc:sldMkLst>
          <pc:docMk/>
          <pc:sldMk cId="3661810009" sldId="877"/>
        </pc:sldMkLst>
        <pc:spChg chg="mod">
          <ac:chgData name="Chunping Xu" userId="a5962ba47313b1f5" providerId="LiveId" clId="{EC002035-3F30-4938-85AD-F3D88A94F053}" dt="2020-12-01T06:48:11.940" v="110" actId="1076"/>
          <ac:spMkLst>
            <pc:docMk/>
            <pc:sldMk cId="3661810009" sldId="877"/>
            <ac:spMk id="2" creationId="{7BFEB718-A145-42CB-9EE0-F9E5CDB15A3D}"/>
          </ac:spMkLst>
        </pc:spChg>
        <pc:spChg chg="mod">
          <ac:chgData name="Chunping Xu" userId="a5962ba47313b1f5" providerId="LiveId" clId="{EC002035-3F30-4938-85AD-F3D88A94F053}" dt="2020-12-01T06:48:03.144" v="109" actId="1076"/>
          <ac:spMkLst>
            <pc:docMk/>
            <pc:sldMk cId="3661810009" sldId="877"/>
            <ac:spMk id="56" creationId="{868B0659-4FC8-468F-93CC-36C5DEC4F37D}"/>
          </ac:spMkLst>
        </pc:spChg>
        <pc:spChg chg="mod">
          <ac:chgData name="Chunping Xu" userId="a5962ba47313b1f5" providerId="LiveId" clId="{EC002035-3F30-4938-85AD-F3D88A94F053}" dt="2020-12-01T05:20:00.231" v="102"/>
          <ac:spMkLst>
            <pc:docMk/>
            <pc:sldMk cId="3661810009" sldId="877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06:48:32.871" v="111" actId="1076"/>
          <ac:spMkLst>
            <pc:docMk/>
            <pc:sldMk cId="3661810009" sldId="877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1-30T17:13:39.848" v="87" actId="13926"/>
          <ac:spMkLst>
            <pc:docMk/>
            <pc:sldMk cId="3661810009" sldId="877"/>
            <ac:spMk id="152580" creationId="{FF597A43-697B-4263-8540-81731EA03BF2}"/>
          </ac:spMkLst>
        </pc:spChg>
        <pc:spChg chg="mod">
          <ac:chgData name="Chunping Xu" userId="a5962ba47313b1f5" providerId="LiveId" clId="{EC002035-3F30-4938-85AD-F3D88A94F053}" dt="2020-11-30T17:13:46.939" v="88" actId="13926"/>
          <ac:spMkLst>
            <pc:docMk/>
            <pc:sldMk cId="3661810009" sldId="877"/>
            <ac:spMk id="152581" creationId="{E5D378F1-D4DC-4779-A014-506D38290E5A}"/>
          </ac:spMkLst>
        </pc:spChg>
        <pc:spChg chg="mod">
          <ac:chgData name="Chunping Xu" userId="a5962ba47313b1f5" providerId="LiveId" clId="{EC002035-3F30-4938-85AD-F3D88A94F053}" dt="2020-11-30T17:13:53.104" v="89" actId="13926"/>
          <ac:spMkLst>
            <pc:docMk/>
            <pc:sldMk cId="3661810009" sldId="877"/>
            <ac:spMk id="152582" creationId="{185C806B-D7C6-4099-9CBB-8125E5F5C223}"/>
          </ac:spMkLst>
        </pc:spChg>
        <pc:spChg chg="mod">
          <ac:chgData name="Chunping Xu" userId="a5962ba47313b1f5" providerId="LiveId" clId="{EC002035-3F30-4938-85AD-F3D88A94F053}" dt="2020-12-01T05:19:02.075" v="92" actId="1076"/>
          <ac:spMkLst>
            <pc:docMk/>
            <pc:sldMk cId="3661810009" sldId="877"/>
            <ac:spMk id="152624" creationId="{0E7F9FD9-262D-4ECD-8759-72B04B8E78E2}"/>
          </ac:spMkLst>
        </pc:spChg>
        <pc:spChg chg="mod">
          <ac:chgData name="Chunping Xu" userId="a5962ba47313b1f5" providerId="LiveId" clId="{EC002035-3F30-4938-85AD-F3D88A94F053}" dt="2020-11-30T17:11:30.556" v="85" actId="1076"/>
          <ac:spMkLst>
            <pc:docMk/>
            <pc:sldMk cId="3661810009" sldId="877"/>
            <ac:spMk id="152630" creationId="{C8AA0B3B-4669-4D4E-AA68-059F898C511C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1567268852" sldId="88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3014153246" sldId="88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89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62267733" sldId="895"/>
        </pc:sldMkLst>
      </pc:sldChg>
      <pc:sldChg chg="addSp delSp modSp mod">
        <pc:chgData name="Chunping Xu" userId="a5962ba47313b1f5" providerId="LiveId" clId="{EC002035-3F30-4938-85AD-F3D88A94F053}" dt="2020-12-01T06:55:04.412" v="135"/>
        <pc:sldMkLst>
          <pc:docMk/>
          <pc:sldMk cId="3838463345" sldId="896"/>
        </pc:sldMkLst>
        <pc:spChg chg="mod">
          <ac:chgData name="Chunping Xu" userId="a5962ba47313b1f5" providerId="LiveId" clId="{EC002035-3F30-4938-85AD-F3D88A94F053}" dt="2020-11-30T05:01:28.747" v="30"/>
          <ac:spMkLst>
            <pc:docMk/>
            <pc:sldMk cId="3838463345" sldId="896"/>
            <ac:spMk id="160782" creationId="{BDFD54D5-728E-4DE0-B8CD-BB0D37C84E5C}"/>
          </ac:spMkLst>
        </pc:spChg>
        <pc:picChg chg="add del">
          <ac:chgData name="Chunping Xu" userId="a5962ba47313b1f5" providerId="LiveId" clId="{EC002035-3F30-4938-85AD-F3D88A94F053}" dt="2020-12-01T06:55:04.412" v="135"/>
          <ac:picMkLst>
            <pc:docMk/>
            <pc:sldMk cId="3838463345" sldId="896"/>
            <ac:picMk id="2" creationId="{33CB0520-773E-4FB9-A922-82EC8201FBA8}"/>
          </ac:picMkLst>
        </pc:picChg>
      </pc:sldChg>
      <pc:sldChg chg="modSp mod">
        <pc:chgData name="Chunping Xu" userId="a5962ba47313b1f5" providerId="LiveId" clId="{EC002035-3F30-4938-85AD-F3D88A94F053}" dt="2020-12-02T06:56:03.475" v="1067" actId="20577"/>
        <pc:sldMkLst>
          <pc:docMk/>
          <pc:sldMk cId="2648719367" sldId="898"/>
        </pc:sldMkLst>
        <pc:spChg chg="mod">
          <ac:chgData name="Chunping Xu" userId="a5962ba47313b1f5" providerId="LiveId" clId="{EC002035-3F30-4938-85AD-F3D88A94F053}" dt="2020-12-02T06:56:03.475" v="1067" actId="20577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97210513" sldId="93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500963281" sldId="94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161037038" sldId="94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943831930" sldId="949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4292517708" sldId="95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11794200" sldId="95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390827567" sldId="954"/>
        </pc:sldMkLst>
      </pc:sldChg>
      <pc:sldChg chg="modSp add mod">
        <pc:chgData name="Chunping Xu" userId="a5962ba47313b1f5" providerId="LiveId" clId="{EC002035-3F30-4938-85AD-F3D88A94F053}" dt="2020-12-02T06:55:56.667" v="1065" actId="20577"/>
        <pc:sldMkLst>
          <pc:docMk/>
          <pc:sldMk cId="748231982" sldId="955"/>
        </pc:sldMkLst>
        <pc:spChg chg="mod">
          <ac:chgData name="Chunping Xu" userId="a5962ba47313b1f5" providerId="LiveId" clId="{EC002035-3F30-4938-85AD-F3D88A94F053}" dt="2020-12-02T06:55:56.667" v="1065" actId="20577"/>
          <ac:spMkLst>
            <pc:docMk/>
            <pc:sldMk cId="748231982" sldId="95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921382066" sldId="956"/>
        </pc:sldMkLst>
        <pc:spChg chg="mod">
          <ac:chgData name="Chunping Xu" userId="a5962ba47313b1f5" providerId="LiveId" clId="{EC002035-3F30-4938-85AD-F3D88A94F053}" dt="2020-11-30T05:04:15.268" v="50" actId="20577"/>
          <ac:spMkLst>
            <pc:docMk/>
            <pc:sldMk cId="3921382066" sldId="9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1922595393" sldId="957"/>
        </pc:sldMkLst>
        <pc:spChg chg="mod">
          <ac:chgData name="Chunping Xu" userId="a5962ba47313b1f5" providerId="LiveId" clId="{EC002035-3F30-4938-85AD-F3D88A94F053}" dt="2020-11-30T05:05:49.026" v="61" actId="20577"/>
          <ac:spMkLst>
            <pc:docMk/>
            <pc:sldMk cId="1922595393" sldId="95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863915130" sldId="958"/>
        </pc:sldMkLst>
        <pc:spChg chg="mod">
          <ac:chgData name="Chunping Xu" userId="a5962ba47313b1f5" providerId="LiveId" clId="{EC002035-3F30-4938-85AD-F3D88A94F053}" dt="2020-11-30T05:05:20.830" v="56"/>
          <ac:spMkLst>
            <pc:docMk/>
            <pc:sldMk cId="3863915130" sldId="95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626234851" sldId="959"/>
        </pc:sldMkLst>
        <pc:spChg chg="mod">
          <ac:chgData name="Chunping Xu" userId="a5962ba47313b1f5" providerId="LiveId" clId="{EC002035-3F30-4938-85AD-F3D88A94F053}" dt="2020-11-30T05:05:43.494" v="60"/>
          <ac:spMkLst>
            <pc:docMk/>
            <pc:sldMk cId="626234851" sldId="9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1T05:21:47.788" v="108" actId="13926"/>
        <pc:sldMkLst>
          <pc:docMk/>
          <pc:sldMk cId="2359765346" sldId="960"/>
        </pc:sldMkLst>
        <pc:spChg chg="mod">
          <ac:chgData name="Chunping Xu" userId="a5962ba47313b1f5" providerId="LiveId" clId="{EC002035-3F30-4938-85AD-F3D88A94F053}" dt="2020-12-01T05:21:47.788" v="108" actId="13926"/>
          <ac:spMkLst>
            <pc:docMk/>
            <pc:sldMk cId="2359765346" sldId="960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305670645" sldId="961"/>
        </pc:sldMkLst>
      </pc:sldChg>
      <pc:sldChg chg="add del">
        <pc:chgData name="Chunping Xu" userId="a5962ba47313b1f5" providerId="LiveId" clId="{EC002035-3F30-4938-85AD-F3D88A94F053}" dt="2020-12-01T06:50:13.645" v="118" actId="47"/>
        <pc:sldMkLst>
          <pc:docMk/>
          <pc:sldMk cId="3563943124" sldId="961"/>
        </pc:sldMkLst>
      </pc:sldChg>
      <pc:sldChg chg="modSp add mod">
        <pc:chgData name="Chunping Xu" userId="a5962ba47313b1f5" providerId="LiveId" clId="{EC002035-3F30-4938-85AD-F3D88A94F053}" dt="2020-12-01T06:51:36.138" v="130" actId="20577"/>
        <pc:sldMkLst>
          <pc:docMk/>
          <pc:sldMk cId="986370591" sldId="962"/>
        </pc:sldMkLst>
        <pc:spChg chg="mod">
          <ac:chgData name="Chunping Xu" userId="a5962ba47313b1f5" providerId="LiveId" clId="{EC002035-3F30-4938-85AD-F3D88A94F053}" dt="2020-12-01T06:51:36.138" v="130" actId="20577"/>
          <ac:spMkLst>
            <pc:docMk/>
            <pc:sldMk cId="986370591" sldId="96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183173773" sldId="962"/>
        </pc:sldMkLst>
      </pc:sldChg>
      <pc:sldChg chg="modSp add mod">
        <pc:chgData name="Chunping Xu" userId="a5962ba47313b1f5" providerId="LiveId" clId="{EC002035-3F30-4938-85AD-F3D88A94F053}" dt="2020-12-01T06:55:16.576" v="137" actId="20577"/>
        <pc:sldMkLst>
          <pc:docMk/>
          <pc:sldMk cId="2852969354" sldId="963"/>
        </pc:sldMkLst>
        <pc:spChg chg="mod">
          <ac:chgData name="Chunping Xu" userId="a5962ba47313b1f5" providerId="LiveId" clId="{EC002035-3F30-4938-85AD-F3D88A94F053}" dt="2020-12-01T06:55:16.576" v="137" actId="20577"/>
          <ac:spMkLst>
            <pc:docMk/>
            <pc:sldMk cId="2852969354" sldId="963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07:20:20.611" v="396"/>
        <pc:sldMkLst>
          <pc:docMk/>
          <pc:sldMk cId="2919270857" sldId="964"/>
        </pc:sldMkLst>
      </pc:sldChg>
      <pc:sldChg chg="modSp add mod">
        <pc:chgData name="Chunping Xu" userId="a5962ba47313b1f5" providerId="LiveId" clId="{EC002035-3F30-4938-85AD-F3D88A94F053}" dt="2020-12-02T06:47:31.899" v="1051" actId="20578"/>
        <pc:sldMkLst>
          <pc:docMk/>
          <pc:sldMk cId="3310854203" sldId="964"/>
        </pc:sldMkLst>
        <pc:spChg chg="mod">
          <ac:chgData name="Chunping Xu" userId="a5962ba47313b1f5" providerId="LiveId" clId="{EC002035-3F30-4938-85AD-F3D88A94F053}" dt="2020-12-01T07:22:58.438" v="411" actId="20577"/>
          <ac:spMkLst>
            <pc:docMk/>
            <pc:sldMk cId="3310854203" sldId="964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3:10.152" v="413" actId="14100"/>
          <ac:spMkLst>
            <pc:docMk/>
            <pc:sldMk cId="3310854203" sldId="964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31.899" v="1051" actId="20578"/>
          <ac:spMkLst>
            <pc:docMk/>
            <pc:sldMk cId="3310854203" sldId="964"/>
            <ac:spMk id="49169" creationId="{1B7526BA-27CA-4E26-9585-593AD356FA40}"/>
          </ac:spMkLst>
        </pc:spChg>
      </pc:sldChg>
      <pc:sldChg chg="add del">
        <pc:chgData name="Chunping Xu" userId="a5962ba47313b1f5" providerId="LiveId" clId="{EC002035-3F30-4938-85AD-F3D88A94F053}" dt="2020-12-01T07:20:26.099" v="399"/>
        <pc:sldMkLst>
          <pc:docMk/>
          <pc:sldMk cId="1344947306" sldId="965"/>
        </pc:sldMkLst>
      </pc:sldChg>
      <pc:sldChg chg="modSp add mod">
        <pc:chgData name="Chunping Xu" userId="a5962ba47313b1f5" providerId="LiveId" clId="{EC002035-3F30-4938-85AD-F3D88A94F053}" dt="2020-12-04T23:12:12.486" v="1600" actId="13926"/>
        <pc:sldMkLst>
          <pc:docMk/>
          <pc:sldMk cId="2872512275" sldId="965"/>
        </pc:sldMkLst>
        <pc:spChg chg="mod">
          <ac:chgData name="Chunping Xu" userId="a5962ba47313b1f5" providerId="LiveId" clId="{EC002035-3F30-4938-85AD-F3D88A94F053}" dt="2020-12-01T07:21:29.733" v="404" actId="20577"/>
          <ac:spMkLst>
            <pc:docMk/>
            <pc:sldMk cId="2872512275" sldId="965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1:47.397" v="405" actId="14100"/>
          <ac:spMkLst>
            <pc:docMk/>
            <pc:sldMk cId="2872512275" sldId="965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6:54.686" v="1050" actId="20578"/>
          <ac:spMkLst>
            <pc:docMk/>
            <pc:sldMk cId="2872512275" sldId="965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4T23:12:12.486" v="1600" actId="13926"/>
          <ac:spMkLst>
            <pc:docMk/>
            <pc:sldMk cId="2872512275" sldId="965"/>
            <ac:spMk id="49182" creationId="{B001225B-A917-4E50-8AAE-A5699E5BAEC0}"/>
          </ac:spMkLst>
        </pc:spChg>
      </pc:sldChg>
      <pc:sldChg chg="modSp add mod">
        <pc:chgData name="Chunping Xu" userId="a5962ba47313b1f5" providerId="LiveId" clId="{EC002035-3F30-4938-85AD-F3D88A94F053}" dt="2020-12-05T03:45:57.774" v="1610" actId="20578"/>
        <pc:sldMkLst>
          <pc:docMk/>
          <pc:sldMk cId="3827134803" sldId="966"/>
        </pc:sldMkLst>
        <pc:spChg chg="mod">
          <ac:chgData name="Chunping Xu" userId="a5962ba47313b1f5" providerId="LiveId" clId="{EC002035-3F30-4938-85AD-F3D88A94F053}" dt="2020-12-01T07:25:04.215" v="422"/>
          <ac:spMkLst>
            <pc:docMk/>
            <pc:sldMk cId="3827134803" sldId="966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5T03:45:57.774" v="1610" actId="20578"/>
          <ac:spMkLst>
            <pc:docMk/>
            <pc:sldMk cId="3827134803" sldId="966"/>
            <ac:spMk id="49169" creationId="{1B7526BA-27CA-4E26-9585-593AD356FA40}"/>
          </ac:spMkLst>
        </pc:spChg>
      </pc:sldChg>
      <pc:sldChg chg="addSp delSp modSp add mod">
        <pc:chgData name="Chunping Xu" userId="a5962ba47313b1f5" providerId="LiveId" clId="{EC002035-3F30-4938-85AD-F3D88A94F053}" dt="2020-12-02T06:47:44.148" v="1053" actId="20578"/>
        <pc:sldMkLst>
          <pc:docMk/>
          <pc:sldMk cId="897100237" sldId="967"/>
        </pc:sldMkLst>
        <pc:spChg chg="add del mod">
          <ac:chgData name="Chunping Xu" userId="a5962ba47313b1f5" providerId="LiveId" clId="{EC002035-3F30-4938-85AD-F3D88A94F053}" dt="2020-12-01T07:28:47.805" v="427" actId="21"/>
          <ac:spMkLst>
            <pc:docMk/>
            <pc:sldMk cId="897100237" sldId="967"/>
            <ac:spMk id="35" creationId="{C92D2B1A-3DE7-4DCE-9B22-EE1863F73494}"/>
          </ac:spMkLst>
        </pc:spChg>
        <pc:spChg chg="add mod">
          <ac:chgData name="Chunping Xu" userId="a5962ba47313b1f5" providerId="LiveId" clId="{EC002035-3F30-4938-85AD-F3D88A94F053}" dt="2020-12-01T07:32:12.255" v="441" actId="14100"/>
          <ac:spMkLst>
            <pc:docMk/>
            <pc:sldMk cId="897100237" sldId="967"/>
            <ac:spMk id="36" creationId="{DF9024CA-BF60-4EBF-9D48-8FA4D61547E8}"/>
          </ac:spMkLst>
        </pc:spChg>
        <pc:spChg chg="add mod">
          <ac:chgData name="Chunping Xu" userId="a5962ba47313b1f5" providerId="LiveId" clId="{EC002035-3F30-4938-85AD-F3D88A94F053}" dt="2020-12-01T07:31:58.683" v="440" actId="14100"/>
          <ac:spMkLst>
            <pc:docMk/>
            <pc:sldMk cId="897100237" sldId="967"/>
            <ac:spMk id="37" creationId="{67BD28DB-898C-4046-960F-84A7E71E7A30}"/>
          </ac:spMkLst>
        </pc:spChg>
        <pc:spChg chg="add mod">
          <ac:chgData name="Chunping Xu" userId="a5962ba47313b1f5" providerId="LiveId" clId="{EC002035-3F30-4938-85AD-F3D88A94F053}" dt="2020-12-01T07:34:56.463" v="480" actId="1076"/>
          <ac:spMkLst>
            <pc:docMk/>
            <pc:sldMk cId="897100237" sldId="967"/>
            <ac:spMk id="38" creationId="{88B87F3F-71F0-4B27-AD7A-3245FE5B1084}"/>
          </ac:spMkLst>
        </pc:spChg>
        <pc:spChg chg="add mod">
          <ac:chgData name="Chunping Xu" userId="a5962ba47313b1f5" providerId="LiveId" clId="{EC002035-3F30-4938-85AD-F3D88A94F053}" dt="2020-12-01T07:34:46.309" v="479"/>
          <ac:spMkLst>
            <pc:docMk/>
            <pc:sldMk cId="897100237" sldId="967"/>
            <ac:spMk id="39" creationId="{2BEF077C-077D-4659-875F-8D75FBF492F6}"/>
          </ac:spMkLst>
        </pc:spChg>
        <pc:spChg chg="del">
          <ac:chgData name="Chunping Xu" userId="a5962ba47313b1f5" providerId="LiveId" clId="{EC002035-3F30-4938-85AD-F3D88A94F053}" dt="2020-12-01T07:28:42.443" v="425" actId="21"/>
          <ac:spMkLst>
            <pc:docMk/>
            <pc:sldMk cId="897100237" sldId="967"/>
            <ac:spMk id="32773" creationId="{74A7C312-4F18-47CE-BE1F-D82EC62C37C2}"/>
          </ac:spMkLst>
        </pc:spChg>
        <pc:spChg chg="del">
          <ac:chgData name="Chunping Xu" userId="a5962ba47313b1f5" providerId="LiveId" clId="{EC002035-3F30-4938-85AD-F3D88A94F053}" dt="2020-12-01T07:28:15.880" v="424" actId="21"/>
          <ac:spMkLst>
            <pc:docMk/>
            <pc:sldMk cId="897100237" sldId="967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44.148" v="1053" actId="20578"/>
          <ac:spMkLst>
            <pc:docMk/>
            <pc:sldMk cId="897100237" sldId="967"/>
            <ac:spMk id="49169" creationId="{1B7526BA-27CA-4E26-9585-593AD356FA40}"/>
          </ac:spMkLst>
        </pc:spChg>
      </pc:sldChg>
      <pc:sldChg chg="addSp delSp modSp add mod ord setBg addCm delCm">
        <pc:chgData name="Chunping Xu" userId="a5962ba47313b1f5" providerId="LiveId" clId="{EC002035-3F30-4938-85AD-F3D88A94F053}" dt="2020-12-04T23:06:38.711" v="1592" actId="1076"/>
        <pc:sldMkLst>
          <pc:docMk/>
          <pc:sldMk cId="161317934" sldId="968"/>
        </pc:sldMkLst>
        <pc:spChg chg="mod">
          <ac:chgData name="Chunping Xu" userId="a5962ba47313b1f5" providerId="LiveId" clId="{EC002035-3F30-4938-85AD-F3D88A94F053}" dt="2020-12-01T19:24:25.560" v="819" actId="14100"/>
          <ac:spMkLst>
            <pc:docMk/>
            <pc:sldMk cId="161317934" sldId="968"/>
            <ac:spMk id="2" creationId="{7BFEB718-A145-42CB-9EE0-F9E5CDB15A3D}"/>
          </ac:spMkLst>
        </pc:spChg>
        <pc:spChg chg="del">
          <ac:chgData name="Chunping Xu" userId="a5962ba47313b1f5" providerId="LiveId" clId="{EC002035-3F30-4938-85AD-F3D88A94F053}" dt="2020-12-01T19:21:14.423" v="789" actId="21"/>
          <ac:spMkLst>
            <pc:docMk/>
            <pc:sldMk cId="161317934" sldId="968"/>
            <ac:spMk id="3" creationId="{87E11C26-1832-48E2-8731-6C0622AC0C6B}"/>
          </ac:spMkLst>
        </pc:spChg>
        <pc:spChg chg="mod">
          <ac:chgData name="Chunping Xu" userId="a5962ba47313b1f5" providerId="LiveId" clId="{EC002035-3F30-4938-85AD-F3D88A94F053}" dt="2020-12-01T19:34:45.132" v="878" actId="1076"/>
          <ac:spMkLst>
            <pc:docMk/>
            <pc:sldMk cId="161317934" sldId="968"/>
            <ac:spMk id="56" creationId="{868B0659-4FC8-468F-93CC-36C5DEC4F37D}"/>
          </ac:spMkLst>
        </pc:spChg>
        <pc:spChg chg="add del">
          <ac:chgData name="Chunping Xu" userId="a5962ba47313b1f5" providerId="LiveId" clId="{EC002035-3F30-4938-85AD-F3D88A94F053}" dt="2020-12-01T19:11:27.579" v="725" actId="22"/>
          <ac:spMkLst>
            <pc:docMk/>
            <pc:sldMk cId="161317934" sldId="968"/>
            <ac:spMk id="57" creationId="{F983E409-006D-4C35-8844-02110233E959}"/>
          </ac:spMkLst>
        </pc:spChg>
        <pc:spChg chg="add del mod">
          <ac:chgData name="Chunping Xu" userId="a5962ba47313b1f5" providerId="LiveId" clId="{EC002035-3F30-4938-85AD-F3D88A94F053}" dt="2020-12-01T19:21:07.168" v="787" actId="21"/>
          <ac:spMkLst>
            <pc:docMk/>
            <pc:sldMk cId="161317934" sldId="968"/>
            <ac:spMk id="59" creationId="{BD60EABF-461F-45AB-AEF5-7FEB7414D6DB}"/>
          </ac:spMkLst>
        </pc:spChg>
        <pc:spChg chg="add mod">
          <ac:chgData name="Chunping Xu" userId="a5962ba47313b1f5" providerId="LiveId" clId="{EC002035-3F30-4938-85AD-F3D88A94F053}" dt="2020-12-01T19:21:00.716" v="786" actId="14100"/>
          <ac:spMkLst>
            <pc:docMk/>
            <pc:sldMk cId="161317934" sldId="968"/>
            <ac:spMk id="60" creationId="{EC27636C-B443-4FAC-BB44-CB1F157C7262}"/>
          </ac:spMkLst>
        </pc:spChg>
        <pc:spChg chg="add mod">
          <ac:chgData name="Chunping Xu" userId="a5962ba47313b1f5" providerId="LiveId" clId="{EC002035-3F30-4938-85AD-F3D88A94F053}" dt="2020-12-01T19:15:35.209" v="747" actId="14100"/>
          <ac:spMkLst>
            <pc:docMk/>
            <pc:sldMk cId="161317934" sldId="968"/>
            <ac:spMk id="61" creationId="{13E9CA36-0AE4-40BB-A68B-B8DCB6A42FFE}"/>
          </ac:spMkLst>
        </pc:spChg>
        <pc:spChg chg="add mod">
          <ac:chgData name="Chunping Xu" userId="a5962ba47313b1f5" providerId="LiveId" clId="{EC002035-3F30-4938-85AD-F3D88A94F053}" dt="2020-12-01T19:22:59.289" v="802"/>
          <ac:spMkLst>
            <pc:docMk/>
            <pc:sldMk cId="161317934" sldId="968"/>
            <ac:spMk id="62" creationId="{5C9DAFB9-A35F-49E1-93DB-FB55302A322B}"/>
          </ac:spMkLst>
        </pc:spChg>
        <pc:spChg chg="add mod">
          <ac:chgData name="Chunping Xu" userId="a5962ba47313b1f5" providerId="LiveId" clId="{EC002035-3F30-4938-85AD-F3D88A94F053}" dt="2020-12-01T19:34:19.483" v="877" actId="1076"/>
          <ac:spMkLst>
            <pc:docMk/>
            <pc:sldMk cId="161317934" sldId="968"/>
            <ac:spMk id="63" creationId="{E6CE4144-07BB-4F66-B02E-FD0C6CAEBF06}"/>
          </ac:spMkLst>
        </pc:spChg>
        <pc:spChg chg="add mod">
          <ac:chgData name="Chunping Xu" userId="a5962ba47313b1f5" providerId="LiveId" clId="{EC002035-3F30-4938-85AD-F3D88A94F053}" dt="2020-12-01T19:32:51.759" v="871" actId="1076"/>
          <ac:spMkLst>
            <pc:docMk/>
            <pc:sldMk cId="161317934" sldId="968"/>
            <ac:spMk id="64" creationId="{8BEEA84B-6F55-4BA1-87E8-347C1C0E242D}"/>
          </ac:spMkLst>
        </pc:spChg>
        <pc:spChg chg="add mod">
          <ac:chgData name="Chunping Xu" userId="a5962ba47313b1f5" providerId="LiveId" clId="{EC002035-3F30-4938-85AD-F3D88A94F053}" dt="2020-12-01T19:34:04.554" v="875" actId="1076"/>
          <ac:spMkLst>
            <pc:docMk/>
            <pc:sldMk cId="161317934" sldId="968"/>
            <ac:spMk id="65" creationId="{843A1CA4-0414-47CB-9652-DA793A5A0D3B}"/>
          </ac:spMkLst>
        </pc:spChg>
        <pc:spChg chg="add mod">
          <ac:chgData name="Chunping Xu" userId="a5962ba47313b1f5" providerId="LiveId" clId="{EC002035-3F30-4938-85AD-F3D88A94F053}" dt="2020-12-01T19:25:07.754" v="824" actId="167"/>
          <ac:spMkLst>
            <pc:docMk/>
            <pc:sldMk cId="161317934" sldId="968"/>
            <ac:spMk id="66" creationId="{5E92D054-6572-4B3E-9A10-FF33A8A31681}"/>
          </ac:spMkLst>
        </pc:spChg>
        <pc:spChg chg="add del mod">
          <ac:chgData name="Chunping Xu" userId="a5962ba47313b1f5" providerId="LiveId" clId="{EC002035-3F30-4938-85AD-F3D88A94F053}" dt="2020-12-01T19:28:18.226" v="830"/>
          <ac:spMkLst>
            <pc:docMk/>
            <pc:sldMk cId="161317934" sldId="968"/>
            <ac:spMk id="67" creationId="{DD1185E8-B032-4D82-B331-624ACFEA7406}"/>
          </ac:spMkLst>
        </pc:spChg>
        <pc:spChg chg="add del mod">
          <ac:chgData name="Chunping Xu" userId="a5962ba47313b1f5" providerId="LiveId" clId="{EC002035-3F30-4938-85AD-F3D88A94F053}" dt="2020-12-01T19:28:37.077" v="836"/>
          <ac:spMkLst>
            <pc:docMk/>
            <pc:sldMk cId="161317934" sldId="968"/>
            <ac:spMk id="68" creationId="{65428CB5-A90A-4FBA-9B02-17B3E433F30F}"/>
          </ac:spMkLst>
        </pc:spChg>
        <pc:spChg chg="add del mod">
          <ac:chgData name="Chunping Xu" userId="a5962ba47313b1f5" providerId="LiveId" clId="{EC002035-3F30-4938-85AD-F3D88A94F053}" dt="2020-12-01T19:28:59.423" v="839"/>
          <ac:spMkLst>
            <pc:docMk/>
            <pc:sldMk cId="161317934" sldId="968"/>
            <ac:spMk id="69" creationId="{43F158B5-A4B7-4F99-8CCA-532BC1439233}"/>
          </ac:spMkLst>
        </pc:spChg>
        <pc:spChg chg="add mod">
          <ac:chgData name="Chunping Xu" userId="a5962ba47313b1f5" providerId="LiveId" clId="{EC002035-3F30-4938-85AD-F3D88A94F053}" dt="2020-12-01T19:32:22.240" v="869"/>
          <ac:spMkLst>
            <pc:docMk/>
            <pc:sldMk cId="161317934" sldId="968"/>
            <ac:spMk id="72" creationId="{B23B0B15-6690-4D46-9626-8DDB2FDEEEDE}"/>
          </ac:spMkLst>
        </pc:spChg>
        <pc:spChg chg="add mod">
          <ac:chgData name="Chunping Xu" userId="a5962ba47313b1f5" providerId="LiveId" clId="{EC002035-3F30-4938-85AD-F3D88A94F053}" dt="2020-12-01T19:32:07.576" v="862"/>
          <ac:spMkLst>
            <pc:docMk/>
            <pc:sldMk cId="161317934" sldId="968"/>
            <ac:spMk id="73" creationId="{01B40752-4CED-4471-88CA-4DB7DB6BB629}"/>
          </ac:spMkLst>
        </pc:spChg>
        <pc:spChg chg="add mod">
          <ac:chgData name="Chunping Xu" userId="a5962ba47313b1f5" providerId="LiveId" clId="{EC002035-3F30-4938-85AD-F3D88A94F053}" dt="2020-12-01T19:39:07.585" v="896"/>
          <ac:spMkLst>
            <pc:docMk/>
            <pc:sldMk cId="161317934" sldId="968"/>
            <ac:spMk id="74" creationId="{23F52D84-44D1-4A1C-A490-284955DF1511}"/>
          </ac:spMkLst>
        </pc:spChg>
        <pc:spChg chg="add mod">
          <ac:chgData name="Chunping Xu" userId="a5962ba47313b1f5" providerId="LiveId" clId="{EC002035-3F30-4938-85AD-F3D88A94F053}" dt="2020-12-01T19:38:59.914" v="893"/>
          <ac:spMkLst>
            <pc:docMk/>
            <pc:sldMk cId="161317934" sldId="968"/>
            <ac:spMk id="75" creationId="{03524008-55F4-47AF-BFFB-9D2AE5C99F87}"/>
          </ac:spMkLst>
        </pc:spChg>
        <pc:spChg chg="mod">
          <ac:chgData name="Chunping Xu" userId="a5962ba47313b1f5" providerId="LiveId" clId="{EC002035-3F30-4938-85AD-F3D88A94F053}" dt="2020-12-01T19:35:19.934" v="880" actId="14100"/>
          <ac:spMkLst>
            <pc:docMk/>
            <pc:sldMk cId="161317934" sldId="968"/>
            <ac:spMk id="68637" creationId="{FFC2BC23-BA93-422E-815C-4AC29D991F74}"/>
          </ac:spMkLst>
        </pc:spChg>
        <pc:spChg chg="mod">
          <ac:chgData name="Chunping Xu" userId="a5962ba47313b1f5" providerId="LiveId" clId="{EC002035-3F30-4938-85AD-F3D88A94F053}" dt="2020-12-01T19:35:43.667" v="882" actId="14100"/>
          <ac:spMkLst>
            <pc:docMk/>
            <pc:sldMk cId="161317934" sldId="968"/>
            <ac:spMk id="68638" creationId="{7A6DC489-7909-4E6C-90EA-FC0C22E87221}"/>
          </ac:spMkLst>
        </pc:spChg>
        <pc:spChg chg="mod">
          <ac:chgData name="Chunping Xu" userId="a5962ba47313b1f5" providerId="LiveId" clId="{EC002035-3F30-4938-85AD-F3D88A94F053}" dt="2020-12-01T19:26:43.799" v="827" actId="14100"/>
          <ac:spMkLst>
            <pc:docMk/>
            <pc:sldMk cId="161317934" sldId="968"/>
            <ac:spMk id="68639" creationId="{DCFD3F3E-725A-4C89-BDBC-55E03064EA63}"/>
          </ac:spMkLst>
        </pc:spChg>
        <pc:spChg chg="mod">
          <ac:chgData name="Chunping Xu" userId="a5962ba47313b1f5" providerId="LiveId" clId="{EC002035-3F30-4938-85AD-F3D88A94F053}" dt="2020-12-01T19:33:15.204" v="873" actId="14100"/>
          <ac:spMkLst>
            <pc:docMk/>
            <pc:sldMk cId="161317934" sldId="968"/>
            <ac:spMk id="68640" creationId="{2127FD12-0020-4262-AE3B-4DFCD0CE6BC1}"/>
          </ac:spMkLst>
        </pc:spChg>
        <pc:spChg chg="mod">
          <ac:chgData name="Chunping Xu" userId="a5962ba47313b1f5" providerId="LiveId" clId="{EC002035-3F30-4938-85AD-F3D88A94F053}" dt="2020-12-01T19:35:12.935" v="879" actId="1076"/>
          <ac:spMkLst>
            <pc:docMk/>
            <pc:sldMk cId="161317934" sldId="968"/>
            <ac:spMk id="68645" creationId="{165DC026-A9E9-4187-9D68-C1522E998423}"/>
          </ac:spMkLst>
        </pc:spChg>
        <pc:spChg chg="mod">
          <ac:chgData name="Chunping Xu" userId="a5962ba47313b1f5" providerId="LiveId" clId="{EC002035-3F30-4938-85AD-F3D88A94F053}" dt="2020-12-01T19:35:38.044" v="881" actId="1076"/>
          <ac:spMkLst>
            <pc:docMk/>
            <pc:sldMk cId="161317934" sldId="968"/>
            <ac:spMk id="68646" creationId="{2BB25040-2871-42CA-BA71-4D402B336040}"/>
          </ac:spMkLst>
        </pc:spChg>
        <pc:spChg chg="mod">
          <ac:chgData name="Chunping Xu" userId="a5962ba47313b1f5" providerId="LiveId" clId="{EC002035-3F30-4938-85AD-F3D88A94F053}" dt="2020-12-01T19:27:00.489" v="828" actId="1076"/>
          <ac:spMkLst>
            <pc:docMk/>
            <pc:sldMk cId="161317934" sldId="968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19:33:10.127" v="872" actId="1076"/>
          <ac:spMkLst>
            <pc:docMk/>
            <pc:sldMk cId="161317934" sldId="968"/>
            <ac:spMk id="68648" creationId="{05DC23D3-B05F-435A-B71E-E6AB89579722}"/>
          </ac:spMkLst>
        </pc:spChg>
        <pc:spChg chg="mod">
          <ac:chgData name="Chunping Xu" userId="a5962ba47313b1f5" providerId="LiveId" clId="{EC002035-3F30-4938-85AD-F3D88A94F053}" dt="2020-12-04T23:06:38.711" v="1592" actId="1076"/>
          <ac:spMkLst>
            <pc:docMk/>
            <pc:sldMk cId="161317934" sldId="968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6:20.606" v="1590" actId="1076"/>
          <ac:spMkLst>
            <pc:docMk/>
            <pc:sldMk cId="161317934" sldId="968"/>
            <ac:spMk id="68652" creationId="{7BF76554-C996-44B6-998E-51D81BB316C0}"/>
          </ac:spMkLst>
        </pc:spChg>
        <pc:spChg chg="del mod">
          <ac:chgData name="Chunping Xu" userId="a5962ba47313b1f5" providerId="LiveId" clId="{EC002035-3F30-4938-85AD-F3D88A94F053}" dt="2020-12-01T19:21:10.449" v="788" actId="21"/>
          <ac:spMkLst>
            <pc:docMk/>
            <pc:sldMk cId="161317934" sldId="968"/>
            <ac:spMk id="68656" creationId="{5F463B42-20FC-4A1F-B4EB-B6CF9AF077E9}"/>
          </ac:spMkLst>
        </pc:spChg>
        <pc:spChg chg="mod">
          <ac:chgData name="Chunping Xu" userId="a5962ba47313b1f5" providerId="LiveId" clId="{EC002035-3F30-4938-85AD-F3D88A94F053}" dt="2020-12-01T19:32:42.214" v="870" actId="1076"/>
          <ac:spMkLst>
            <pc:docMk/>
            <pc:sldMk cId="161317934" sldId="968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2-01T19:26:02.841" v="826" actId="1076"/>
          <ac:spMkLst>
            <pc:docMk/>
            <pc:sldMk cId="161317934" sldId="968"/>
            <ac:spMk id="152588" creationId="{F2CDF024-F425-411F-B94F-AB11FE409356}"/>
          </ac:spMkLst>
        </pc:spChg>
        <pc:spChg chg="mod">
          <ac:chgData name="Chunping Xu" userId="a5962ba47313b1f5" providerId="LiveId" clId="{EC002035-3F30-4938-85AD-F3D88A94F053}" dt="2020-12-01T19:15:16.373" v="745" actId="13926"/>
          <ac:spMkLst>
            <pc:docMk/>
            <pc:sldMk cId="161317934" sldId="968"/>
            <ac:spMk id="152589" creationId="{BE947D23-5AAF-4F88-817D-0A6330A0F0C4}"/>
          </ac:spMkLst>
        </pc:spChg>
        <pc:spChg chg="del">
          <ac:chgData name="Chunping Xu" userId="a5962ba47313b1f5" providerId="LiveId" clId="{EC002035-3F30-4938-85AD-F3D88A94F053}" dt="2020-12-01T19:37:59.034" v="885" actId="21"/>
          <ac:spMkLst>
            <pc:docMk/>
            <pc:sldMk cId="161317934" sldId="968"/>
            <ac:spMk id="152592" creationId="{050F5442-9783-4E3F-8D7C-0888FB60B152}"/>
          </ac:spMkLst>
        </pc:spChg>
        <pc:spChg chg="del">
          <ac:chgData name="Chunping Xu" userId="a5962ba47313b1f5" providerId="LiveId" clId="{EC002035-3F30-4938-85AD-F3D88A94F053}" dt="2020-12-01T19:38:02.198" v="886" actId="21"/>
          <ac:spMkLst>
            <pc:docMk/>
            <pc:sldMk cId="161317934" sldId="968"/>
            <ac:spMk id="152593" creationId="{1ADF3ADE-3672-4AEA-995E-87DC84B19293}"/>
          </ac:spMkLst>
        </pc:spChg>
        <pc:spChg chg="add del">
          <ac:chgData name="Chunping Xu" userId="a5962ba47313b1f5" providerId="LiveId" clId="{EC002035-3F30-4938-85AD-F3D88A94F053}" dt="2020-12-01T19:31:54.326" v="859" actId="21"/>
          <ac:spMkLst>
            <pc:docMk/>
            <pc:sldMk cId="161317934" sldId="968"/>
            <ac:spMk id="152596" creationId="{B47B7DA6-A60D-4F78-B931-1BD3724A3D47}"/>
          </ac:spMkLst>
        </pc:spChg>
        <pc:spChg chg="add del">
          <ac:chgData name="Chunping Xu" userId="a5962ba47313b1f5" providerId="LiveId" clId="{EC002035-3F30-4938-85AD-F3D88A94F053}" dt="2020-12-01T19:32:12.399" v="863" actId="21"/>
          <ac:spMkLst>
            <pc:docMk/>
            <pc:sldMk cId="161317934" sldId="968"/>
            <ac:spMk id="152597" creationId="{FEBC04ED-5B69-4C31-8F74-3DA02E272233}"/>
          </ac:spMkLst>
        </pc:spChg>
        <pc:picChg chg="del">
          <ac:chgData name="Chunping Xu" userId="a5962ba47313b1f5" providerId="LiveId" clId="{EC002035-3F30-4938-85AD-F3D88A94F053}" dt="2020-12-01T19:13:17.461" v="737" actId="21"/>
          <ac:picMkLst>
            <pc:docMk/>
            <pc:sldMk cId="161317934" sldId="968"/>
            <ac:picMk id="5" creationId="{A2EC286F-9324-4F2D-A436-3121AD89EA79}"/>
          </ac:picMkLst>
        </pc:picChg>
        <pc:picChg chg="add del mod">
          <ac:chgData name="Chunping Xu" userId="a5962ba47313b1f5" providerId="LiveId" clId="{EC002035-3F30-4938-85AD-F3D88A94F053}" dt="2020-12-01T19:31:21.682" v="856"/>
          <ac:picMkLst>
            <pc:docMk/>
            <pc:sldMk cId="161317934" sldId="968"/>
            <ac:picMk id="7" creationId="{C897B8E1-F7AB-403D-8E23-09E803C05DB8}"/>
          </ac:picMkLst>
        </pc:picChg>
        <pc:picChg chg="add del mod">
          <ac:chgData name="Chunping Xu" userId="a5962ba47313b1f5" providerId="LiveId" clId="{EC002035-3F30-4938-85AD-F3D88A94F053}" dt="2020-12-01T19:31:20.870" v="855"/>
          <ac:picMkLst>
            <pc:docMk/>
            <pc:sldMk cId="161317934" sldId="968"/>
            <ac:picMk id="8" creationId="{792B549D-0204-4CAE-893E-F9503E026600}"/>
          </ac:picMkLst>
        </pc:pic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65154489" sldId="969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3960081312" sldId="969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358806038" sldId="970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1732606055" sldId="970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1819685180" sldId="971"/>
        </pc:sldMkLst>
      </pc:sldChg>
      <pc:sldChg chg="modSp add mod">
        <pc:chgData name="Chunping Xu" userId="a5962ba47313b1f5" providerId="LiveId" clId="{EC002035-3F30-4938-85AD-F3D88A94F053}" dt="2020-12-02T06:44:36.210" v="1041" actId="6549"/>
        <pc:sldMkLst>
          <pc:docMk/>
          <pc:sldMk cId="2665975979" sldId="971"/>
        </pc:sldMkLst>
        <pc:spChg chg="mod">
          <ac:chgData name="Chunping Xu" userId="a5962ba47313b1f5" providerId="LiveId" clId="{EC002035-3F30-4938-85AD-F3D88A94F053}" dt="2020-12-02T06:44:36.210" v="1041" actId="6549"/>
          <ac:spMkLst>
            <pc:docMk/>
            <pc:sldMk cId="2665975979" sldId="97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2T06:45:30.642" v="1049" actId="20577"/>
        <pc:sldMkLst>
          <pc:docMk/>
          <pc:sldMk cId="1783108899" sldId="972"/>
        </pc:sldMkLst>
        <pc:spChg chg="mod">
          <ac:chgData name="Chunping Xu" userId="a5962ba47313b1f5" providerId="LiveId" clId="{EC002035-3F30-4938-85AD-F3D88A94F053}" dt="2020-12-02T06:45:30.642" v="1049" actId="20577"/>
          <ac:spMkLst>
            <pc:docMk/>
            <pc:sldMk cId="1783108899" sldId="97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24051222" sldId="972"/>
        </pc:sldMkLst>
      </pc:sldChg>
      <pc:sldChg chg="modSp add setBg modAnim">
        <pc:chgData name="Chunping Xu" userId="a5962ba47313b1f5" providerId="LiveId" clId="{EC002035-3F30-4938-85AD-F3D88A94F053}" dt="2020-12-04T23:26:53.149" v="1606" actId="1076"/>
        <pc:sldMkLst>
          <pc:docMk/>
          <pc:sldMk cId="1698453218" sldId="973"/>
        </pc:sldMkLst>
        <pc:spChg chg="mod">
          <ac:chgData name="Chunping Xu" userId="a5962ba47313b1f5" providerId="LiveId" clId="{EC002035-3F30-4938-85AD-F3D88A94F053}" dt="2020-12-02T06:58:04.259" v="1083" actId="20577"/>
          <ac:spMkLst>
            <pc:docMk/>
            <pc:sldMk cId="1698453218" sldId="973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4T23:26:53.149" v="1606" actId="1076"/>
          <ac:spMkLst>
            <pc:docMk/>
            <pc:sldMk cId="1698453218" sldId="973"/>
            <ac:spMk id="392378" creationId="{3A40F1DE-9FBA-48C5-B5C7-8313423F0693}"/>
          </ac:spMkLst>
        </pc:spChg>
      </pc:sldChg>
      <pc:sldChg chg="delSp modSp add mod">
        <pc:chgData name="Chunping Xu" userId="a5962ba47313b1f5" providerId="LiveId" clId="{EC002035-3F30-4938-85AD-F3D88A94F053}" dt="2020-12-02T06:57:57.657" v="1081" actId="20577"/>
        <pc:sldMkLst>
          <pc:docMk/>
          <pc:sldMk cId="980176556" sldId="974"/>
        </pc:sldMkLst>
        <pc:spChg chg="mod">
          <ac:chgData name="Chunping Xu" userId="a5962ba47313b1f5" providerId="LiveId" clId="{EC002035-3F30-4938-85AD-F3D88A94F053}" dt="2020-12-02T06:57:57.657" v="1081" actId="20577"/>
          <ac:spMkLst>
            <pc:docMk/>
            <pc:sldMk cId="980176556" sldId="974"/>
            <ac:spMk id="18" creationId="{EA9242ED-F865-44D7-BD81-B333CA743FC2}"/>
          </ac:spMkLst>
        </pc:spChg>
        <pc:spChg chg="del">
          <ac:chgData name="Chunping Xu" userId="a5962ba47313b1f5" providerId="LiveId" clId="{EC002035-3F30-4938-85AD-F3D88A94F053}" dt="2020-12-01T19:45:35.722" v="927" actId="21"/>
          <ac:spMkLst>
            <pc:docMk/>
            <pc:sldMk cId="980176556" sldId="974"/>
            <ac:spMk id="432137" creationId="{432A5A2C-B1A1-42A5-A17B-54315D5DF0F1}"/>
          </ac:spMkLst>
        </pc:spChg>
        <pc:spChg chg="del">
          <ac:chgData name="Chunping Xu" userId="a5962ba47313b1f5" providerId="LiveId" clId="{EC002035-3F30-4938-85AD-F3D88A94F053}" dt="2020-12-01T19:45:39.995" v="928" actId="21"/>
          <ac:spMkLst>
            <pc:docMk/>
            <pc:sldMk cId="980176556" sldId="974"/>
            <ac:spMk id="432138" creationId="{86EA5964-08EC-440F-B276-85D539494349}"/>
          </ac:spMkLst>
        </pc:spChg>
        <pc:spChg chg="del">
          <ac:chgData name="Chunping Xu" userId="a5962ba47313b1f5" providerId="LiveId" clId="{EC002035-3F30-4938-85AD-F3D88A94F053}" dt="2020-12-01T19:45:43.228" v="929" actId="21"/>
          <ac:spMkLst>
            <pc:docMk/>
            <pc:sldMk cId="980176556" sldId="974"/>
            <ac:spMk id="432139" creationId="{C95BE6F9-74C8-441C-AA97-6AED4281DBAC}"/>
          </ac:spMkLst>
        </pc:spChg>
        <pc:spChg chg="del">
          <ac:chgData name="Chunping Xu" userId="a5962ba47313b1f5" providerId="LiveId" clId="{EC002035-3F30-4938-85AD-F3D88A94F053}" dt="2020-12-01T19:45:46.632" v="930" actId="21"/>
          <ac:spMkLst>
            <pc:docMk/>
            <pc:sldMk cId="980176556" sldId="974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8:02.281" v="991" actId="1076"/>
          <ac:spMkLst>
            <pc:docMk/>
            <pc:sldMk cId="980176556" sldId="974"/>
            <ac:spMk id="432141" creationId="{1FB4B219-D758-4467-984F-72A21A8113F3}"/>
          </ac:spMkLst>
        </pc:spChg>
        <pc:spChg chg="mod">
          <ac:chgData name="Chunping Xu" userId="a5962ba47313b1f5" providerId="LiveId" clId="{EC002035-3F30-4938-85AD-F3D88A94F053}" dt="2020-12-01T19:48:54.927" v="998" actId="1076"/>
          <ac:spMkLst>
            <pc:docMk/>
            <pc:sldMk cId="980176556" sldId="974"/>
            <ac:spMk id="432142" creationId="{BBDA9576-B9F5-4A84-95DF-535B9504D726}"/>
          </ac:spMkLst>
        </pc:spChg>
        <pc:spChg chg="mod">
          <ac:chgData name="Chunping Xu" userId="a5962ba47313b1f5" providerId="LiveId" clId="{EC002035-3F30-4938-85AD-F3D88A94F053}" dt="2020-12-01T19:48:48.881" v="997" actId="1076"/>
          <ac:spMkLst>
            <pc:docMk/>
            <pc:sldMk cId="980176556" sldId="974"/>
            <ac:spMk id="432143" creationId="{F70401F6-A9BA-43E4-A641-78D63A7300EB}"/>
          </ac:spMkLst>
        </pc:spChg>
        <pc:spChg chg="mod">
          <ac:chgData name="Chunping Xu" userId="a5962ba47313b1f5" providerId="LiveId" clId="{EC002035-3F30-4938-85AD-F3D88A94F053}" dt="2020-12-01T19:48:41.602" v="996" actId="1076"/>
          <ac:spMkLst>
            <pc:docMk/>
            <pc:sldMk cId="980176556" sldId="974"/>
            <ac:spMk id="432144" creationId="{01282FAF-AA12-48FF-AFFE-EF16752A7CCB}"/>
          </ac:spMkLst>
        </pc:spChg>
        <pc:spChg chg="mod">
          <ac:chgData name="Chunping Xu" userId="a5962ba47313b1f5" providerId="LiveId" clId="{EC002035-3F30-4938-85AD-F3D88A94F053}" dt="2020-12-01T19:47:58.282" v="990" actId="14100"/>
          <ac:spMkLst>
            <pc:docMk/>
            <pc:sldMk cId="980176556" sldId="974"/>
            <ac:spMk id="432149" creationId="{B9E55BAC-5EA3-41E4-9E5A-5AB35CD67569}"/>
          </ac:spMkLst>
        </pc:spChg>
      </pc:sldChg>
      <pc:sldChg chg="modSp add mod">
        <pc:chgData name="Chunping Xu" userId="a5962ba47313b1f5" providerId="LiveId" clId="{EC002035-3F30-4938-85AD-F3D88A94F053}" dt="2020-12-05T03:31:29.308" v="1609" actId="14100"/>
        <pc:sldMkLst>
          <pc:docMk/>
          <pc:sldMk cId="1266089870" sldId="975"/>
        </pc:sldMkLst>
        <pc:spChg chg="mod">
          <ac:chgData name="Chunping Xu" userId="a5962ba47313b1f5" providerId="LiveId" clId="{EC002035-3F30-4938-85AD-F3D88A94F053}" dt="2020-12-04T23:08:01.568" v="1599" actId="1076"/>
          <ac:spMkLst>
            <pc:docMk/>
            <pc:sldMk cId="1266089870" sldId="975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7:45.145" v="1597" actId="1076"/>
          <ac:spMkLst>
            <pc:docMk/>
            <pc:sldMk cId="1266089870" sldId="975"/>
            <ac:spMk id="68652" creationId="{7BF76554-C996-44B6-998E-51D81BB316C0}"/>
          </ac:spMkLst>
        </pc:spChg>
        <pc:spChg chg="mod">
          <ac:chgData name="Chunping Xu" userId="a5962ba47313b1f5" providerId="LiveId" clId="{EC002035-3F30-4938-85AD-F3D88A94F053}" dt="2020-12-05T03:31:29.308" v="1609" actId="14100"/>
          <ac:spMkLst>
            <pc:docMk/>
            <pc:sldMk cId="1266089870" sldId="975"/>
            <ac:spMk id="152582" creationId="{185C806B-D7C6-4099-9CBB-8125E5F5C223}"/>
          </ac:spMkLst>
        </pc:spChg>
      </pc:sldChg>
      <pc:sldChg chg="modSp add mod">
        <pc:chgData name="Chunping Xu" userId="a5962ba47313b1f5" providerId="LiveId" clId="{EC002035-3F30-4938-85AD-F3D88A94F053}" dt="2020-12-02T06:57:46.239" v="1077" actId="20577"/>
        <pc:sldMkLst>
          <pc:docMk/>
          <pc:sldMk cId="765639982" sldId="976"/>
        </pc:sldMkLst>
        <pc:spChg chg="mod">
          <ac:chgData name="Chunping Xu" userId="a5962ba47313b1f5" providerId="LiveId" clId="{EC002035-3F30-4938-85AD-F3D88A94F053}" dt="2020-12-02T06:57:46.239" v="1077" actId="20577"/>
          <ac:spMkLst>
            <pc:docMk/>
            <pc:sldMk cId="765639982" sldId="976"/>
            <ac:spMk id="392285" creationId="{95315444-7830-4965-99A7-D02D9978D93D}"/>
          </ac:spMkLst>
        </pc:spChg>
      </pc:sldChg>
      <pc:sldChg chg="addSp delSp modSp add del">
        <pc:chgData name="Chunping Xu" userId="a5962ba47313b1f5" providerId="LiveId" clId="{EC002035-3F30-4938-85AD-F3D88A94F053}" dt="2020-12-02T06:54:50.870" v="1059" actId="47"/>
        <pc:sldMkLst>
          <pc:docMk/>
          <pc:sldMk cId="3390033957" sldId="977"/>
        </pc:sldMkLst>
        <pc:spChg chg="add mod">
          <ac:chgData name="Chunping Xu" userId="a5962ba47313b1f5" providerId="LiveId" clId="{EC002035-3F30-4938-85AD-F3D88A94F053}" dt="2020-12-02T06:52:23.674" v="1056"/>
          <ac:spMkLst>
            <pc:docMk/>
            <pc:sldMk cId="3390033957" sldId="977"/>
            <ac:spMk id="5" creationId="{7B4B7F30-C1A6-4CF9-9B52-BC4D4327EF9D}"/>
          </ac:spMkLst>
        </pc:spChg>
        <pc:spChg chg="del">
          <ac:chgData name="Chunping Xu" userId="a5962ba47313b1f5" providerId="LiveId" clId="{EC002035-3F30-4938-85AD-F3D88A94F053}" dt="2020-12-02T06:52:28.825" v="1057" actId="21"/>
          <ac:spMkLst>
            <pc:docMk/>
            <pc:sldMk cId="3390033957" sldId="977"/>
            <ac:spMk id="434183" creationId="{09BFA093-E3E3-4612-91DB-D9894FF2C38A}"/>
          </ac:spMkLst>
        </pc:spChg>
        <pc:picChg chg="mod">
          <ac:chgData name="Chunping Xu" userId="a5962ba47313b1f5" providerId="LiveId" clId="{EC002035-3F30-4938-85AD-F3D88A94F053}" dt="2020-12-02T06:52:37.414" v="1058" actId="1076"/>
          <ac:picMkLst>
            <pc:docMk/>
            <pc:sldMk cId="3390033957" sldId="977"/>
            <ac:picMk id="434179" creationId="{D26277D7-A6EC-4F72-BD52-87F2B674ADD1}"/>
          </ac:picMkLst>
        </pc:picChg>
      </pc:sldChg>
    </pc:docChg>
  </pc:docChgLst>
  <pc:docChgLst>
    <pc:chgData name="Chunping Xu" userId="a5962ba47313b1f5" providerId="LiveId" clId="{0FF7916F-7FAF-45F0-8197-7C6F08CD29CA}"/>
    <pc:docChg chg="undo redo custSel addSld delSld modSld sldOrd">
      <pc:chgData name="Chunping Xu" userId="a5962ba47313b1f5" providerId="LiveId" clId="{0FF7916F-7FAF-45F0-8197-7C6F08CD29CA}" dt="2020-12-25T23:19:00.004" v="1747"/>
      <pc:docMkLst>
        <pc:docMk/>
      </pc:docMkLst>
      <pc:sldChg chg="modSp mod">
        <pc:chgData name="Chunping Xu" userId="a5962ba47313b1f5" providerId="LiveId" clId="{0FF7916F-7FAF-45F0-8197-7C6F08CD29CA}" dt="2020-12-25T23:03:14.486" v="1607" actId="20577"/>
        <pc:sldMkLst>
          <pc:docMk/>
          <pc:sldMk cId="2574250617" sldId="835"/>
        </pc:sldMkLst>
        <pc:spChg chg="mod">
          <ac:chgData name="Chunping Xu" userId="a5962ba47313b1f5" providerId="LiveId" clId="{0FF7916F-7FAF-45F0-8197-7C6F08CD29CA}" dt="2020-12-25T23:03:14.486" v="1607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FF7916F-7FAF-45F0-8197-7C6F08CD29CA}" dt="2020-12-25T22:54:13.050" v="1473"/>
        <pc:sldMkLst>
          <pc:docMk/>
          <pc:sldMk cId="2226330514" sldId="872"/>
        </pc:sldMkLst>
        <pc:spChg chg="mod">
          <ac:chgData name="Chunping Xu" userId="a5962ba47313b1f5" providerId="LiveId" clId="{0FF7916F-7FAF-45F0-8197-7C6F08CD29CA}" dt="2020-12-25T22:54:13.050" v="1473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0FF7916F-7FAF-45F0-8197-7C6F08CD29CA}" dt="2020-12-25T22:33:30.892" v="995" actId="6549"/>
        <pc:sldMkLst>
          <pc:docMk/>
          <pc:sldMk cId="1666369413" sldId="873"/>
        </pc:sldMkLst>
        <pc:spChg chg="mod">
          <ac:chgData name="Chunping Xu" userId="a5962ba47313b1f5" providerId="LiveId" clId="{0FF7916F-7FAF-45F0-8197-7C6F08CD29CA}" dt="2020-12-25T22:33:30.892" v="995" actId="6549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3173378939" sldId="984"/>
        </pc:sldMkLst>
      </pc:sldChg>
      <pc:sldChg chg="modSp mod ord modAnim">
        <pc:chgData name="Chunping Xu" userId="a5962ba47313b1f5" providerId="LiveId" clId="{0FF7916F-7FAF-45F0-8197-7C6F08CD29CA}" dt="2020-12-25T23:15:54.184" v="1724"/>
        <pc:sldMkLst>
          <pc:docMk/>
          <pc:sldMk cId="1678551957" sldId="988"/>
        </pc:sldMkLst>
        <pc:spChg chg="mod">
          <ac:chgData name="Chunping Xu" userId="a5962ba47313b1f5" providerId="LiveId" clId="{0FF7916F-7FAF-45F0-8197-7C6F08CD29CA}" dt="2020-12-24T23:06:18.897" v="950" actId="20578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1:56:40.601" v="659" actId="20577"/>
        <pc:sldMkLst>
          <pc:docMk/>
          <pc:sldMk cId="302137505" sldId="997"/>
        </pc:sldMkLst>
        <pc:spChg chg="mod">
          <ac:chgData name="Chunping Xu" userId="a5962ba47313b1f5" providerId="LiveId" clId="{0FF7916F-7FAF-45F0-8197-7C6F08CD29CA}" dt="2020-12-24T21:56:40.601" v="659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5T23:09:03.689" v="1694" actId="207"/>
        <pc:sldMkLst>
          <pc:docMk/>
          <pc:sldMk cId="2876378921" sldId="998"/>
        </pc:sldMkLst>
        <pc:spChg chg="mod">
          <ac:chgData name="Chunping Xu" userId="a5962ba47313b1f5" providerId="LiveId" clId="{0FF7916F-7FAF-45F0-8197-7C6F08CD29CA}" dt="2020-12-25T23:09:03.689" v="1694" actId="207"/>
          <ac:spMkLst>
            <pc:docMk/>
            <pc:sldMk cId="2876378921" sldId="99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0FF7916F-7FAF-45F0-8197-7C6F08CD29CA}" dt="2020-12-20T23:46:18.398" v="452" actId="20577"/>
        <pc:sldMkLst>
          <pc:docMk/>
          <pc:sldMk cId="3219226973" sldId="999"/>
        </pc:sldMkLst>
        <pc:spChg chg="mod">
          <ac:chgData name="Chunping Xu" userId="a5962ba47313b1f5" providerId="LiveId" clId="{0FF7916F-7FAF-45F0-8197-7C6F08CD29CA}" dt="2020-12-20T23:46:18.398" v="452" actId="20577"/>
          <ac:spMkLst>
            <pc:docMk/>
            <pc:sldMk cId="3219226973" sldId="999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0FF7916F-7FAF-45F0-8197-7C6F08CD29CA}" dt="2020-12-25T23:13:58.075" v="1716"/>
        <pc:sldMkLst>
          <pc:docMk/>
          <pc:sldMk cId="3473911688" sldId="1000"/>
        </pc:sldMkLst>
        <pc:spChg chg="mod">
          <ac:chgData name="Chunping Xu" userId="a5962ba47313b1f5" providerId="LiveId" clId="{0FF7916F-7FAF-45F0-8197-7C6F08CD29CA}" dt="2020-12-25T23:04:32.113" v="1609" actId="207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2262061400" sldId="1002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751498675" sldId="1003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640696470" sldId="1004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4098605856" sldId="1005"/>
        </pc:sldMkLst>
      </pc:sldChg>
      <pc:sldChg chg="modSp mod">
        <pc:chgData name="Chunping Xu" userId="a5962ba47313b1f5" providerId="LiveId" clId="{0FF7916F-7FAF-45F0-8197-7C6F08CD29CA}" dt="2020-12-24T22:47:29.800" v="778" actId="20577"/>
        <pc:sldMkLst>
          <pc:docMk/>
          <pc:sldMk cId="2157856618" sldId="1009"/>
        </pc:sldMkLst>
        <pc:spChg chg="mod">
          <ac:chgData name="Chunping Xu" userId="a5962ba47313b1f5" providerId="LiveId" clId="{0FF7916F-7FAF-45F0-8197-7C6F08CD29CA}" dt="2020-12-24T22:47:29.800" v="778" actId="20577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2:11:10.307" v="675" actId="948"/>
        <pc:sldMkLst>
          <pc:docMk/>
          <pc:sldMk cId="609872020" sldId="1010"/>
        </pc:sldMkLst>
        <pc:spChg chg="mod">
          <ac:chgData name="Chunping Xu" userId="a5962ba47313b1f5" providerId="LiveId" clId="{0FF7916F-7FAF-45F0-8197-7C6F08CD29CA}" dt="2020-12-24T22:11:10.307" v="675" actId="948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2:38:44.359" v="721" actId="20577"/>
        <pc:sldMkLst>
          <pc:docMk/>
          <pc:sldMk cId="1798282792" sldId="1011"/>
        </pc:sldMkLst>
        <pc:spChg chg="mod">
          <ac:chgData name="Chunping Xu" userId="a5962ba47313b1f5" providerId="LiveId" clId="{0FF7916F-7FAF-45F0-8197-7C6F08CD29CA}" dt="2020-12-24T22:38:44.359" v="721" actId="20577"/>
          <ac:spMkLst>
            <pc:docMk/>
            <pc:sldMk cId="1798282792" sldId="1011"/>
            <ac:spMk id="160782" creationId="{BDFD54D5-728E-4DE0-B8CD-BB0D37C84E5C}"/>
          </ac:spMkLst>
        </pc:spChg>
      </pc:sldChg>
      <pc:sldChg chg="addSp delSp modSp del mod modAnim addCm delCm">
        <pc:chgData name="Chunping Xu" userId="a5962ba47313b1f5" providerId="LiveId" clId="{0FF7916F-7FAF-45F0-8197-7C6F08CD29CA}" dt="2020-12-24T22:48:33.119" v="781" actId="47"/>
        <pc:sldMkLst>
          <pc:docMk/>
          <pc:sldMk cId="2346822702" sldId="1012"/>
        </pc:sldMkLst>
        <pc:spChg chg="add del mod">
          <ac:chgData name="Chunping Xu" userId="a5962ba47313b1f5" providerId="LiveId" clId="{0FF7916F-7FAF-45F0-8197-7C6F08CD29CA}" dt="2020-12-21T00:15:38.781" v="572" actId="21"/>
          <ac:spMkLst>
            <pc:docMk/>
            <pc:sldMk cId="2346822702" sldId="1012"/>
            <ac:spMk id="4" creationId="{295E92AA-58C3-4E83-91C3-DC08DBE9C512}"/>
          </ac:spMkLst>
        </pc:spChg>
        <pc:spChg chg="mod">
          <ac:chgData name="Chunping Xu" userId="a5962ba47313b1f5" providerId="LiveId" clId="{0FF7916F-7FAF-45F0-8197-7C6F08CD29CA}" dt="2020-12-21T00:15:45.116" v="579"/>
          <ac:spMkLst>
            <pc:docMk/>
            <pc:sldMk cId="2346822702" sldId="1012"/>
            <ac:spMk id="160782" creationId="{BDFD54D5-728E-4DE0-B8CD-BB0D37C84E5C}"/>
          </ac:spMkLst>
        </pc:spChg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1233062926" sldId="1013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2869197945" sldId="1014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1108691170" sldId="1015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2316612628" sldId="1016"/>
        </pc:sldMkLst>
      </pc:sldChg>
      <pc:sldChg chg="del">
        <pc:chgData name="Chunping Xu" userId="a5962ba47313b1f5" providerId="LiveId" clId="{0FF7916F-7FAF-45F0-8197-7C6F08CD29CA}" dt="2020-12-20T22:44:06.011" v="16" actId="47"/>
        <pc:sldMkLst>
          <pc:docMk/>
          <pc:sldMk cId="2563610397" sldId="1017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214431658" sldId="1018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4131707285" sldId="1019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10381414" sldId="1020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902905487" sldId="1021"/>
        </pc:sldMkLst>
      </pc:sldChg>
      <pc:sldChg chg="modSp add mod">
        <pc:chgData name="Chunping Xu" userId="a5962ba47313b1f5" providerId="LiveId" clId="{0FF7916F-7FAF-45F0-8197-7C6F08CD29CA}" dt="2020-12-24T22:46:49.815" v="772" actId="6549"/>
        <pc:sldMkLst>
          <pc:docMk/>
          <pc:sldMk cId="862725308" sldId="1022"/>
        </pc:sldMkLst>
        <pc:spChg chg="mod">
          <ac:chgData name="Chunping Xu" userId="a5962ba47313b1f5" providerId="LiveId" clId="{0FF7916F-7FAF-45F0-8197-7C6F08CD29CA}" dt="2020-12-24T22:46:49.815" v="772" actId="6549"/>
          <ac:spMkLst>
            <pc:docMk/>
            <pc:sldMk cId="862725308" sldId="102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4T22:46:34.305" v="769" actId="6549"/>
        <pc:sldMkLst>
          <pc:docMk/>
          <pc:sldMk cId="508894491" sldId="1023"/>
        </pc:sldMkLst>
        <pc:spChg chg="mod">
          <ac:chgData name="Chunping Xu" userId="a5962ba47313b1f5" providerId="LiveId" clId="{0FF7916F-7FAF-45F0-8197-7C6F08CD29CA}" dt="2020-12-24T22:46:34.305" v="769" actId="6549"/>
          <ac:spMkLst>
            <pc:docMk/>
            <pc:sldMk cId="508894491" sldId="1023"/>
            <ac:spMk id="160782" creationId="{BDFD54D5-728E-4DE0-B8CD-BB0D37C84E5C}"/>
          </ac:spMkLst>
        </pc:spChg>
      </pc:sldChg>
      <pc:sldChg chg="addSp delSp modSp new mod modAnim">
        <pc:chgData name="Chunping Xu" userId="a5962ba47313b1f5" providerId="LiveId" clId="{0FF7916F-7FAF-45F0-8197-7C6F08CD29CA}" dt="2020-12-21T00:23:24.526" v="642"/>
        <pc:sldMkLst>
          <pc:docMk/>
          <pc:sldMk cId="2757870086" sldId="1024"/>
        </pc:sldMkLst>
        <pc:spChg chg="add del mod">
          <ac:chgData name="Chunping Xu" userId="a5962ba47313b1f5" providerId="LiveId" clId="{0FF7916F-7FAF-45F0-8197-7C6F08CD29CA}" dt="2020-12-21T00:00:50.898" v="461"/>
          <ac:spMkLst>
            <pc:docMk/>
            <pc:sldMk cId="2757870086" sldId="1024"/>
            <ac:spMk id="5" creationId="{C93E1DDC-9334-4865-BA0D-C17838AF7E38}"/>
          </ac:spMkLst>
        </pc:spChg>
        <pc:spChg chg="add mod">
          <ac:chgData name="Chunping Xu" userId="a5962ba47313b1f5" providerId="LiveId" clId="{0FF7916F-7FAF-45F0-8197-7C6F08CD29CA}" dt="2020-12-21T00:14:08.153" v="561" actId="20577"/>
          <ac:spMkLst>
            <pc:docMk/>
            <pc:sldMk cId="2757870086" sldId="1024"/>
            <ac:spMk id="6" creationId="{0825B48B-2276-41B7-B6D7-4DB348BDE0B3}"/>
          </ac:spMkLst>
        </pc:spChg>
        <pc:spChg chg="add mod">
          <ac:chgData name="Chunping Xu" userId="a5962ba47313b1f5" providerId="LiveId" clId="{0FF7916F-7FAF-45F0-8197-7C6F08CD29CA}" dt="2020-12-21T00:02:26.061" v="477" actId="1076"/>
          <ac:spMkLst>
            <pc:docMk/>
            <pc:sldMk cId="2757870086" sldId="1024"/>
            <ac:spMk id="7" creationId="{D6F903D5-4020-46C5-94EF-2F6DCD495166}"/>
          </ac:spMkLst>
        </pc:spChg>
        <pc:spChg chg="add mod">
          <ac:chgData name="Chunping Xu" userId="a5962ba47313b1f5" providerId="LiveId" clId="{0FF7916F-7FAF-45F0-8197-7C6F08CD29CA}" dt="2020-12-21T00:14:22.217" v="562"/>
          <ac:spMkLst>
            <pc:docMk/>
            <pc:sldMk cId="2757870086" sldId="1024"/>
            <ac:spMk id="8" creationId="{CF4638CB-490D-4A6D-913A-45268A3AE770}"/>
          </ac:spMkLst>
        </pc:spChg>
        <pc:spChg chg="add mod">
          <ac:chgData name="Chunping Xu" userId="a5962ba47313b1f5" providerId="LiveId" clId="{0FF7916F-7FAF-45F0-8197-7C6F08CD29CA}" dt="2020-12-21T00:14:36.315" v="563"/>
          <ac:spMkLst>
            <pc:docMk/>
            <pc:sldMk cId="2757870086" sldId="1024"/>
            <ac:spMk id="9" creationId="{30445EE6-2874-4602-8AFB-51A154E0BF35}"/>
          </ac:spMkLst>
        </pc:spChg>
        <pc:spChg chg="add mod">
          <ac:chgData name="Chunping Xu" userId="a5962ba47313b1f5" providerId="LiveId" clId="{0FF7916F-7FAF-45F0-8197-7C6F08CD29CA}" dt="2020-12-21T00:15:02.420" v="569" actId="20577"/>
          <ac:spMkLst>
            <pc:docMk/>
            <pc:sldMk cId="2757870086" sldId="1024"/>
            <ac:spMk id="10" creationId="{EAB700D2-FDF4-4A51-93D2-B8EC278ECADA}"/>
          </ac:spMkLst>
        </pc:spChg>
        <pc:spChg chg="add mod">
          <ac:chgData name="Chunping Xu" userId="a5962ba47313b1f5" providerId="LiveId" clId="{0FF7916F-7FAF-45F0-8197-7C6F08CD29CA}" dt="2020-12-21T00:15:57.111" v="580"/>
          <ac:spMkLst>
            <pc:docMk/>
            <pc:sldMk cId="2757870086" sldId="1024"/>
            <ac:spMk id="11" creationId="{8A922484-E84B-4613-B7C9-E0AF58B0CEAB}"/>
          </ac:spMkLst>
        </pc:spChg>
        <pc:spChg chg="add mod">
          <ac:chgData name="Chunping Xu" userId="a5962ba47313b1f5" providerId="LiveId" clId="{0FF7916F-7FAF-45F0-8197-7C6F08CD29CA}" dt="2020-12-21T00:16:07.998" v="581"/>
          <ac:spMkLst>
            <pc:docMk/>
            <pc:sldMk cId="2757870086" sldId="1024"/>
            <ac:spMk id="12" creationId="{7FBFFDF7-024E-4A22-A799-EA997A4F9E23}"/>
          </ac:spMkLst>
        </pc:spChg>
        <pc:spChg chg="add mod">
          <ac:chgData name="Chunping Xu" userId="a5962ba47313b1f5" providerId="LiveId" clId="{0FF7916F-7FAF-45F0-8197-7C6F08CD29CA}" dt="2020-12-21T00:16:20.687" v="583" actId="20577"/>
          <ac:spMkLst>
            <pc:docMk/>
            <pc:sldMk cId="2757870086" sldId="1024"/>
            <ac:spMk id="13" creationId="{FA74A012-2977-46E2-9FE5-02F03C44B580}"/>
          </ac:spMkLst>
        </pc:spChg>
        <pc:spChg chg="add mod">
          <ac:chgData name="Chunping Xu" userId="a5962ba47313b1f5" providerId="LiveId" clId="{0FF7916F-7FAF-45F0-8197-7C6F08CD29CA}" dt="2020-12-21T00:19:12.468" v="593" actId="207"/>
          <ac:spMkLst>
            <pc:docMk/>
            <pc:sldMk cId="2757870086" sldId="1024"/>
            <ac:spMk id="14" creationId="{7688EC54-C95B-4D97-8FE5-D171EE988C5C}"/>
          </ac:spMkLst>
        </pc:spChg>
        <pc:spChg chg="add mod">
          <ac:chgData name="Chunping Xu" userId="a5962ba47313b1f5" providerId="LiveId" clId="{0FF7916F-7FAF-45F0-8197-7C6F08CD29CA}" dt="2020-12-21T00:19:18.511" v="594" actId="207"/>
          <ac:spMkLst>
            <pc:docMk/>
            <pc:sldMk cId="2757870086" sldId="1024"/>
            <ac:spMk id="15" creationId="{58595792-27D4-47FB-A34B-372C327CB203}"/>
          </ac:spMkLst>
        </pc:spChg>
        <pc:spChg chg="add mod">
          <ac:chgData name="Chunping Xu" userId="a5962ba47313b1f5" providerId="LiveId" clId="{0FF7916F-7FAF-45F0-8197-7C6F08CD29CA}" dt="2020-12-21T00:19:06.418" v="592" actId="207"/>
          <ac:spMkLst>
            <pc:docMk/>
            <pc:sldMk cId="2757870086" sldId="1024"/>
            <ac:spMk id="16" creationId="{286173D7-E39A-4D14-A84D-1091B00DDB9D}"/>
          </ac:spMkLst>
        </pc:spChg>
        <pc:spChg chg="add mod">
          <ac:chgData name="Chunping Xu" userId="a5962ba47313b1f5" providerId="LiveId" clId="{0FF7916F-7FAF-45F0-8197-7C6F08CD29CA}" dt="2020-12-21T00:19:23.911" v="595" actId="207"/>
          <ac:spMkLst>
            <pc:docMk/>
            <pc:sldMk cId="2757870086" sldId="1024"/>
            <ac:spMk id="17" creationId="{96AC9CEE-6400-4AD5-A849-BAABA7A886B4}"/>
          </ac:spMkLst>
        </pc:spChg>
        <pc:spChg chg="add mod">
          <ac:chgData name="Chunping Xu" userId="a5962ba47313b1f5" providerId="LiveId" clId="{0FF7916F-7FAF-45F0-8197-7C6F08CD29CA}" dt="2020-12-21T00:19:29.720" v="596" actId="207"/>
          <ac:spMkLst>
            <pc:docMk/>
            <pc:sldMk cId="2757870086" sldId="1024"/>
            <ac:spMk id="18" creationId="{80B2BD0A-CE37-4562-93E4-B03916BE0CAF}"/>
          </ac:spMkLst>
        </pc:spChg>
        <pc:spChg chg="add mod">
          <ac:chgData name="Chunping Xu" userId="a5962ba47313b1f5" providerId="LiveId" clId="{0FF7916F-7FAF-45F0-8197-7C6F08CD29CA}" dt="2020-12-21T00:19:36.424" v="597" actId="207"/>
          <ac:spMkLst>
            <pc:docMk/>
            <pc:sldMk cId="2757870086" sldId="1024"/>
            <ac:spMk id="19" creationId="{C245FE00-AF69-45EC-8E20-335DA7056908}"/>
          </ac:spMkLst>
        </pc:spChg>
        <pc:spChg chg="add mod">
          <ac:chgData name="Chunping Xu" userId="a5962ba47313b1f5" providerId="LiveId" clId="{0FF7916F-7FAF-45F0-8197-7C6F08CD29CA}" dt="2020-12-21T00:19:42.527" v="598" actId="207"/>
          <ac:spMkLst>
            <pc:docMk/>
            <pc:sldMk cId="2757870086" sldId="1024"/>
            <ac:spMk id="20" creationId="{844C212D-9789-40D6-8DC4-229E3E655050}"/>
          </ac:spMkLst>
        </pc:spChg>
        <pc:spChg chg="add mod">
          <ac:chgData name="Chunping Xu" userId="a5962ba47313b1f5" providerId="LiveId" clId="{0FF7916F-7FAF-45F0-8197-7C6F08CD29CA}" dt="2020-12-21T00:08:23.872" v="512" actId="207"/>
          <ac:spMkLst>
            <pc:docMk/>
            <pc:sldMk cId="2757870086" sldId="1024"/>
            <ac:spMk id="21" creationId="{0C60F8B3-BA5B-44FA-80C9-0ECD94F1FC57}"/>
          </ac:spMkLst>
        </pc:spChg>
        <pc:spChg chg="add mod">
          <ac:chgData name="Chunping Xu" userId="a5962ba47313b1f5" providerId="LiveId" clId="{0FF7916F-7FAF-45F0-8197-7C6F08CD29CA}" dt="2020-12-21T00:09:23.531" v="522" actId="14100"/>
          <ac:spMkLst>
            <pc:docMk/>
            <pc:sldMk cId="2757870086" sldId="1024"/>
            <ac:spMk id="22" creationId="{42D5036F-A7EB-4C93-B293-2CCE89C0F9AF}"/>
          </ac:spMkLst>
        </pc:spChg>
        <pc:spChg chg="add del mod">
          <ac:chgData name="Chunping Xu" userId="a5962ba47313b1f5" providerId="LiveId" clId="{0FF7916F-7FAF-45F0-8197-7C6F08CD29CA}" dt="2020-12-21T00:09:37.163" v="524"/>
          <ac:spMkLst>
            <pc:docMk/>
            <pc:sldMk cId="2757870086" sldId="1024"/>
            <ac:spMk id="23" creationId="{46C79CD6-EBC9-43C0-8054-9371D93A3BDF}"/>
          </ac:spMkLst>
        </pc:spChg>
        <pc:spChg chg="add mod">
          <ac:chgData name="Chunping Xu" userId="a5962ba47313b1f5" providerId="LiveId" clId="{0FF7916F-7FAF-45F0-8197-7C6F08CD29CA}" dt="2020-12-21T00:11:14.079" v="537" actId="1076"/>
          <ac:spMkLst>
            <pc:docMk/>
            <pc:sldMk cId="2757870086" sldId="1024"/>
            <ac:spMk id="24" creationId="{6CBA55F2-E51D-47E1-B475-57CEAD55B4FB}"/>
          </ac:spMkLst>
        </pc:spChg>
        <pc:spChg chg="add mod">
          <ac:chgData name="Chunping Xu" userId="a5962ba47313b1f5" providerId="LiveId" clId="{0FF7916F-7FAF-45F0-8197-7C6F08CD29CA}" dt="2020-12-21T00:11:03.735" v="536" actId="1076"/>
          <ac:spMkLst>
            <pc:docMk/>
            <pc:sldMk cId="2757870086" sldId="1024"/>
            <ac:spMk id="25" creationId="{57764060-3EEA-4313-B832-B5551A956E6F}"/>
          </ac:spMkLst>
        </pc:spChg>
        <pc:spChg chg="add mod">
          <ac:chgData name="Chunping Xu" userId="a5962ba47313b1f5" providerId="LiveId" clId="{0FF7916F-7FAF-45F0-8197-7C6F08CD29CA}" dt="2020-12-21T00:11:39.025" v="538" actId="1076"/>
          <ac:spMkLst>
            <pc:docMk/>
            <pc:sldMk cId="2757870086" sldId="1024"/>
            <ac:spMk id="26" creationId="{A2B1A82E-37B7-4B7C-8412-692FC276E5D4}"/>
          </ac:spMkLst>
        </pc:spChg>
        <pc:spChg chg="add mod">
          <ac:chgData name="Chunping Xu" userId="a5962ba47313b1f5" providerId="LiveId" clId="{0FF7916F-7FAF-45F0-8197-7C6F08CD29CA}" dt="2020-12-21T00:11:43.796" v="539" actId="1076"/>
          <ac:spMkLst>
            <pc:docMk/>
            <pc:sldMk cId="2757870086" sldId="1024"/>
            <ac:spMk id="27" creationId="{DB60BCFF-2FA9-4035-B295-495A3D600080}"/>
          </ac:spMkLst>
        </pc:spChg>
        <pc:spChg chg="add mod">
          <ac:chgData name="Chunping Xu" userId="a5962ba47313b1f5" providerId="LiveId" clId="{0FF7916F-7FAF-45F0-8197-7C6F08CD29CA}" dt="2020-12-21T00:11:48.625" v="540" actId="1076"/>
          <ac:spMkLst>
            <pc:docMk/>
            <pc:sldMk cId="2757870086" sldId="1024"/>
            <ac:spMk id="28" creationId="{BFDF0DD5-83FB-4DF6-8E8E-A047F95F8306}"/>
          </ac:spMkLst>
        </pc:spChg>
        <pc:spChg chg="add mod">
          <ac:chgData name="Chunping Xu" userId="a5962ba47313b1f5" providerId="LiveId" clId="{0FF7916F-7FAF-45F0-8197-7C6F08CD29CA}" dt="2020-12-21T00:11:59.384" v="541" actId="1076"/>
          <ac:spMkLst>
            <pc:docMk/>
            <pc:sldMk cId="2757870086" sldId="1024"/>
            <ac:spMk id="29" creationId="{F4C59482-0B14-4D7E-8080-6F81F5D8D8B9}"/>
          </ac:spMkLst>
        </pc:spChg>
        <pc:graphicFrameChg chg="add del mod modGraphic">
          <ac:chgData name="Chunping Xu" userId="a5962ba47313b1f5" providerId="LiveId" clId="{0FF7916F-7FAF-45F0-8197-7C6F08CD29CA}" dt="2020-12-21T00:00:02.141" v="458" actId="1032"/>
          <ac:graphicFrameMkLst>
            <pc:docMk/>
            <pc:sldMk cId="2757870086" sldId="1024"/>
            <ac:graphicFrameMk id="4" creationId="{DC72188E-3502-458D-9719-C657BAFD64AB}"/>
          </ac:graphicFrameMkLst>
        </pc:graphicFrameChg>
      </pc:sldChg>
      <pc:sldChg chg="add del">
        <pc:chgData name="Chunping Xu" userId="a5962ba47313b1f5" providerId="LiveId" clId="{0FF7916F-7FAF-45F0-8197-7C6F08CD29CA}" dt="2020-12-20T22:49:55.435" v="43" actId="47"/>
        <pc:sldMkLst>
          <pc:docMk/>
          <pc:sldMk cId="2992621935" sldId="1024"/>
        </pc:sldMkLst>
      </pc:sldChg>
      <pc:sldChg chg="modSp add mod modAnim">
        <pc:chgData name="Chunping Xu" userId="a5962ba47313b1f5" providerId="LiveId" clId="{0FF7916F-7FAF-45F0-8197-7C6F08CD29CA}" dt="2020-12-25T23:14:15.749" v="1718"/>
        <pc:sldMkLst>
          <pc:docMk/>
          <pc:sldMk cId="600637141" sldId="1025"/>
        </pc:sldMkLst>
        <pc:spChg chg="mod">
          <ac:chgData name="Chunping Xu" userId="a5962ba47313b1f5" providerId="LiveId" clId="{0FF7916F-7FAF-45F0-8197-7C6F08CD29CA}" dt="2020-12-25T23:07:03.126" v="1671" actId="207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FF7916F-7FAF-45F0-8197-7C6F08CD29CA}" dt="2020-12-25T23:14:05.462" v="1717"/>
        <pc:sldMkLst>
          <pc:docMk/>
          <pc:sldMk cId="3496616242" sldId="1026"/>
        </pc:sldMkLst>
        <pc:spChg chg="mod">
          <ac:chgData name="Chunping Xu" userId="a5962ba47313b1f5" providerId="LiveId" clId="{0FF7916F-7FAF-45F0-8197-7C6F08CD29CA}" dt="2020-12-25T23:06:20.754" v="1648" actId="255"/>
          <ac:spMkLst>
            <pc:docMk/>
            <pc:sldMk cId="3496616242" sldId="102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5T23:08:30.865" v="1691" actId="207"/>
        <pc:sldMkLst>
          <pc:docMk/>
          <pc:sldMk cId="1987469209" sldId="1027"/>
        </pc:sldMkLst>
        <pc:spChg chg="mod">
          <ac:chgData name="Chunping Xu" userId="a5962ba47313b1f5" providerId="LiveId" clId="{0FF7916F-7FAF-45F0-8197-7C6F08CD29CA}" dt="2020-12-25T23:08:30.865" v="1691" actId="207"/>
          <ac:spMkLst>
            <pc:docMk/>
            <pc:sldMk cId="1987469209" sldId="1027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0FF7916F-7FAF-45F0-8197-7C6F08CD29CA}" dt="2020-12-24T22:37:03.731" v="710" actId="47"/>
        <pc:sldMkLst>
          <pc:docMk/>
          <pc:sldMk cId="1349657552" sldId="1028"/>
        </pc:sldMkLst>
        <pc:picChg chg="add del mod">
          <ac:chgData name="Chunping Xu" userId="a5962ba47313b1f5" providerId="LiveId" clId="{0FF7916F-7FAF-45F0-8197-7C6F08CD29CA}" dt="2020-12-24T22:15:38.545" v="690"/>
          <ac:picMkLst>
            <pc:docMk/>
            <pc:sldMk cId="1349657552" sldId="1028"/>
            <ac:picMk id="2" creationId="{54709411-090D-44C2-BB5A-0C5108B64411}"/>
          </ac:picMkLst>
        </pc:picChg>
        <pc:picChg chg="add">
          <ac:chgData name="Chunping Xu" userId="a5962ba47313b1f5" providerId="LiveId" clId="{0FF7916F-7FAF-45F0-8197-7C6F08CD29CA}" dt="2020-12-24T22:16:48.977" v="691"/>
          <ac:picMkLst>
            <pc:docMk/>
            <pc:sldMk cId="1349657552" sldId="1028"/>
            <ac:picMk id="3" creationId="{3DBC6075-441E-472E-8E99-7BC650CD251C}"/>
          </ac:picMkLst>
        </pc:picChg>
      </pc:sldChg>
      <pc:sldChg chg="addSp modSp new mod">
        <pc:chgData name="Chunping Xu" userId="a5962ba47313b1f5" providerId="LiveId" clId="{0FF7916F-7FAF-45F0-8197-7C6F08CD29CA}" dt="2020-12-24T22:20:58.760" v="695" actId="14100"/>
        <pc:sldMkLst>
          <pc:docMk/>
          <pc:sldMk cId="4154747119" sldId="1029"/>
        </pc:sldMkLst>
        <pc:picChg chg="add mod">
          <ac:chgData name="Chunping Xu" userId="a5962ba47313b1f5" providerId="LiveId" clId="{0FF7916F-7FAF-45F0-8197-7C6F08CD29CA}" dt="2020-12-24T22:20:58.760" v="695" actId="14100"/>
          <ac:picMkLst>
            <pc:docMk/>
            <pc:sldMk cId="4154747119" sldId="1029"/>
            <ac:picMk id="2" creationId="{460C2828-32B2-426B-885C-304C62F7B3F2}"/>
          </ac:picMkLst>
        </pc:picChg>
      </pc:sldChg>
      <pc:sldChg chg="addSp modSp new mod ord">
        <pc:chgData name="Chunping Xu" userId="a5962ba47313b1f5" providerId="LiveId" clId="{0FF7916F-7FAF-45F0-8197-7C6F08CD29CA}" dt="2020-12-24T22:35:08.864" v="706"/>
        <pc:sldMkLst>
          <pc:docMk/>
          <pc:sldMk cId="2922730317" sldId="1030"/>
        </pc:sldMkLst>
        <pc:picChg chg="add mod">
          <ac:chgData name="Chunping Xu" userId="a5962ba47313b1f5" providerId="LiveId" clId="{0FF7916F-7FAF-45F0-8197-7C6F08CD29CA}" dt="2020-12-24T22:31:42.117" v="699" actId="14100"/>
          <ac:picMkLst>
            <pc:docMk/>
            <pc:sldMk cId="2922730317" sldId="1030"/>
            <ac:picMk id="2" creationId="{02A2C786-E574-4639-B78B-1E13F6F80BCC}"/>
          </ac:picMkLst>
        </pc:picChg>
      </pc:sldChg>
      <pc:sldChg chg="addSp modSp new del mod">
        <pc:chgData name="Chunping Xu" userId="a5962ba47313b1f5" providerId="LiveId" clId="{0FF7916F-7FAF-45F0-8197-7C6F08CD29CA}" dt="2020-12-24T22:37:08.213" v="711" actId="47"/>
        <pc:sldMkLst>
          <pc:docMk/>
          <pc:sldMk cId="596482684" sldId="1031"/>
        </pc:sldMkLst>
        <pc:picChg chg="add mod">
          <ac:chgData name="Chunping Xu" userId="a5962ba47313b1f5" providerId="LiveId" clId="{0FF7916F-7FAF-45F0-8197-7C6F08CD29CA}" dt="2020-12-24T22:34:45.246" v="704" actId="1076"/>
          <ac:picMkLst>
            <pc:docMk/>
            <pc:sldMk cId="596482684" sldId="1031"/>
            <ac:picMk id="2" creationId="{25072175-825A-4DA2-997D-FA21E59D8BAF}"/>
          </ac:picMkLst>
        </pc:picChg>
      </pc:sldChg>
      <pc:sldChg chg="modSp add mod">
        <pc:chgData name="Chunping Xu" userId="a5962ba47313b1f5" providerId="LiveId" clId="{0FF7916F-7FAF-45F0-8197-7C6F08CD29CA}" dt="2020-12-24T22:47:19.108" v="776" actId="20577"/>
        <pc:sldMkLst>
          <pc:docMk/>
          <pc:sldMk cId="1158396385" sldId="1032"/>
        </pc:sldMkLst>
        <pc:spChg chg="mod">
          <ac:chgData name="Chunping Xu" userId="a5962ba47313b1f5" providerId="LiveId" clId="{0FF7916F-7FAF-45F0-8197-7C6F08CD29CA}" dt="2020-12-24T22:47:19.108" v="776" actId="20577"/>
          <ac:spMkLst>
            <pc:docMk/>
            <pc:sldMk cId="1158396385" sldId="1032"/>
            <ac:spMk id="160782" creationId="{BDFD54D5-728E-4DE0-B8CD-BB0D37C84E5C}"/>
          </ac:spMkLst>
        </pc:spChg>
      </pc:sldChg>
      <pc:sldChg chg="add del">
        <pc:chgData name="Chunping Xu" userId="a5962ba47313b1f5" providerId="LiveId" clId="{0FF7916F-7FAF-45F0-8197-7C6F08CD29CA}" dt="2020-12-24T22:37:40.918" v="714"/>
        <pc:sldMkLst>
          <pc:docMk/>
          <pc:sldMk cId="916011007" sldId="1033"/>
        </pc:sldMkLst>
      </pc:sldChg>
      <pc:sldChg chg="addSp modSp add mod modAnim">
        <pc:chgData name="Chunping Xu" userId="a5962ba47313b1f5" providerId="LiveId" clId="{0FF7916F-7FAF-45F0-8197-7C6F08CD29CA}" dt="2020-12-25T23:15:34.535" v="1723"/>
        <pc:sldMkLst>
          <pc:docMk/>
          <pc:sldMk cId="3564216362" sldId="1033"/>
        </pc:sldMkLst>
        <pc:spChg chg="mod">
          <ac:chgData name="Chunping Xu" userId="a5962ba47313b1f5" providerId="LiveId" clId="{0FF7916F-7FAF-45F0-8197-7C6F08CD29CA}" dt="2020-12-25T23:09:39.200" v="1698"/>
          <ac:spMkLst>
            <pc:docMk/>
            <pc:sldMk cId="3564216362" sldId="1033"/>
            <ac:spMk id="14" creationId="{E54314A1-F883-4C78-A618-2BDCAEE3F764}"/>
          </ac:spMkLst>
        </pc:spChg>
        <pc:spChg chg="add mod">
          <ac:chgData name="Chunping Xu" userId="a5962ba47313b1f5" providerId="LiveId" clId="{0FF7916F-7FAF-45F0-8197-7C6F08CD29CA}" dt="2020-12-25T23:11:32.318" v="1706" actId="1076"/>
          <ac:spMkLst>
            <pc:docMk/>
            <pc:sldMk cId="3564216362" sldId="1033"/>
            <ac:spMk id="24" creationId="{DB11A6F1-3FB2-41C5-9D27-16D1461FE6C5}"/>
          </ac:spMkLst>
        </pc:spChg>
        <pc:spChg chg="add mod">
          <ac:chgData name="Chunping Xu" userId="a5962ba47313b1f5" providerId="LiveId" clId="{0FF7916F-7FAF-45F0-8197-7C6F08CD29CA}" dt="2020-12-25T23:15:32.147" v="1722" actId="1076"/>
          <ac:spMkLst>
            <pc:docMk/>
            <pc:sldMk cId="3564216362" sldId="1033"/>
            <ac:spMk id="25" creationId="{C7F4821A-FDAB-48AC-ACF3-DFE2BFCFF504}"/>
          </ac:spMkLst>
        </pc:spChg>
      </pc:sldChg>
      <pc:sldChg chg="modSp add mod modAnim">
        <pc:chgData name="Chunping Xu" userId="a5962ba47313b1f5" providerId="LiveId" clId="{0FF7916F-7FAF-45F0-8197-7C6F08CD29CA}" dt="2020-12-25T23:19:00.004" v="1747"/>
        <pc:sldMkLst>
          <pc:docMk/>
          <pc:sldMk cId="1953323311" sldId="1034"/>
        </pc:sldMkLst>
        <pc:spChg chg="mod">
          <ac:chgData name="Chunping Xu" userId="a5962ba47313b1f5" providerId="LiveId" clId="{0FF7916F-7FAF-45F0-8197-7C6F08CD29CA}" dt="2020-12-25T23:18:29.727" v="1744"/>
          <ac:spMkLst>
            <pc:docMk/>
            <pc:sldMk cId="1953323311" sldId="103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5T23:08:50.969" v="1693" actId="207"/>
        <pc:sldMkLst>
          <pc:docMk/>
          <pc:sldMk cId="1260947858" sldId="1035"/>
        </pc:sldMkLst>
        <pc:spChg chg="mod">
          <ac:chgData name="Chunping Xu" userId="a5962ba47313b1f5" providerId="LiveId" clId="{0FF7916F-7FAF-45F0-8197-7C6F08CD29CA}" dt="2020-12-25T23:08:50.969" v="1693" actId="207"/>
          <ac:spMkLst>
            <pc:docMk/>
            <pc:sldMk cId="1260947858" sldId="1035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385630A8-B4E7-4962-832C-51E14A66199B}"/>
    <pc:docChg chg="undo redo custSel addSld delSld modSld sldOrd delMainMaster">
      <pc:chgData name="Chunping Xu" userId="a5962ba47313b1f5" providerId="LiveId" clId="{385630A8-B4E7-4962-832C-51E14A66199B}" dt="2020-12-12T05:26:30.427" v="1762" actId="47"/>
      <pc:docMkLst>
        <pc:docMk/>
      </pc:docMkLst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0" sldId="28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414"/>
        </pc:sldMkLst>
      </pc:sldChg>
      <pc:sldChg chg="modSp add mod modAnim">
        <pc:chgData name="Chunping Xu" userId="a5962ba47313b1f5" providerId="LiveId" clId="{385630A8-B4E7-4962-832C-51E14A66199B}" dt="2020-12-10T00:27:57.290" v="1726"/>
        <pc:sldMkLst>
          <pc:docMk/>
          <pc:sldMk cId="0" sldId="561"/>
        </pc:sldMkLst>
        <pc:spChg chg="mod">
          <ac:chgData name="Chunping Xu" userId="a5962ba47313b1f5" providerId="LiveId" clId="{385630A8-B4E7-4962-832C-51E14A66199B}" dt="2020-12-09T21:25:05.131" v="113"/>
          <ac:spMkLst>
            <pc:docMk/>
            <pc:sldMk cId="0" sldId="561"/>
            <ac:spMk id="3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0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14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4"/>
        </pc:sldMkLst>
      </pc:sldChg>
      <pc:sldChg chg="modSp add">
        <pc:chgData name="Chunping Xu" userId="a5962ba47313b1f5" providerId="LiveId" clId="{385630A8-B4E7-4962-832C-51E14A66199B}" dt="2020-12-09T22:39:44.326" v="580" actId="14100"/>
        <pc:sldMkLst>
          <pc:docMk/>
          <pc:sldMk cId="0" sldId="625"/>
        </pc:sldMkLst>
        <pc:spChg chg="mod">
          <ac:chgData name="Chunping Xu" userId="a5962ba47313b1f5" providerId="LiveId" clId="{385630A8-B4E7-4962-832C-51E14A66199B}" dt="2020-12-09T22:39:44.326" v="580" actId="14100"/>
          <ac:spMkLst>
            <pc:docMk/>
            <pc:sldMk cId="0" sldId="625"/>
            <ac:spMk id="407554" creationId="{8741E8D6-0A99-4BB6-8E83-0D9F0D742C0E}"/>
          </ac:spMkLst>
        </pc:spChg>
      </pc:sldChg>
      <pc:sldChg chg="modSp mod">
        <pc:chgData name="Chunping Xu" userId="a5962ba47313b1f5" providerId="LiveId" clId="{385630A8-B4E7-4962-832C-51E14A66199B}" dt="2020-12-07T18:31:13.145" v="18"/>
        <pc:sldMkLst>
          <pc:docMk/>
          <pc:sldMk cId="2574250617" sldId="835"/>
        </pc:sldMkLst>
        <pc:spChg chg="mod">
          <ac:chgData name="Chunping Xu" userId="a5962ba47313b1f5" providerId="LiveId" clId="{385630A8-B4E7-4962-832C-51E14A66199B}" dt="2020-12-07T18:31:13.145" v="18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1921892509" sldId="853"/>
        </pc:sldMkLst>
      </pc:sldChg>
      <pc:sldChg chg="modSp">
        <pc:chgData name="Chunping Xu" userId="a5962ba47313b1f5" providerId="LiveId" clId="{385630A8-B4E7-4962-832C-51E14A66199B}" dt="2020-12-10T00:26:21.247" v="1722"/>
        <pc:sldMkLst>
          <pc:docMk/>
          <pc:sldMk cId="2226330514" sldId="872"/>
        </pc:sldMkLst>
        <pc:spChg chg="mod">
          <ac:chgData name="Chunping Xu" userId="a5962ba47313b1f5" providerId="LiveId" clId="{385630A8-B4E7-4962-832C-51E14A66199B}" dt="2020-12-10T00:26:21.247" v="1722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9T23:39:00.009" v="940"/>
        <pc:sldMkLst>
          <pc:docMk/>
          <pc:sldMk cId="1666369413" sldId="873"/>
        </pc:sldMkLst>
        <pc:spChg chg="mod">
          <ac:chgData name="Chunping Xu" userId="a5962ba47313b1f5" providerId="LiveId" clId="{385630A8-B4E7-4962-832C-51E14A66199B}" dt="2020-12-09T23:39:00.009" v="940"/>
          <ac:spMkLst>
            <pc:docMk/>
            <pc:sldMk cId="1666369413" sldId="873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7T18:38:16.411" v="56"/>
        <pc:sldMkLst>
          <pc:docMk/>
          <pc:sldMk cId="3838463345" sldId="896"/>
        </pc:sldMkLst>
        <pc:spChg chg="mod">
          <ac:chgData name="Chunping Xu" userId="a5962ba47313b1f5" providerId="LiveId" clId="{385630A8-B4E7-4962-832C-51E14A66199B}" dt="2020-12-07T18:38:16.411" v="56"/>
          <ac:spMkLst>
            <pc:docMk/>
            <pc:sldMk cId="3838463345" sldId="8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7T18:38:52.658" v="60" actId="948"/>
        <pc:sldMkLst>
          <pc:docMk/>
          <pc:sldMk cId="2648719367" sldId="898"/>
        </pc:sldMkLst>
        <pc:spChg chg="mod">
          <ac:chgData name="Chunping Xu" userId="a5962ba47313b1f5" providerId="LiveId" clId="{385630A8-B4E7-4962-832C-51E14A66199B}" dt="2020-12-07T18:38:52.658" v="60" actId="948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2T05:26:30.427" v="1762" actId="47"/>
        <pc:sldMkLst>
          <pc:docMk/>
          <pc:sldMk cId="4139108468" sldId="911"/>
        </pc:sldMkLst>
      </pc:sldChg>
      <pc:sldChg chg="modSp mod">
        <pc:chgData name="Chunping Xu" userId="a5962ba47313b1f5" providerId="LiveId" clId="{385630A8-B4E7-4962-832C-51E14A66199B}" dt="2020-12-07T18:39:20.883" v="63"/>
        <pc:sldMkLst>
          <pc:docMk/>
          <pc:sldMk cId="748231982" sldId="955"/>
        </pc:sldMkLst>
        <pc:spChg chg="mod">
          <ac:chgData name="Chunping Xu" userId="a5962ba47313b1f5" providerId="LiveId" clId="{385630A8-B4E7-4962-832C-51E14A66199B}" dt="2020-12-07T18:39:20.883" v="63"/>
          <ac:spMkLst>
            <pc:docMk/>
            <pc:sldMk cId="748231982" sldId="955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2359765346" sldId="960"/>
        </pc:sldMkLst>
      </pc:sldChg>
      <pc:sldChg chg="modSp mod">
        <pc:chgData name="Chunping Xu" userId="a5962ba47313b1f5" providerId="LiveId" clId="{385630A8-B4E7-4962-832C-51E14A66199B}" dt="2020-12-07T18:33:59.838" v="22"/>
        <pc:sldMkLst>
          <pc:docMk/>
          <pc:sldMk cId="986370591" sldId="962"/>
        </pc:sldMkLst>
        <pc:spChg chg="mod">
          <ac:chgData name="Chunping Xu" userId="a5962ba47313b1f5" providerId="LiveId" clId="{385630A8-B4E7-4962-832C-51E14A66199B}" dt="2020-12-07T18:33:59.838" v="22"/>
          <ac:spMkLst>
            <pc:docMk/>
            <pc:sldMk cId="986370591" sldId="9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9T22:50:15.981" v="581" actId="207"/>
        <pc:sldMkLst>
          <pc:docMk/>
          <pc:sldMk cId="2852969354" sldId="963"/>
        </pc:sldMkLst>
        <pc:spChg chg="mod">
          <ac:chgData name="Chunping Xu" userId="a5962ba47313b1f5" providerId="LiveId" clId="{385630A8-B4E7-4962-832C-51E14A66199B}" dt="2020-12-09T22:50:15.981" v="581" actId="207"/>
          <ac:spMkLst>
            <pc:docMk/>
            <pc:sldMk cId="2852969354" sldId="963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310854203" sldId="964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2872512275" sldId="965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827134803" sldId="966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897100237" sldId="967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161317934" sldId="968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3960081312" sldId="96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32606055" sldId="97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2665975979" sldId="971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83108899" sldId="972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698453218" sldId="97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980176556" sldId="974"/>
        </pc:sldMkLst>
      </pc:sldChg>
      <pc:sldChg chg="addSp delSp modSp mod">
        <pc:chgData name="Chunping Xu" userId="a5962ba47313b1f5" providerId="LiveId" clId="{385630A8-B4E7-4962-832C-51E14A66199B}" dt="2020-12-09T21:38:50.900" v="250" actId="1076"/>
        <pc:sldMkLst>
          <pc:docMk/>
          <pc:sldMk cId="1266089870" sldId="975"/>
        </pc:sldMkLst>
        <pc:spChg chg="add mod">
          <ac:chgData name="Chunping Xu" userId="a5962ba47313b1f5" providerId="LiveId" clId="{385630A8-B4E7-4962-832C-51E14A66199B}" dt="2020-12-09T21:38:50.900" v="250" actId="1076"/>
          <ac:spMkLst>
            <pc:docMk/>
            <pc:sldMk cId="1266089870" sldId="975"/>
            <ac:spMk id="3" creationId="{66D3C13D-66A3-4C75-9908-C7C7E5A2FA1F}"/>
          </ac:spMkLst>
        </pc:spChg>
        <pc:spChg chg="add del mod">
          <ac:chgData name="Chunping Xu" userId="a5962ba47313b1f5" providerId="LiveId" clId="{385630A8-B4E7-4962-832C-51E14A66199B}" dt="2020-12-09T21:36:49.738" v="239"/>
          <ac:spMkLst>
            <pc:docMk/>
            <pc:sldMk cId="1266089870" sldId="975"/>
            <ac:spMk id="4" creationId="{0ADBF4E6-992B-4146-9A9C-08E17F405230}"/>
          </ac:spMkLst>
        </pc:spChg>
        <pc:spChg chg="add mod">
          <ac:chgData name="Chunping Xu" userId="a5962ba47313b1f5" providerId="LiveId" clId="{385630A8-B4E7-4962-832C-51E14A66199B}" dt="2020-12-09T21:38:19.325" v="247" actId="1076"/>
          <ac:spMkLst>
            <pc:docMk/>
            <pc:sldMk cId="1266089870" sldId="975"/>
            <ac:spMk id="67" creationId="{04441CDF-D49F-4B67-AD6B-53016A4FDAC0}"/>
          </ac:spMkLst>
        </pc:spChg>
        <pc:spChg chg="mod">
          <ac:chgData name="Chunping Xu" userId="a5962ba47313b1f5" providerId="LiveId" clId="{385630A8-B4E7-4962-832C-51E14A66199B}" dt="2020-12-09T21:26:40.525" v="114" actId="1076"/>
          <ac:spMkLst>
            <pc:docMk/>
            <pc:sldMk cId="1266089870" sldId="975"/>
            <ac:spMk id="68646" creationId="{2BB25040-2871-42CA-BA71-4D402B33604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765639982" sldId="976"/>
        </pc:sldMkLst>
      </pc:sldChg>
      <pc:sldChg chg="modSp add mod">
        <pc:chgData name="Chunping Xu" userId="a5962ba47313b1f5" providerId="LiveId" clId="{385630A8-B4E7-4962-832C-51E14A66199B}" dt="2020-12-07T18:36:11.053" v="45"/>
        <pc:sldMkLst>
          <pc:docMk/>
          <pc:sldMk cId="3595749492" sldId="977"/>
        </pc:sldMkLst>
        <pc:spChg chg="mod">
          <ac:chgData name="Chunping Xu" userId="a5962ba47313b1f5" providerId="LiveId" clId="{385630A8-B4E7-4962-832C-51E14A66199B}" dt="2020-12-07T18:36:11.053" v="45"/>
          <ac:spMkLst>
            <pc:docMk/>
            <pc:sldMk cId="3595749492" sldId="97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7:12.280" v="50"/>
        <pc:sldMkLst>
          <pc:docMk/>
          <pc:sldMk cId="1550936449" sldId="978"/>
        </pc:sldMkLst>
        <pc:spChg chg="mod">
          <ac:chgData name="Chunping Xu" userId="a5962ba47313b1f5" providerId="LiveId" clId="{385630A8-B4E7-4962-832C-51E14A66199B}" dt="2020-12-07T18:37:12.280" v="50"/>
          <ac:spMkLst>
            <pc:docMk/>
            <pc:sldMk cId="1550936449" sldId="978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2:52:10.958" v="585" actId="22"/>
        <pc:sldMkLst>
          <pc:docMk/>
          <pc:sldMk cId="3648429088" sldId="979"/>
        </pc:sldMkLst>
        <pc:spChg chg="add del">
          <ac:chgData name="Chunping Xu" userId="a5962ba47313b1f5" providerId="LiveId" clId="{385630A8-B4E7-4962-832C-51E14A66199B}" dt="2020-12-09T22:52:05.881" v="583" actId="22"/>
          <ac:spMkLst>
            <pc:docMk/>
            <pc:sldMk cId="3648429088" sldId="979"/>
            <ac:spMk id="4" creationId="{90D2C3E2-3DB5-49CE-A44B-1A56577B072F}"/>
          </ac:spMkLst>
        </pc:spChg>
        <pc:spChg chg="add del">
          <ac:chgData name="Chunping Xu" userId="a5962ba47313b1f5" providerId="LiveId" clId="{385630A8-B4E7-4962-832C-51E14A66199B}" dt="2020-12-09T22:52:10.958" v="585" actId="22"/>
          <ac:spMkLst>
            <pc:docMk/>
            <pc:sldMk cId="3648429088" sldId="979"/>
            <ac:spMk id="6" creationId="{195CA1E3-65D2-40A1-8BF7-525F7FBECD8F}"/>
          </ac:spMkLst>
        </pc:spChg>
        <pc:spChg chg="mod">
          <ac:chgData name="Chunping Xu" userId="a5962ba47313b1f5" providerId="LiveId" clId="{385630A8-B4E7-4962-832C-51E14A66199B}" dt="2020-12-07T18:37:26.449" v="53"/>
          <ac:spMkLst>
            <pc:docMk/>
            <pc:sldMk cId="3648429088" sldId="97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9:58.064" v="68" actId="255"/>
        <pc:sldMkLst>
          <pc:docMk/>
          <pc:sldMk cId="190460946" sldId="980"/>
        </pc:sldMkLst>
        <pc:spChg chg="mod">
          <ac:chgData name="Chunping Xu" userId="a5962ba47313b1f5" providerId="LiveId" clId="{385630A8-B4E7-4962-832C-51E14A66199B}" dt="2020-12-07T18:39:58.064" v="68" actId="255"/>
          <ac:spMkLst>
            <pc:docMk/>
            <pc:sldMk cId="190460946" sldId="9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1:33:06.225" v="230" actId="20577"/>
        <pc:sldMkLst>
          <pc:docMk/>
          <pc:sldMk cId="1577725863" sldId="981"/>
        </pc:sldMkLst>
        <pc:spChg chg="mod">
          <ac:chgData name="Chunping Xu" userId="a5962ba47313b1f5" providerId="LiveId" clId="{385630A8-B4E7-4962-832C-51E14A66199B}" dt="2020-12-09T21:33:06.225" v="230" actId="20577"/>
          <ac:spMkLst>
            <pc:docMk/>
            <pc:sldMk cId="1577725863" sldId="98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385630A8-B4E7-4962-832C-51E14A66199B}" dt="2020-12-09T21:40:24.109" v="262"/>
        <pc:sldMkLst>
          <pc:docMk/>
          <pc:sldMk cId="37241328" sldId="982"/>
        </pc:sldMkLst>
        <pc:spChg chg="mod">
          <ac:chgData name="Chunping Xu" userId="a5962ba47313b1f5" providerId="LiveId" clId="{385630A8-B4E7-4962-832C-51E14A66199B}" dt="2020-12-09T21:39:46.005" v="253" actId="1076"/>
          <ac:spMkLst>
            <pc:docMk/>
            <pc:sldMk cId="37241328" sldId="982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0:24.109" v="262"/>
          <ac:spMkLst>
            <pc:docMk/>
            <pc:sldMk cId="37241328" sldId="982"/>
            <ac:spMk id="67" creationId="{04441CDF-D49F-4B67-AD6B-53016A4FDAC0}"/>
          </ac:spMkLst>
        </pc:spChg>
      </pc:sldChg>
      <pc:sldChg chg="modSp add mod">
        <pc:chgData name="Chunping Xu" userId="a5962ba47313b1f5" providerId="LiveId" clId="{385630A8-B4E7-4962-832C-51E14A66199B}" dt="2020-12-09T21:41:21.487" v="273"/>
        <pc:sldMkLst>
          <pc:docMk/>
          <pc:sldMk cId="2443844755" sldId="983"/>
        </pc:sldMkLst>
        <pc:spChg chg="mod">
          <ac:chgData name="Chunping Xu" userId="a5962ba47313b1f5" providerId="LiveId" clId="{385630A8-B4E7-4962-832C-51E14A66199B}" dt="2020-12-09T21:41:08.463" v="263" actId="1076"/>
          <ac:spMkLst>
            <pc:docMk/>
            <pc:sldMk cId="2443844755" sldId="983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1:21.487" v="273"/>
          <ac:spMkLst>
            <pc:docMk/>
            <pc:sldMk cId="2443844755" sldId="983"/>
            <ac:spMk id="67" creationId="{04441CDF-D49F-4B67-AD6B-53016A4FDAC0}"/>
          </ac:spMkLst>
        </pc:spChg>
      </pc:sldChg>
      <pc:sldChg chg="addSp modSp add mod">
        <pc:chgData name="Chunping Xu" userId="a5962ba47313b1f5" providerId="LiveId" clId="{385630A8-B4E7-4962-832C-51E14A66199B}" dt="2020-12-09T21:45:09.058" v="331" actId="1076"/>
        <pc:sldMkLst>
          <pc:docMk/>
          <pc:sldMk cId="3173378939" sldId="984"/>
        </pc:sldMkLst>
        <pc:spChg chg="add mod">
          <ac:chgData name="Chunping Xu" userId="a5962ba47313b1f5" providerId="LiveId" clId="{385630A8-B4E7-4962-832C-51E14A66199B}" dt="2020-12-09T21:43:10.249" v="279" actId="13822"/>
          <ac:spMkLst>
            <pc:docMk/>
            <pc:sldMk cId="3173378939" sldId="984"/>
            <ac:spMk id="4" creationId="{92B3A3A8-61B4-4ABF-A247-74FE9A4AA127}"/>
          </ac:spMkLst>
        </pc:spChg>
        <pc:spChg chg="mod">
          <ac:chgData name="Chunping Xu" userId="a5962ba47313b1f5" providerId="LiveId" clId="{385630A8-B4E7-4962-832C-51E14A66199B}" dt="2020-12-09T21:42:42.789" v="276" actId="1076"/>
          <ac:spMkLst>
            <pc:docMk/>
            <pc:sldMk cId="3173378939" sldId="984"/>
            <ac:spMk id="67" creationId="{04441CDF-D49F-4B67-AD6B-53016A4FDAC0}"/>
          </ac:spMkLst>
        </pc:spChg>
        <pc:spChg chg="add mod">
          <ac:chgData name="Chunping Xu" userId="a5962ba47313b1f5" providerId="LiveId" clId="{385630A8-B4E7-4962-832C-51E14A66199B}" dt="2020-12-09T21:43:37.031" v="299"/>
          <ac:spMkLst>
            <pc:docMk/>
            <pc:sldMk cId="3173378939" sldId="984"/>
            <ac:spMk id="68" creationId="{2040B93A-6567-4BF8-A749-016BD624AA53}"/>
          </ac:spMkLst>
        </pc:spChg>
        <pc:spChg chg="add mod">
          <ac:chgData name="Chunping Xu" userId="a5962ba47313b1f5" providerId="LiveId" clId="{385630A8-B4E7-4962-832C-51E14A66199B}" dt="2020-12-09T21:45:09.058" v="331" actId="1076"/>
          <ac:spMkLst>
            <pc:docMk/>
            <pc:sldMk cId="3173378939" sldId="984"/>
            <ac:spMk id="69" creationId="{0F7EC480-0C67-42D4-B1CB-9F7A235A8CEB}"/>
          </ac:spMkLst>
        </pc:spChg>
        <pc:spChg chg="add mod">
          <ac:chgData name="Chunping Xu" userId="a5962ba47313b1f5" providerId="LiveId" clId="{385630A8-B4E7-4962-832C-51E14A66199B}" dt="2020-12-09T21:44:25.178" v="303" actId="1076"/>
          <ac:spMkLst>
            <pc:docMk/>
            <pc:sldMk cId="3173378939" sldId="984"/>
            <ac:spMk id="70" creationId="{0599F513-74E5-4116-9533-E30B86E4505B}"/>
          </ac:spMkLst>
        </pc:spChg>
      </pc:sldChg>
      <pc:sldChg chg="addSp delSp modSp add mod">
        <pc:chgData name="Chunping Xu" userId="a5962ba47313b1f5" providerId="LiveId" clId="{385630A8-B4E7-4962-832C-51E14A66199B}" dt="2020-12-09T22:23:56.484" v="506" actId="1076"/>
        <pc:sldMkLst>
          <pc:docMk/>
          <pc:sldMk cId="733682373" sldId="985"/>
        </pc:sldMkLst>
        <pc:spChg chg="mod">
          <ac:chgData name="Chunping Xu" userId="a5962ba47313b1f5" providerId="LiveId" clId="{385630A8-B4E7-4962-832C-51E14A66199B}" dt="2020-12-09T22:23:56.484" v="506" actId="1076"/>
          <ac:spMkLst>
            <pc:docMk/>
            <pc:sldMk cId="733682373" sldId="985"/>
            <ac:spMk id="3" creationId="{00000000-0000-0000-0000-000000000000}"/>
          </ac:spMkLst>
        </pc:spChg>
        <pc:spChg chg="add mod">
          <ac:chgData name="Chunping Xu" userId="a5962ba47313b1f5" providerId="LiveId" clId="{385630A8-B4E7-4962-832C-51E14A66199B}" dt="2020-12-09T21:54:02.932" v="394" actId="1076"/>
          <ac:spMkLst>
            <pc:docMk/>
            <pc:sldMk cId="733682373" sldId="985"/>
            <ac:spMk id="10" creationId="{0DA91425-8836-4B02-9F73-4BBCAF49AD8E}"/>
          </ac:spMkLst>
        </pc:spChg>
        <pc:spChg chg="add mod">
          <ac:chgData name="Chunping Xu" userId="a5962ba47313b1f5" providerId="LiveId" clId="{385630A8-B4E7-4962-832C-51E14A66199B}" dt="2020-12-09T21:53:51.509" v="393"/>
          <ac:spMkLst>
            <pc:docMk/>
            <pc:sldMk cId="733682373" sldId="985"/>
            <ac:spMk id="11" creationId="{C446420B-D1A6-49A1-B781-BAF52B230ACC}"/>
          </ac:spMkLst>
        </pc:spChg>
        <pc:spChg chg="add mod">
          <ac:chgData name="Chunping Xu" userId="a5962ba47313b1f5" providerId="LiveId" clId="{385630A8-B4E7-4962-832C-51E14A66199B}" dt="2020-12-09T21:55:11.674" v="399" actId="14100"/>
          <ac:spMkLst>
            <pc:docMk/>
            <pc:sldMk cId="733682373" sldId="985"/>
            <ac:spMk id="12" creationId="{BD9C45CA-5D52-4C26-8E7C-9AD657C44BCE}"/>
          </ac:spMkLst>
        </pc:spChg>
        <pc:spChg chg="add mod">
          <ac:chgData name="Chunping Xu" userId="a5962ba47313b1f5" providerId="LiveId" clId="{385630A8-B4E7-4962-832C-51E14A66199B}" dt="2020-12-09T21:58:14.932" v="409" actId="14100"/>
          <ac:spMkLst>
            <pc:docMk/>
            <pc:sldMk cId="733682373" sldId="985"/>
            <ac:spMk id="13" creationId="{3BE27500-0D38-41F6-AF4A-9CBE62289124}"/>
          </ac:spMkLst>
        </pc:spChg>
        <pc:spChg chg="add mod">
          <ac:chgData name="Chunping Xu" userId="a5962ba47313b1f5" providerId="LiveId" clId="{385630A8-B4E7-4962-832C-51E14A66199B}" dt="2020-12-09T21:58:40.086" v="411" actId="14100"/>
          <ac:spMkLst>
            <pc:docMk/>
            <pc:sldMk cId="733682373" sldId="985"/>
            <ac:spMk id="14" creationId="{E54314A1-F883-4C78-A618-2BDCAEE3F764}"/>
          </ac:spMkLst>
        </pc:spChg>
        <pc:spChg chg="add mod">
          <ac:chgData name="Chunping Xu" userId="a5962ba47313b1f5" providerId="LiveId" clId="{385630A8-B4E7-4962-832C-51E14A66199B}" dt="2020-12-09T22:00:30.181" v="439" actId="1076"/>
          <ac:spMkLst>
            <pc:docMk/>
            <pc:sldMk cId="733682373" sldId="985"/>
            <ac:spMk id="20" creationId="{58F4EBAA-36F4-4BC9-8BBA-D059ABEBFA06}"/>
          </ac:spMkLst>
        </pc:spChg>
        <pc:spChg chg="add mod">
          <ac:chgData name="Chunping Xu" userId="a5962ba47313b1f5" providerId="LiveId" clId="{385630A8-B4E7-4962-832C-51E14A66199B}" dt="2020-12-09T22:00:21.865" v="438" actId="14100"/>
          <ac:spMkLst>
            <pc:docMk/>
            <pc:sldMk cId="733682373" sldId="985"/>
            <ac:spMk id="21" creationId="{8C079745-1D79-49FB-83C7-601878A539C8}"/>
          </ac:spMkLst>
        </pc:spChg>
        <pc:spChg chg="add mod">
          <ac:chgData name="Chunping Xu" userId="a5962ba47313b1f5" providerId="LiveId" clId="{385630A8-B4E7-4962-832C-51E14A66199B}" dt="2020-12-09T22:00:41.073" v="440" actId="1076"/>
          <ac:spMkLst>
            <pc:docMk/>
            <pc:sldMk cId="733682373" sldId="985"/>
            <ac:spMk id="22" creationId="{DE0EBF72-164D-4024-82A9-645DFE396E1B}"/>
          </ac:spMkLst>
        </pc:spChg>
        <pc:spChg chg="add mod">
          <ac:chgData name="Chunping Xu" userId="a5962ba47313b1f5" providerId="LiveId" clId="{385630A8-B4E7-4962-832C-51E14A66199B}" dt="2020-12-09T22:01:58.157" v="459" actId="207"/>
          <ac:spMkLst>
            <pc:docMk/>
            <pc:sldMk cId="733682373" sldId="985"/>
            <ac:spMk id="23" creationId="{7B1E3A8A-E3CA-4D57-9A11-67D3AFF2CFEA}"/>
          </ac:spMkLst>
        </pc:spChg>
        <pc:spChg chg="add del mod">
          <ac:chgData name="Chunping Xu" userId="a5962ba47313b1f5" providerId="LiveId" clId="{385630A8-B4E7-4962-832C-51E14A66199B}" dt="2020-12-09T22:02:14.443" v="463"/>
          <ac:spMkLst>
            <pc:docMk/>
            <pc:sldMk cId="733682373" sldId="985"/>
            <ac:spMk id="24" creationId="{ABC725E8-6348-42F4-BDCE-1403D4D04577}"/>
          </ac:spMkLst>
        </pc:spChg>
        <pc:spChg chg="add del mod">
          <ac:chgData name="Chunping Xu" userId="a5962ba47313b1f5" providerId="LiveId" clId="{385630A8-B4E7-4962-832C-51E14A66199B}" dt="2020-12-09T22:02:13.943" v="462"/>
          <ac:spMkLst>
            <pc:docMk/>
            <pc:sldMk cId="733682373" sldId="985"/>
            <ac:spMk id="25" creationId="{FD467C6E-6478-4B02-843C-974A8742AD6E}"/>
          </ac:spMkLst>
        </pc:spChg>
        <pc:spChg chg="add mod">
          <ac:chgData name="Chunping Xu" userId="a5962ba47313b1f5" providerId="LiveId" clId="{385630A8-B4E7-4962-832C-51E14A66199B}" dt="2020-12-09T22:03:04.943" v="481"/>
          <ac:spMkLst>
            <pc:docMk/>
            <pc:sldMk cId="733682373" sldId="985"/>
            <ac:spMk id="26" creationId="{D59E1E52-8D9C-46D6-ADFB-FF6F59FEB918}"/>
          </ac:spMkLst>
        </pc:spChg>
        <pc:spChg chg="add mod">
          <ac:chgData name="Chunping Xu" userId="a5962ba47313b1f5" providerId="LiveId" clId="{385630A8-B4E7-4962-832C-51E14A66199B}" dt="2020-12-09T22:02:58.978" v="475"/>
          <ac:spMkLst>
            <pc:docMk/>
            <pc:sldMk cId="733682373" sldId="985"/>
            <ac:spMk id="27" creationId="{3A3CA4C3-AFC7-45C9-89EA-DBC6C18C4AF9}"/>
          </ac:spMkLst>
        </pc:spChg>
        <pc:spChg chg="add mod">
          <ac:chgData name="Chunping Xu" userId="a5962ba47313b1f5" providerId="LiveId" clId="{385630A8-B4E7-4962-832C-51E14A66199B}" dt="2020-12-09T22:22:59.016" v="500" actId="1076"/>
          <ac:spMkLst>
            <pc:docMk/>
            <pc:sldMk cId="733682373" sldId="985"/>
            <ac:spMk id="28" creationId="{C95A48DB-1895-4A8E-B645-2455254EA328}"/>
          </ac:spMkLst>
        </pc:spChg>
        <pc:spChg chg="add mod">
          <ac:chgData name="Chunping Xu" userId="a5962ba47313b1f5" providerId="LiveId" clId="{385630A8-B4E7-4962-832C-51E14A66199B}" dt="2020-12-09T22:23:34.527" v="505" actId="207"/>
          <ac:spMkLst>
            <pc:docMk/>
            <pc:sldMk cId="733682373" sldId="985"/>
            <ac:spMk id="29" creationId="{CCF27527-35C9-4311-959B-F607479D0ECA}"/>
          </ac:spMkLst>
        </pc:spChg>
        <pc:cxnChg chg="add del mod">
          <ac:chgData name="Chunping Xu" userId="a5962ba47313b1f5" providerId="LiveId" clId="{385630A8-B4E7-4962-832C-51E14A66199B}" dt="2020-12-09T21:54:07.931" v="395" actId="21"/>
          <ac:cxnSpMkLst>
            <pc:docMk/>
            <pc:sldMk cId="733682373" sldId="985"/>
            <ac:cxnSpMk id="4" creationId="{ACF79CC2-E0A2-4E14-A127-2EEB32132874}"/>
          </ac:cxnSpMkLst>
        </pc:cxnChg>
        <pc:cxnChg chg="add del mod">
          <ac:chgData name="Chunping Xu" userId="a5962ba47313b1f5" providerId="LiveId" clId="{385630A8-B4E7-4962-832C-51E14A66199B}" dt="2020-12-09T21:54:11.527" v="396" actId="21"/>
          <ac:cxnSpMkLst>
            <pc:docMk/>
            <pc:sldMk cId="733682373" sldId="985"/>
            <ac:cxnSpMk id="6" creationId="{FFE20D7C-9CC1-4966-9F2C-DEDFB535E8F4}"/>
          </ac:cxnSpMkLst>
        </pc:cxnChg>
        <pc:cxnChg chg="add del mod">
          <ac:chgData name="Chunping Xu" userId="a5962ba47313b1f5" providerId="LiveId" clId="{385630A8-B4E7-4962-832C-51E14A66199B}" dt="2020-12-09T21:55:16.957" v="400" actId="21"/>
          <ac:cxnSpMkLst>
            <pc:docMk/>
            <pc:sldMk cId="733682373" sldId="985"/>
            <ac:cxnSpMk id="9" creationId="{634DAC26-A751-4666-991F-029D5C597735}"/>
          </ac:cxnSpMkLst>
        </pc:cxnChg>
        <pc:cxnChg chg="add mod">
          <ac:chgData name="Chunping Xu" userId="a5962ba47313b1f5" providerId="LiveId" clId="{385630A8-B4E7-4962-832C-51E14A66199B}" dt="2020-12-09T21:58:45.414" v="412" actId="14100"/>
          <ac:cxnSpMkLst>
            <pc:docMk/>
            <pc:sldMk cId="733682373" sldId="985"/>
            <ac:cxnSpMk id="16" creationId="{B8AF9C1F-DEB8-4B3D-B173-EFBB1221C0E2}"/>
          </ac:cxnSpMkLst>
        </pc:cxnChg>
        <pc:cxnChg chg="add mod">
          <ac:chgData name="Chunping Xu" userId="a5962ba47313b1f5" providerId="LiveId" clId="{385630A8-B4E7-4962-832C-51E14A66199B}" dt="2020-12-09T21:58:03.251" v="408" actId="14100"/>
          <ac:cxnSpMkLst>
            <pc:docMk/>
            <pc:sldMk cId="733682373" sldId="985"/>
            <ac:cxnSpMk id="17" creationId="{FF7F3744-F8D0-4734-BE76-491AC84E2983}"/>
          </ac:cxnSpMkLst>
        </pc:cxnChg>
      </pc:sldChg>
      <pc:sldChg chg="modSp add mod">
        <pc:chgData name="Chunping Xu" userId="a5962ba47313b1f5" providerId="LiveId" clId="{385630A8-B4E7-4962-832C-51E14A66199B}" dt="2020-12-09T22:21:46.546" v="497"/>
        <pc:sldMkLst>
          <pc:docMk/>
          <pc:sldMk cId="2884778565" sldId="986"/>
        </pc:sldMkLst>
        <pc:spChg chg="mod">
          <ac:chgData name="Chunping Xu" userId="a5962ba47313b1f5" providerId="LiveId" clId="{385630A8-B4E7-4962-832C-51E14A66199B}" dt="2020-12-09T22:21:46.546" v="497"/>
          <ac:spMkLst>
            <pc:docMk/>
            <pc:sldMk cId="2884778565" sldId="98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385630A8-B4E7-4962-832C-51E14A66199B}" dt="2020-12-09T23:10:40.816" v="630" actId="47"/>
        <pc:sldMkLst>
          <pc:docMk/>
          <pc:sldMk cId="2039337741" sldId="987"/>
        </pc:sldMkLst>
        <pc:spChg chg="mod">
          <ac:chgData name="Chunping Xu" userId="a5962ba47313b1f5" providerId="LiveId" clId="{385630A8-B4E7-4962-832C-51E14A66199B}" dt="2020-12-09T22:38:18.728" v="577"/>
          <ac:spMkLst>
            <pc:docMk/>
            <pc:sldMk cId="2039337741" sldId="9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2:55:34.067" v="617" actId="20577"/>
        <pc:sldMkLst>
          <pc:docMk/>
          <pc:sldMk cId="1678551957" sldId="988"/>
        </pc:sldMkLst>
        <pc:spChg chg="mod">
          <ac:chgData name="Chunping Xu" userId="a5962ba47313b1f5" providerId="LiveId" clId="{385630A8-B4E7-4962-832C-51E14A66199B}" dt="2020-12-09T22:55:34.067" v="617" actId="20577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2:51.676" v="635"/>
        <pc:sldMkLst>
          <pc:docMk/>
          <pc:sldMk cId="1258096364" sldId="989"/>
        </pc:sldMkLst>
        <pc:spChg chg="mod">
          <ac:chgData name="Chunping Xu" userId="a5962ba47313b1f5" providerId="LiveId" clId="{385630A8-B4E7-4962-832C-51E14A66199B}" dt="2020-12-09T23:12:51.676" v="635"/>
          <ac:spMkLst>
            <pc:docMk/>
            <pc:sldMk cId="1258096364" sldId="98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385630A8-B4E7-4962-832C-51E14A66199B}" dt="2020-12-09T23:12:30.396" v="632" actId="20577"/>
        <pc:sldMkLst>
          <pc:docMk/>
          <pc:sldMk cId="1796800164" sldId="990"/>
        </pc:sldMkLst>
        <pc:spChg chg="mod">
          <ac:chgData name="Chunping Xu" userId="a5962ba47313b1f5" providerId="LiveId" clId="{385630A8-B4E7-4962-832C-51E14A66199B}" dt="2020-12-09T23:12:30.396" v="632" actId="20577"/>
          <ac:spMkLst>
            <pc:docMk/>
            <pc:sldMk cId="1796800164" sldId="9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3:11.401" v="639"/>
        <pc:sldMkLst>
          <pc:docMk/>
          <pc:sldMk cId="3035838640" sldId="991"/>
        </pc:sldMkLst>
        <pc:spChg chg="mod">
          <ac:chgData name="Chunping Xu" userId="a5962ba47313b1f5" providerId="LiveId" clId="{385630A8-B4E7-4962-832C-51E14A66199B}" dt="2020-12-09T23:13:11.401" v="639"/>
          <ac:spMkLst>
            <pc:docMk/>
            <pc:sldMk cId="3035838640" sldId="991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3:20:03.281" v="728"/>
        <pc:sldMkLst>
          <pc:docMk/>
          <pc:sldMk cId="2873345604" sldId="992"/>
        </pc:sldMkLst>
        <pc:spChg chg="add mod">
          <ac:chgData name="Chunping Xu" userId="a5962ba47313b1f5" providerId="LiveId" clId="{385630A8-B4E7-4962-832C-51E14A66199B}" dt="2020-12-09T23:17:28.903" v="649" actId="1076"/>
          <ac:spMkLst>
            <pc:docMk/>
            <pc:sldMk cId="2873345604" sldId="992"/>
            <ac:spMk id="18" creationId="{974CB9BF-9F14-4880-A79C-994F5E5B2889}"/>
          </ac:spMkLst>
        </pc:spChg>
        <pc:spChg chg="add mod">
          <ac:chgData name="Chunping Xu" userId="a5962ba47313b1f5" providerId="LiveId" clId="{385630A8-B4E7-4962-832C-51E14A66199B}" dt="2020-12-09T23:19:20.740" v="687" actId="1076"/>
          <ac:spMkLst>
            <pc:docMk/>
            <pc:sldMk cId="2873345604" sldId="992"/>
            <ac:spMk id="19" creationId="{93A50C8A-1FE3-4282-9E5D-0434817405F2}"/>
          </ac:spMkLst>
        </pc:spChg>
        <pc:spChg chg="add del mod">
          <ac:chgData name="Chunping Xu" userId="a5962ba47313b1f5" providerId="LiveId" clId="{385630A8-B4E7-4962-832C-51E14A66199B}" dt="2020-12-09T23:19:02.554" v="684" actId="21"/>
          <ac:spMkLst>
            <pc:docMk/>
            <pc:sldMk cId="2873345604" sldId="992"/>
            <ac:spMk id="24" creationId="{5E6D7BD5-6AF9-445F-AA13-6F08C004275C}"/>
          </ac:spMkLst>
        </pc:spChg>
        <pc:spChg chg="add del mod">
          <ac:chgData name="Chunping Xu" userId="a5962ba47313b1f5" providerId="LiveId" clId="{385630A8-B4E7-4962-832C-51E14A66199B}" dt="2020-12-09T23:18:39.329" v="681"/>
          <ac:spMkLst>
            <pc:docMk/>
            <pc:sldMk cId="2873345604" sldId="992"/>
            <ac:spMk id="25" creationId="{E0BDF944-CB70-4DB6-841E-27394DE9E9F1}"/>
          </ac:spMkLst>
        </pc:spChg>
        <pc:spChg chg="add del mod">
          <ac:chgData name="Chunping Xu" userId="a5962ba47313b1f5" providerId="LiveId" clId="{385630A8-B4E7-4962-832C-51E14A66199B}" dt="2020-12-09T23:20:03.281" v="728"/>
          <ac:spMkLst>
            <pc:docMk/>
            <pc:sldMk cId="2873345604" sldId="992"/>
            <ac:spMk id="29" creationId="{CCF27527-35C9-4311-959B-F607479D0ECA}"/>
          </ac:spMkLst>
        </pc:spChg>
        <pc:spChg chg="add mod">
          <ac:chgData name="Chunping Xu" userId="a5962ba47313b1f5" providerId="LiveId" clId="{385630A8-B4E7-4962-832C-51E14A66199B}" dt="2020-12-09T23:19:43.168" v="708"/>
          <ac:spMkLst>
            <pc:docMk/>
            <pc:sldMk cId="2873345604" sldId="992"/>
            <ac:spMk id="30" creationId="{56D9FFBA-AD1C-4F12-93D0-712D4DE6C00F}"/>
          </ac:spMkLst>
        </pc:spChg>
      </pc:sldChg>
      <pc:sldChg chg="modSp add mod">
        <pc:chgData name="Chunping Xu" userId="a5962ba47313b1f5" providerId="LiveId" clId="{385630A8-B4E7-4962-832C-51E14A66199B}" dt="2020-12-10T00:10:03.099" v="978"/>
        <pc:sldMkLst>
          <pc:docMk/>
          <pc:sldMk cId="1532515551" sldId="993"/>
        </pc:sldMkLst>
        <pc:spChg chg="mod">
          <ac:chgData name="Chunping Xu" userId="a5962ba47313b1f5" providerId="LiveId" clId="{385630A8-B4E7-4962-832C-51E14A66199B}" dt="2020-12-10T00:10:03.099" v="978"/>
          <ac:spMkLst>
            <pc:docMk/>
            <pc:sldMk cId="1532515551" sldId="993"/>
            <ac:spMk id="407556" creationId="{338C7AEB-9E28-4C75-BE24-0682089C3A8E}"/>
          </ac:spMkLst>
        </pc:spChg>
      </pc:sldChg>
      <pc:sldChg chg="add">
        <pc:chgData name="Chunping Xu" userId="a5962ba47313b1f5" providerId="LiveId" clId="{385630A8-B4E7-4962-832C-51E14A66199B}" dt="2020-12-10T00:11:04.278" v="981"/>
        <pc:sldMkLst>
          <pc:docMk/>
          <pc:sldMk cId="2688646117" sldId="994"/>
        </pc:sldMkLst>
      </pc:sldChg>
      <pc:sldChg chg="add">
        <pc:chgData name="Chunping Xu" userId="a5962ba47313b1f5" providerId="LiveId" clId="{385630A8-B4E7-4962-832C-51E14A66199B}" dt="2020-12-10T00:11:25.563" v="982"/>
        <pc:sldMkLst>
          <pc:docMk/>
          <pc:sldMk cId="3614897379" sldId="995"/>
        </pc:sldMkLst>
      </pc:sldChg>
      <pc:sldChg chg="modSp add mod">
        <pc:chgData name="Chunping Xu" userId="a5962ba47313b1f5" providerId="LiveId" clId="{385630A8-B4E7-4962-832C-51E14A66199B}" dt="2020-12-12T03:15:10.336" v="1738"/>
        <pc:sldMkLst>
          <pc:docMk/>
          <pc:sldMk cId="3631077668" sldId="996"/>
        </pc:sldMkLst>
        <pc:spChg chg="mod">
          <ac:chgData name="Chunping Xu" userId="a5962ba47313b1f5" providerId="LiveId" clId="{385630A8-B4E7-4962-832C-51E14A66199B}" dt="2020-12-12T03:15:10.336" v="1738"/>
          <ac:spMkLst>
            <pc:docMk/>
            <pc:sldMk cId="3631077668" sldId="99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3:34.577" v="1743" actId="255"/>
        <pc:sldMkLst>
          <pc:docMk/>
          <pc:sldMk cId="2289029760" sldId="997"/>
        </pc:sldMkLst>
        <pc:spChg chg="mod">
          <ac:chgData name="Chunping Xu" userId="a5962ba47313b1f5" providerId="LiveId" clId="{385630A8-B4E7-4962-832C-51E14A66199B}" dt="2020-12-12T03:33:34.577" v="1743" actId="255"/>
          <ac:spMkLst>
            <pc:docMk/>
            <pc:sldMk cId="2289029760" sldId="99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5:07.948" v="1761" actId="14100"/>
        <pc:sldMkLst>
          <pc:docMk/>
          <pc:sldMk cId="1513658190" sldId="998"/>
        </pc:sldMkLst>
        <pc:spChg chg="mod">
          <ac:chgData name="Chunping Xu" userId="a5962ba47313b1f5" providerId="LiveId" clId="{385630A8-B4E7-4962-832C-51E14A66199B}" dt="2020-12-12T03:35:07.948" v="1761" actId="14100"/>
          <ac:spMkLst>
            <pc:docMk/>
            <pc:sldMk cId="1513658190" sldId="998"/>
            <ac:spMk id="160782" creationId="{BDFD54D5-728E-4DE0-B8CD-BB0D37C84E5C}"/>
          </ac:spMkLst>
        </pc:spChg>
      </pc:sldChg>
      <pc:sldMasterChg chg="del delSldLayout">
        <pc:chgData name="Chunping Xu" userId="a5962ba47313b1f5" providerId="LiveId" clId="{385630A8-B4E7-4962-832C-51E14A66199B}" dt="2020-12-10T00:10:20.254" v="979" actId="47"/>
        <pc:sldMasterMkLst>
          <pc:docMk/>
          <pc:sldMasterMk cId="3540827463" sldId="2147483672"/>
        </pc:sldMasterMkLst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416222713" sldId="2147483673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46113836" sldId="2147483674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857908901" sldId="2147483675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072133956" sldId="2147483676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31844013" sldId="2147483677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195947079" sldId="2147483678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279836743" sldId="2147483679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573728306" sldId="2147483680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388815956" sldId="2147483681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999167624" sldId="2147483682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951997770" sldId="2147483683"/>
          </pc:sldLayoutMkLst>
        </pc:sldLayoutChg>
      </pc:sldMasterChg>
      <pc:sldMasterChg chg="del delSldLayout">
        <pc:chgData name="Chunping Xu" userId="a5962ba47313b1f5" providerId="LiveId" clId="{385630A8-B4E7-4962-832C-51E14A66199B}" dt="2020-12-10T00:10:35.210" v="980" actId="47"/>
        <pc:sldMasterMkLst>
          <pc:docMk/>
          <pc:sldMasterMk cId="1258719488" sldId="2147483684"/>
        </pc:sldMasterMkLst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35094519" sldId="2147483685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505756424" sldId="2147483686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00203655" sldId="2147483687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228773563" sldId="2147483688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422326714" sldId="2147483689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544259664" sldId="2147483690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633022835" sldId="2147483691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4081027215" sldId="2147483692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228199324" sldId="2147483693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3366502614" sldId="2147483694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64737303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A47AE68-9491-4BE1-B093-B8B88D1383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819BC8-4A53-4ACA-A673-0B5657E8D0CA}" type="slidenum">
              <a:rPr lang="zh-TW" altLang="en-US"/>
              <a:pPr/>
              <a:t>25</a:t>
            </a:fld>
            <a:endParaRPr lang="en-US" altLang="zh-TW"/>
          </a:p>
        </p:txBody>
      </p:sp>
      <p:sp>
        <p:nvSpPr>
          <p:cNvPr id="423938" name="Rectangle 2">
            <a:extLst>
              <a:ext uri="{FF2B5EF4-FFF2-40B4-BE49-F238E27FC236}">
                <a16:creationId xmlns:a16="http://schemas.microsoft.com/office/drawing/2014/main" id="{3694F27A-8DEE-4333-9941-F96068D3526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3939" name="Rectangle 3">
            <a:extLst>
              <a:ext uri="{FF2B5EF4-FFF2-40B4-BE49-F238E27FC236}">
                <a16:creationId xmlns:a16="http://schemas.microsoft.com/office/drawing/2014/main" id="{335C6FD9-F535-4E41-A40A-0235CD9E32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C3B2363-236E-437A-90B7-EFCBE24DED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BD9A16-7BFB-44F9-A218-1623203CA2E0}" type="slidenum">
              <a:rPr lang="zh-TW" altLang="en-US"/>
              <a:pPr/>
              <a:t>26</a:t>
            </a:fld>
            <a:endParaRPr lang="en-US" altLang="zh-TW"/>
          </a:p>
        </p:txBody>
      </p:sp>
      <p:sp>
        <p:nvSpPr>
          <p:cNvPr id="425986" name="Rectangle 2">
            <a:extLst>
              <a:ext uri="{FF2B5EF4-FFF2-40B4-BE49-F238E27FC236}">
                <a16:creationId xmlns:a16="http://schemas.microsoft.com/office/drawing/2014/main" id="{F16C4115-BDC7-4E1B-A02D-3FD4FFA3B6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5987" name="Rectangle 3">
            <a:extLst>
              <a:ext uri="{FF2B5EF4-FFF2-40B4-BE49-F238E27FC236}">
                <a16:creationId xmlns:a16="http://schemas.microsoft.com/office/drawing/2014/main" id="{E0C8FF9B-8F26-4FB1-AD42-35AD2CE072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550719"/>
            <a:ext cx="12192000" cy="542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启  示  录</a:t>
            </a:r>
            <a:endParaRPr lang="en-US" altLang="zh-CN" sz="6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第十九、二十章</a:t>
            </a:r>
            <a:endParaRPr lang="en-US" altLang="zh-CN" sz="54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（部分图片、表格参考自圣经简报站，经修改。）</a:t>
            </a:r>
            <a:endParaRPr lang="en-US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7117516" y="22014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5892108" y="118916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2B3A3A8-61B4-4ABF-A247-74FE9A4AA127}"/>
              </a:ext>
            </a:extLst>
          </p:cNvPr>
          <p:cNvSpPr/>
          <p:nvPr/>
        </p:nvSpPr>
        <p:spPr>
          <a:xfrm>
            <a:off x="8706200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040B93A-6567-4BF8-A749-016BD624AA53}"/>
              </a:ext>
            </a:extLst>
          </p:cNvPr>
          <p:cNvSpPr txBox="1"/>
          <p:nvPr/>
        </p:nvSpPr>
        <p:spPr>
          <a:xfrm>
            <a:off x="9219309" y="66231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耶稣再来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7EC480-0C67-42D4-B1CB-9F7A235A8CEB}"/>
              </a:ext>
            </a:extLst>
          </p:cNvPr>
          <p:cNvSpPr txBox="1"/>
          <p:nvPr/>
        </p:nvSpPr>
        <p:spPr>
          <a:xfrm>
            <a:off x="2111067" y="129165"/>
            <a:ext cx="1744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最后一七开始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0599F513-74E5-4116-9533-E30B86E4505B}"/>
              </a:ext>
            </a:extLst>
          </p:cNvPr>
          <p:cNvSpPr/>
          <p:nvPr/>
        </p:nvSpPr>
        <p:spPr>
          <a:xfrm>
            <a:off x="3775226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45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4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有一位大力的天使舉起一塊石頭，好像大磨石，扔在海裡，說：巴比倫大城也必這樣猛力地被扔下去，決不能再見了。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彈琴、作樂、吹笛、吹號的聲音，在你中間決不能再聽見；各行手藝人在你中間決不能再遇見；推磨的聲音在你中間決不能再聽見；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燈光在你中間決不能再照耀；新郎和新婦的聲音，在你中間決不能再聽見。你的客商原來是地上的尊貴人；萬國也被你的邪術迷惑了。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先知和聖徒，並地上一切被殺之人的血，都在這城裡看見了。</a:t>
            </a:r>
            <a:endParaRPr lang="zh-CN" altLang="en-US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881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3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章：羔羊的婚宴及基督的再来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19:1-10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羔羊的婚宴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19:11-21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基督的再来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634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此後，我聽見好像群眾在天上大聲說：哈利路亞（就是要讚美耶和華的意思）！救恩、榮耀、權能都屬乎我們的上帝！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他的判斷是真實公義的；因他判斷了那用淫行敗壞世界的大淫婦，並且向淫婦討流僕人血的罪，給他們伸冤。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又說：哈利路亞！燒淫婦的煙往上冒，直到永永遠遠。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那二十四位長老與四活物就俯伏敬拜坐寶座的上帝，說：阿們！哈利路亞！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有聲音從寶座出來說：上帝的眾僕人哪，凡敬畏他的，無論大小，都要讚美我們的上帝！</a:t>
            </a:r>
          </a:p>
        </p:txBody>
      </p:sp>
    </p:spTree>
    <p:extLst>
      <p:ext uri="{BB962C8B-B14F-4D97-AF65-F5344CB8AC3E}">
        <p14:creationId xmlns:p14="http://schemas.microsoft.com/office/powerpoint/2010/main" val="353901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我聽見好像群眾的聲音，眾水的聲音，大雷的聲音，說：哈利路亞！因為主─我們的上帝、全能者作王了。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我們要歡喜快樂，將榮耀歸給他。因為，羔羊婚娶的時候到了；新婦也自己預備好了，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就蒙恩得穿光明潔白的細麻衣。（這細麻衣就是聖徒所行的義。）</a:t>
            </a:r>
          </a:p>
        </p:txBody>
      </p:sp>
    </p:spTree>
    <p:extLst>
      <p:ext uri="{BB962C8B-B14F-4D97-AF65-F5344CB8AC3E}">
        <p14:creationId xmlns:p14="http://schemas.microsoft.com/office/powerpoint/2010/main" val="2297559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王進來觀看賓客，見那裡有一個沒有穿禮服的，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就對他說：</a:t>
            </a: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朋友，你到這裡來怎麼不穿禮服呢？</a:t>
            </a: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那人無言可答。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於是王對使喚的人說：</a:t>
            </a: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捆起他的手腳來，把他丟在外邊的黑暗裡；在那裡必要哀哭切齒了。</a:t>
            </a: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因為被召的人多，選上的人少。」</a:t>
            </a:r>
          </a:p>
        </p:txBody>
      </p:sp>
    </p:spTree>
    <p:extLst>
      <p:ext uri="{BB962C8B-B14F-4D97-AF65-F5344CB8AC3E}">
        <p14:creationId xmlns:p14="http://schemas.microsoft.com/office/powerpoint/2010/main" val="2081020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天使吩咐我說：「你要寫上：凡被請赴羔羊之婚筵的有福了！」又對我說：「這是上帝真實的話。」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我就俯伏在他腳前要拜他。他說：「千萬不可！我和你，並你那些為耶穌作見證的弟兄同是作僕人的，你要敬拜上帝。」因為預言中的靈意乃是為耶穌作見證。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這些事是我－約翰所聽見、所看見的；我既聽見、看見了，就在指示我的天使腳前俯伏要拜他。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他對我說：「千萬不可！我與你和你的弟兄眾先知，並那些守這書上言語的人，同是作僕人的。你要敬拜上帝。」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33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我一看見，就仆倒在他腳前，像死了一樣。他用右手按著我，說：「不要懼怕！我是首先的，我是末後的，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希伯来书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所有的天使，上帝從來對哪一個說：你坐在我的右邊，等我使你仇敵作你的腳凳？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天使豈不都是服役的靈、奉差遣為那將要承受救恩的人效力嗎？</a:t>
            </a:r>
          </a:p>
        </p:txBody>
      </p:sp>
    </p:spTree>
    <p:extLst>
      <p:ext uri="{BB962C8B-B14F-4D97-AF65-F5344CB8AC3E}">
        <p14:creationId xmlns:p14="http://schemas.microsoft.com/office/powerpoint/2010/main" val="26730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463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七个“看见”的异象：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19:11-16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耶稣再来的异象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19:17-21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再来大战的异象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20:1-3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撒旦被捆绑的异象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20:4-10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千禧年基督作王的异象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20:11-15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白色大宝座审判的异象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新天新地的异象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21:2-22:5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新耶路撒冷的异象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532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我觀看，見天開了。有一匹白馬，騎在馬上的稱為誠信真實，他審判，爭戰，都按著公義。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他的眼睛如火焰，他頭上戴著許多冠冕；又有寫著的名字，除了他自己沒有人知道。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他穿著濺了血的衣服；他的名稱為上帝之道。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在天上的眾軍騎著白馬，穿著細麻衣，又白又潔，跟隨他。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有利劍從他口中出來，可以擊殺列國。他必用鐵杖轄管（轄管：原文是牧）他們，並要踹全能上帝烈怒的酒醡。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在他衣服和大腿上有名寫著說：「萬王之王，萬主之主。」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995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燈臺中間有一位好像人子，身穿長衣，直垂到腳，胸間束著金帶。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他的頭與髮皆白，如白羊毛，如雪；眼目如同火焰；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腳好像在爐中鍛鍊光明的銅；聲音如同眾水的聲音。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他右手拿著七星，從他口中出來一把兩刃的利劍；面貌如同烈日放光。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556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我又看見一位天使站在日頭中，向天空所飛的鳥大聲喊著說：「你們聚集來赴上帝的大筵席，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可以吃君王與將軍的肉，壯士與馬和騎馬者的肉，並一切自主的為奴的，以及大小人民的肉。」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我看見那獸和地上的君王，並他們的眾軍都聚集，要與騎白馬的並他的軍兵爭戰。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19:20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那獸被擒拿；那在獸面前曾行奇事、迷惑受獸印記和拜獸像之人的假先知，也與獸同被擒拿。他們兩個就活活地被扔在燒著硫磺的火湖裡；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19:21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其餘的被騎白馬者口中出來的劍殺了；飛鳥都吃飽了他們的肉。</a:t>
            </a:r>
          </a:p>
        </p:txBody>
      </p:sp>
    </p:spTree>
    <p:extLst>
      <p:ext uri="{BB962C8B-B14F-4D97-AF65-F5344CB8AC3E}">
        <p14:creationId xmlns:p14="http://schemas.microsoft.com/office/powerpoint/2010/main" val="2337574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第六位天使把碗倒在幼發拉底大河上，河水就乾了，要給那從日出之地所來的眾王預備道路。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我又看見三個污穢的靈，好像青蛙，從龍口、獸口並假先知的口中出來。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他們本是鬼魔的靈，施行奇事，出去到普天下眾王那裡，叫他們在上帝全能者的大日聚集爭戰。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（看哪，我來像賊一樣。那警醒、看守衣服、免得赤身而行、叫人見他羞恥的有福了！）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那三個鬼魔便叫眾王聚集在一處，希伯來話叫作哈米吉多頓。</a:t>
            </a:r>
          </a:p>
        </p:txBody>
      </p:sp>
    </p:spTree>
    <p:extLst>
      <p:ext uri="{BB962C8B-B14F-4D97-AF65-F5344CB8AC3E}">
        <p14:creationId xmlns:p14="http://schemas.microsoft.com/office/powerpoint/2010/main" val="3669768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章：千禧年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20:1-3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撒旦被捆绑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20:4-6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头一次（批）的复活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20:7-10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歌革和玛各之战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20:11-15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白色大宝座的审判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755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0"/>
            <a:ext cx="9144000" cy="68580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关于千禧年的观点：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、前千禧年</a:t>
            </a:r>
          </a:p>
          <a:p>
            <a:pPr algn="l">
              <a:lnSpc>
                <a:spcPct val="150000"/>
              </a:lnSpc>
            </a:pP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、后千禧年</a:t>
            </a:r>
          </a:p>
          <a:p>
            <a:pPr algn="l">
              <a:lnSpc>
                <a:spcPct val="150000"/>
              </a:lnSpc>
            </a:pP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、无千禧年</a:t>
            </a:r>
          </a:p>
        </p:txBody>
      </p:sp>
    </p:spTree>
    <p:extLst>
      <p:ext uri="{BB962C8B-B14F-4D97-AF65-F5344CB8AC3E}">
        <p14:creationId xmlns:p14="http://schemas.microsoft.com/office/powerpoint/2010/main" val="1577725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我又看見一位天使從天降下，手裡拿著無底坑的鑰匙和一條大鍊子。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他捉住那龍，就是古蛇，又叫魔鬼，也叫撒但，把牠捆綁一千年，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扔在無底坑裡，將無底坑關閉，用印封上，使牠不得再迷惑列國。等到那一千年完了，以後必須暫時釋放牠。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19:20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那獸被擒拿；那在獸面前曾行奇事、迷惑受獸印記和拜獸像之人的假先知，也與獸同被擒拿。他們兩個就活活地被扔在燒著硫磺的火湖裡；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4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見幾個寶座，也有坐在上面的，並有審判的權柄賜給他們。我又看見那些因為給耶穌作見證，並為上帝之道被斬者的靈魂，和那沒有拜過獸與獸像，也沒有在額上和手上受過他印記之人的靈魂，他們都復活了，與基督一同作王一千年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這是頭一次的復活。（其餘的死人還沒有復活，直等那一千年完了。）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在頭一次復活有分的有福了，聖潔了！第二次的死在他們身上沒有權柄。他們必作上帝和基督的祭司，並要與基督一同作王一千年。</a:t>
            </a:r>
          </a:p>
        </p:txBody>
      </p:sp>
    </p:spTree>
    <p:extLst>
      <p:ext uri="{BB962C8B-B14F-4D97-AF65-F5344CB8AC3E}">
        <p14:creationId xmlns:p14="http://schemas.microsoft.com/office/powerpoint/2010/main" val="804468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以赛亚书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65:17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看哪！我造新天新地；從前的事不再被記念，也不再追想。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65:18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你們當因我所造的永遠歡喜快樂；因我造耶路撒冷為人所喜，造其中的居民為人所樂。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65:19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我必因耶路撒冷歡喜，因我的百姓快樂；其中必不再聽見哭泣的聲音和哀號的聲音。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65:20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其中必沒有數日夭亡的嬰孩，也沒有壽數不滿的老者；因為百歲死的仍算孩童，有百歲死的罪人算被咒詛。</a:t>
            </a:r>
          </a:p>
        </p:txBody>
      </p:sp>
    </p:spTree>
    <p:extLst>
      <p:ext uri="{BB962C8B-B14F-4D97-AF65-F5344CB8AC3E}">
        <p14:creationId xmlns:p14="http://schemas.microsoft.com/office/powerpoint/2010/main" val="3257243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0F42281-C648-4CC3-8059-83CDE09D00EF}"/>
              </a:ext>
            </a:extLst>
          </p:cNvPr>
          <p:cNvSpPr/>
          <p:nvPr/>
        </p:nvSpPr>
        <p:spPr>
          <a:xfrm>
            <a:off x="4581427" y="1849787"/>
            <a:ext cx="6966408" cy="2995590"/>
          </a:xfrm>
          <a:custGeom>
            <a:avLst/>
            <a:gdLst>
              <a:gd name="connsiteX0" fmla="*/ 0 w 6966408"/>
              <a:gd name="connsiteY0" fmla="*/ 2929603 h 2995590"/>
              <a:gd name="connsiteX1" fmla="*/ 678730 w 6966408"/>
              <a:gd name="connsiteY1" fmla="*/ 978254 h 2995590"/>
              <a:gd name="connsiteX2" fmla="*/ 2639505 w 6966408"/>
              <a:gd name="connsiteY2" fmla="*/ 2118898 h 2995590"/>
              <a:gd name="connsiteX3" fmla="*/ 3751868 w 6966408"/>
              <a:gd name="connsiteY3" fmla="*/ 7293 h 2995590"/>
              <a:gd name="connsiteX4" fmla="*/ 6966408 w 6966408"/>
              <a:gd name="connsiteY4" fmla="*/ 2995590 h 299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6408" h="2995590">
                <a:moveTo>
                  <a:pt x="0" y="2929603"/>
                </a:moveTo>
                <a:cubicBezTo>
                  <a:pt x="119406" y="2021487"/>
                  <a:pt x="238813" y="1113371"/>
                  <a:pt x="678730" y="978254"/>
                </a:cubicBezTo>
                <a:cubicBezTo>
                  <a:pt x="1118647" y="843137"/>
                  <a:pt x="2127315" y="2280725"/>
                  <a:pt x="2639505" y="2118898"/>
                </a:cubicBezTo>
                <a:cubicBezTo>
                  <a:pt x="3151695" y="1957071"/>
                  <a:pt x="3030718" y="-138822"/>
                  <a:pt x="3751868" y="7293"/>
                </a:cubicBezTo>
                <a:cubicBezTo>
                  <a:pt x="4473018" y="153408"/>
                  <a:pt x="6451076" y="2505396"/>
                  <a:pt x="6966408" y="299559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674B1B-3AEF-4F31-96D4-DDD834BF6D3C}"/>
              </a:ext>
            </a:extLst>
          </p:cNvPr>
          <p:cNvCxnSpPr>
            <a:cxnSpLocks/>
          </p:cNvCxnSpPr>
          <p:nvPr/>
        </p:nvCxnSpPr>
        <p:spPr>
          <a:xfrm>
            <a:off x="245097" y="4845377"/>
            <a:ext cx="11737942" cy="94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84AA4B-0B27-4B93-AB3F-A6F9FC6A3A5B}"/>
              </a:ext>
            </a:extLst>
          </p:cNvPr>
          <p:cNvSpPr txBox="1"/>
          <p:nvPr/>
        </p:nvSpPr>
        <p:spPr>
          <a:xfrm>
            <a:off x="130405" y="3670929"/>
            <a:ext cx="552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A</a:t>
            </a: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2B2F6D-13BF-4806-8A7E-86529E651912}"/>
              </a:ext>
            </a:extLst>
          </p:cNvPr>
          <p:cNvSpPr txBox="1"/>
          <p:nvPr/>
        </p:nvSpPr>
        <p:spPr>
          <a:xfrm>
            <a:off x="4973425" y="2048700"/>
            <a:ext cx="552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B</a:t>
            </a:r>
            <a:endParaRPr lang="en-US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5786F9-EDB1-4280-8280-AE5B4FB61D31}"/>
              </a:ext>
            </a:extLst>
          </p:cNvPr>
          <p:cNvSpPr txBox="1"/>
          <p:nvPr/>
        </p:nvSpPr>
        <p:spPr>
          <a:xfrm>
            <a:off x="7963294" y="1025261"/>
            <a:ext cx="552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C</a:t>
            </a:r>
            <a:endParaRPr lang="en-US" sz="4000" dirty="0"/>
          </a:p>
        </p:txBody>
      </p:sp>
      <p:sp>
        <p:nvSpPr>
          <p:cNvPr id="12" name="Smiley Face 11">
            <a:extLst>
              <a:ext uri="{FF2B5EF4-FFF2-40B4-BE49-F238E27FC236}">
                <a16:creationId xmlns:a16="http://schemas.microsoft.com/office/drawing/2014/main" id="{ED3A5806-1FC6-4B1E-A4FD-DD2BDB46F67D}"/>
              </a:ext>
            </a:extLst>
          </p:cNvPr>
          <p:cNvSpPr/>
          <p:nvPr/>
        </p:nvSpPr>
        <p:spPr>
          <a:xfrm>
            <a:off x="164184" y="4414134"/>
            <a:ext cx="377072" cy="39592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14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那一千年完了，撒但必從監牢裡被釋放，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出來要迷惑地上四方（原文是角）的列國，就是歌革和瑪各，叫他們聚集爭戰。他們的人數多如海沙。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他們上來遍滿了全地，圍住聖徒的營與蒙愛的城，就有火從天降下，燒滅了他們。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那迷惑他們的魔鬼被扔在硫磺的火湖裡，就是獸和假先知所在的地方。他們必晝夜受痛苦，直到永永遠遠。</a:t>
            </a:r>
          </a:p>
        </p:txBody>
      </p:sp>
    </p:spTree>
    <p:extLst>
      <p:ext uri="{BB962C8B-B14F-4D97-AF65-F5344CB8AC3E}">
        <p14:creationId xmlns:p14="http://schemas.microsoft.com/office/powerpoint/2010/main" val="3473911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以西结书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38-39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38:1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耶和華的話臨到我說：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38:2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「人子啊，你要面向瑪各地的歌革，就是羅施、米設、土巴的王發預言攻擊他，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38:3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說主耶和華如此說：羅施、米設、土巴的王歌革啊，我與你為敵。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38:4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我必用鉤子鉤住你的腮頰，調轉你，將你和你的軍兵、馬匹、馬兵帶出來，都披掛整齊，成了大隊，有大小盾牌，各拿刀劍。</a:t>
            </a:r>
          </a:p>
        </p:txBody>
      </p:sp>
    </p:spTree>
    <p:extLst>
      <p:ext uri="{BB962C8B-B14F-4D97-AF65-F5344CB8AC3E}">
        <p14:creationId xmlns:p14="http://schemas.microsoft.com/office/powerpoint/2010/main" val="570493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我又看見一個白色的大寶座與坐在上面的；從他面前天地都逃避，再無可見之處了。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我又看見死了的人，無論大小，都站在寶座前。案卷展開了，並且另有一卷展開，就是生命冊。死了的人都憑著這些案卷所記載的，照他們所行的受審判。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於是海交出其中的死人；死亡和陰間也交出其中的死人；他們都照各人所行的受審判。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死亡和陰間也被扔在火湖裡；這火湖就是第二次的死。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若有人名字沒記在生命冊上，他就被扔在火湖裡。</a:t>
            </a:r>
          </a:p>
        </p:txBody>
      </p:sp>
    </p:spTree>
    <p:extLst>
      <p:ext uri="{BB962C8B-B14F-4D97-AF65-F5344CB8AC3E}">
        <p14:creationId xmlns:p14="http://schemas.microsoft.com/office/powerpoint/2010/main" val="25869151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>
            <a:extLst>
              <a:ext uri="{FF2B5EF4-FFF2-40B4-BE49-F238E27FC236}">
                <a16:creationId xmlns:a16="http://schemas.microsoft.com/office/drawing/2014/main" id="{A7B4ED3E-F872-446C-ABC1-368FAD5CE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4901" y="1085850"/>
            <a:ext cx="4206875" cy="6223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000">
                <a:latin typeface="SimHei" panose="02010609060101010101" pitchFamily="49" charset="-122"/>
              </a:rPr>
              <a:t>千禧年</a:t>
            </a:r>
          </a:p>
        </p:txBody>
      </p:sp>
      <p:sp>
        <p:nvSpPr>
          <p:cNvPr id="376835" name="Rectangle 3">
            <a:extLst>
              <a:ext uri="{FF2B5EF4-FFF2-40B4-BE49-F238E27FC236}">
                <a16:creationId xmlns:a16="http://schemas.microsoft.com/office/drawing/2014/main" id="{E625622A-8472-419F-B473-F51CB365E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1776" y="1085850"/>
            <a:ext cx="2816225" cy="6223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000">
                <a:latin typeface="SimHei" panose="02010609060101010101" pitchFamily="49" charset="-122"/>
              </a:rPr>
              <a:t>新天新地</a:t>
            </a:r>
          </a:p>
        </p:txBody>
      </p:sp>
      <p:grpSp>
        <p:nvGrpSpPr>
          <p:cNvPr id="376836" name="Group 4">
            <a:extLst>
              <a:ext uri="{FF2B5EF4-FFF2-40B4-BE49-F238E27FC236}">
                <a16:creationId xmlns:a16="http://schemas.microsoft.com/office/drawing/2014/main" id="{BD721D24-5CE5-428E-8594-08749336B557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085850"/>
            <a:ext cx="2120900" cy="622300"/>
            <a:chOff x="0" y="962"/>
            <a:chExt cx="1336" cy="392"/>
          </a:xfrm>
        </p:grpSpPr>
        <p:sp>
          <p:nvSpPr>
            <p:cNvPr id="376837" name="Rectangle 5">
              <a:extLst>
                <a:ext uri="{FF2B5EF4-FFF2-40B4-BE49-F238E27FC236}">
                  <a16:creationId xmlns:a16="http://schemas.microsoft.com/office/drawing/2014/main" id="{061BA7BC-8D27-47BD-A7E1-74A50CE7B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" y="962"/>
              <a:ext cx="1036" cy="392"/>
            </a:xfrm>
            <a:prstGeom prst="rect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000">
                  <a:latin typeface="SimHei" panose="02010609060101010101" pitchFamily="49" charset="-122"/>
                </a:rPr>
                <a:t>七年大災難</a:t>
              </a:r>
            </a:p>
          </p:txBody>
        </p:sp>
        <p:sp>
          <p:nvSpPr>
            <p:cNvPr id="376838" name="Rectangle 6">
              <a:extLst>
                <a:ext uri="{FF2B5EF4-FFF2-40B4-BE49-F238E27FC236}">
                  <a16:creationId xmlns:a16="http://schemas.microsoft.com/office/drawing/2014/main" id="{73830F70-DA28-4696-AB28-D646F41E9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962"/>
              <a:ext cx="300" cy="392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6839" name="AutoShape 7">
            <a:extLst>
              <a:ext uri="{FF2B5EF4-FFF2-40B4-BE49-F238E27FC236}">
                <a16:creationId xmlns:a16="http://schemas.microsoft.com/office/drawing/2014/main" id="{5FD213E0-149D-40D9-AA88-41E6D13A9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2338" y="576263"/>
            <a:ext cx="330200" cy="474662"/>
          </a:xfrm>
          <a:prstGeom prst="downArrow">
            <a:avLst>
              <a:gd name="adj1" fmla="val 50000"/>
              <a:gd name="adj2" fmla="val 35937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76840" name="Text Box 8">
            <a:extLst>
              <a:ext uri="{FF2B5EF4-FFF2-40B4-BE49-F238E27FC236}">
                <a16:creationId xmlns:a16="http://schemas.microsoft.com/office/drawing/2014/main" id="{D7DE291D-0BAC-42F9-994A-C0E699C58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136526"/>
            <a:ext cx="109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>
                <a:latin typeface="SimHei" panose="02010609060101010101" pitchFamily="49" charset="-122"/>
              </a:rPr>
              <a:t>基督再来</a:t>
            </a:r>
          </a:p>
        </p:txBody>
      </p:sp>
      <p:pic>
        <p:nvPicPr>
          <p:cNvPr id="376841" name="Picture 9">
            <a:extLst>
              <a:ext uri="{FF2B5EF4-FFF2-40B4-BE49-F238E27FC236}">
                <a16:creationId xmlns:a16="http://schemas.microsoft.com/office/drawing/2014/main" id="{66ADD7E8-3EC1-46FC-99F2-6D44275BA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892300"/>
            <a:ext cx="1295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6842" name="Picture 10">
            <a:extLst>
              <a:ext uri="{FF2B5EF4-FFF2-40B4-BE49-F238E27FC236}">
                <a16:creationId xmlns:a16="http://schemas.microsoft.com/office/drawing/2014/main" id="{123C6184-8EBD-4CB8-A72A-97E819D51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1893888"/>
            <a:ext cx="1295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6843" name="Text Box 11">
            <a:extLst>
              <a:ext uri="{FF2B5EF4-FFF2-40B4-BE49-F238E27FC236}">
                <a16:creationId xmlns:a16="http://schemas.microsoft.com/office/drawing/2014/main" id="{4E3543A4-A7A1-45AC-85AD-2796F0F83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6563" y="3062288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>
                <a:latin typeface="SimHei" panose="02010609060101010101" pitchFamily="49" charset="-122"/>
              </a:rPr>
              <a:t>基督审判台</a:t>
            </a:r>
            <a:endParaRPr lang="zh-TW" altLang="en-US">
              <a:latin typeface="SimHei" panose="02010609060101010101" pitchFamily="49" charset="-122"/>
            </a:endParaRPr>
          </a:p>
        </p:txBody>
      </p:sp>
      <p:sp>
        <p:nvSpPr>
          <p:cNvPr id="376844" name="Text Box 12">
            <a:extLst>
              <a:ext uri="{FF2B5EF4-FFF2-40B4-BE49-F238E27FC236}">
                <a16:creationId xmlns:a16="http://schemas.microsoft.com/office/drawing/2014/main" id="{4738CD12-F8FA-4784-A541-5971A3CAA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950" y="3055938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>
                <a:latin typeface="SimHei" panose="02010609060101010101" pitchFamily="49" charset="-122"/>
              </a:rPr>
              <a:t>白色大宝座</a:t>
            </a:r>
            <a:endParaRPr lang="zh-TW" altLang="en-US">
              <a:latin typeface="SimHei" panose="02010609060101010101" pitchFamily="49" charset="-122"/>
            </a:endParaRPr>
          </a:p>
        </p:txBody>
      </p:sp>
      <p:sp>
        <p:nvSpPr>
          <p:cNvPr id="376845" name="Rectangle 13">
            <a:extLst>
              <a:ext uri="{FF2B5EF4-FFF2-40B4-BE49-F238E27FC236}">
                <a16:creationId xmlns:a16="http://schemas.microsoft.com/office/drawing/2014/main" id="{65B95698-CECC-4BCE-A734-00020D420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7213" y="3543301"/>
            <a:ext cx="1096962" cy="5492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</a:rPr>
              <a:t>审判信徒</a:t>
            </a:r>
          </a:p>
        </p:txBody>
      </p:sp>
      <p:sp>
        <p:nvSpPr>
          <p:cNvPr id="376846" name="Rectangle 14">
            <a:extLst>
              <a:ext uri="{FF2B5EF4-FFF2-40B4-BE49-F238E27FC236}">
                <a16:creationId xmlns:a16="http://schemas.microsoft.com/office/drawing/2014/main" id="{499F2094-37B9-4163-A778-5A9556570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7864" y="3208339"/>
            <a:ext cx="985837" cy="549275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</a:rPr>
              <a:t>得胜者</a:t>
            </a:r>
          </a:p>
        </p:txBody>
      </p:sp>
      <p:sp>
        <p:nvSpPr>
          <p:cNvPr id="376847" name="Rectangle 15">
            <a:extLst>
              <a:ext uri="{FF2B5EF4-FFF2-40B4-BE49-F238E27FC236}">
                <a16:creationId xmlns:a16="http://schemas.microsoft.com/office/drawing/2014/main" id="{B0ED9B19-2F60-4FD6-A6EA-1927AFB98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6275" y="3867151"/>
            <a:ext cx="985838" cy="549275"/>
          </a:xfrm>
          <a:prstGeom prst="rect">
            <a:avLst/>
          </a:prstGeom>
          <a:solidFill>
            <a:srgbClr val="996633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</a:rPr>
              <a:t>失败者</a:t>
            </a:r>
          </a:p>
        </p:txBody>
      </p:sp>
      <p:sp>
        <p:nvSpPr>
          <p:cNvPr id="376848" name="Rectangle 16">
            <a:extLst>
              <a:ext uri="{FF2B5EF4-FFF2-40B4-BE49-F238E27FC236}">
                <a16:creationId xmlns:a16="http://schemas.microsoft.com/office/drawing/2014/main" id="{30613A75-93CF-47DE-AFBC-B6278E3B9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5288" y="3208339"/>
            <a:ext cx="1352550" cy="5492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</a:rPr>
              <a:t>作王一千年</a:t>
            </a:r>
          </a:p>
        </p:txBody>
      </p:sp>
      <p:sp>
        <p:nvSpPr>
          <p:cNvPr id="376849" name="Rectangle 17">
            <a:extLst>
              <a:ext uri="{FF2B5EF4-FFF2-40B4-BE49-F238E27FC236}">
                <a16:creationId xmlns:a16="http://schemas.microsoft.com/office/drawing/2014/main" id="{1D986135-8B5B-4E4A-968C-989351DDF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3700" y="3867151"/>
            <a:ext cx="1352550" cy="549275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>
                <a:latin typeface="SimHei" panose="02010609060101010101" pitchFamily="49" charset="-122"/>
              </a:rPr>
              <a:t>丢在黑暗中</a:t>
            </a:r>
            <a:endParaRPr lang="zh-TW" altLang="en-US">
              <a:latin typeface="SimHei" panose="02010609060101010101" pitchFamily="49" charset="-122"/>
            </a:endParaRPr>
          </a:p>
        </p:txBody>
      </p:sp>
      <p:sp>
        <p:nvSpPr>
          <p:cNvPr id="376850" name="Rectangle 18">
            <a:extLst>
              <a:ext uri="{FF2B5EF4-FFF2-40B4-BE49-F238E27FC236}">
                <a16:creationId xmlns:a16="http://schemas.microsoft.com/office/drawing/2014/main" id="{53C4389D-D4EA-4009-9813-E78E08F5F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5988" y="3538538"/>
            <a:ext cx="1243012" cy="76835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>
                <a:latin typeface="SimHei" panose="02010609060101010101" pitchFamily="49" charset="-122"/>
              </a:rPr>
              <a:t>一切死人</a:t>
            </a:r>
          </a:p>
          <a:p>
            <a:pPr algn="ctr">
              <a:spcAft>
                <a:spcPct val="20000"/>
              </a:spcAft>
            </a:pPr>
            <a:r>
              <a:rPr lang="zh-CN" altLang="en-US">
                <a:latin typeface="SimHei" panose="02010609060101010101" pitchFamily="49" charset="-122"/>
              </a:rPr>
              <a:t>复活受审</a:t>
            </a:r>
            <a:endParaRPr lang="zh-TW" altLang="en-US">
              <a:latin typeface="SimHei" panose="02010609060101010101" pitchFamily="49" charset="-122"/>
            </a:endParaRPr>
          </a:p>
        </p:txBody>
      </p:sp>
      <p:cxnSp>
        <p:nvCxnSpPr>
          <p:cNvPr id="376851" name="AutoShape 19">
            <a:extLst>
              <a:ext uri="{FF2B5EF4-FFF2-40B4-BE49-F238E27FC236}">
                <a16:creationId xmlns:a16="http://schemas.microsoft.com/office/drawing/2014/main" id="{38A710BD-FD8D-49D2-BC41-6412BF1E5553}"/>
              </a:ext>
            </a:extLst>
          </p:cNvPr>
          <p:cNvCxnSpPr>
            <a:cxnSpLocks noChangeShapeType="1"/>
            <a:stCxn id="376845" idx="3"/>
            <a:endCxn id="376846" idx="1"/>
          </p:cNvCxnSpPr>
          <p:nvPr/>
        </p:nvCxnSpPr>
        <p:spPr bwMode="auto">
          <a:xfrm flipV="1">
            <a:off x="4194175" y="3482976"/>
            <a:ext cx="293688" cy="334963"/>
          </a:xfrm>
          <a:prstGeom prst="bentConnector3">
            <a:avLst>
              <a:gd name="adj1" fmla="val 4973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6852" name="AutoShape 20">
            <a:extLst>
              <a:ext uri="{FF2B5EF4-FFF2-40B4-BE49-F238E27FC236}">
                <a16:creationId xmlns:a16="http://schemas.microsoft.com/office/drawing/2014/main" id="{060F12ED-CB0E-4625-B071-F2533889EB7E}"/>
              </a:ext>
            </a:extLst>
          </p:cNvPr>
          <p:cNvCxnSpPr>
            <a:cxnSpLocks noChangeShapeType="1"/>
            <a:stCxn id="376845" idx="3"/>
            <a:endCxn id="376847" idx="1"/>
          </p:cNvCxnSpPr>
          <p:nvPr/>
        </p:nvCxnSpPr>
        <p:spPr bwMode="auto">
          <a:xfrm>
            <a:off x="4194175" y="3817938"/>
            <a:ext cx="292100" cy="323850"/>
          </a:xfrm>
          <a:prstGeom prst="bentConnector3">
            <a:avLst>
              <a:gd name="adj1" fmla="val 4945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6854" name="AutoShape 22">
            <a:extLst>
              <a:ext uri="{FF2B5EF4-FFF2-40B4-BE49-F238E27FC236}">
                <a16:creationId xmlns:a16="http://schemas.microsoft.com/office/drawing/2014/main" id="{257DC1AA-4E21-4C41-9CC8-EA6C82CEE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9663" y="3502026"/>
            <a:ext cx="1060450" cy="841375"/>
          </a:xfrm>
          <a:prstGeom prst="horizontalScroll">
            <a:avLst>
              <a:gd name="adj" fmla="val 12500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</a:rPr>
              <a:t>生命册</a:t>
            </a:r>
          </a:p>
        </p:txBody>
      </p:sp>
      <p:sp>
        <p:nvSpPr>
          <p:cNvPr id="376855" name="Oval 23">
            <a:extLst>
              <a:ext uri="{FF2B5EF4-FFF2-40B4-BE49-F238E27FC236}">
                <a16:creationId xmlns:a16="http://schemas.microsoft.com/office/drawing/2014/main" id="{B1D55A36-33EE-4A5D-8F92-C17CD8625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1051" y="5918201"/>
            <a:ext cx="1719263" cy="6953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</a:rPr>
              <a:t>硫磺火湖</a:t>
            </a:r>
          </a:p>
        </p:txBody>
      </p:sp>
      <p:cxnSp>
        <p:nvCxnSpPr>
          <p:cNvPr id="376856" name="AutoShape 24">
            <a:extLst>
              <a:ext uri="{FF2B5EF4-FFF2-40B4-BE49-F238E27FC236}">
                <a16:creationId xmlns:a16="http://schemas.microsoft.com/office/drawing/2014/main" id="{0A408F92-CB34-4E5B-9363-0E2BE5BB2D06}"/>
              </a:ext>
            </a:extLst>
          </p:cNvPr>
          <p:cNvCxnSpPr>
            <a:cxnSpLocks noChangeShapeType="1"/>
            <a:stCxn id="376850" idx="3"/>
            <a:endCxn id="376854" idx="1"/>
          </p:cNvCxnSpPr>
          <p:nvPr/>
        </p:nvCxnSpPr>
        <p:spPr bwMode="auto">
          <a:xfrm>
            <a:off x="8509001" y="3922713"/>
            <a:ext cx="2206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6857" name="AutoShape 25">
            <a:extLst>
              <a:ext uri="{FF2B5EF4-FFF2-40B4-BE49-F238E27FC236}">
                <a16:creationId xmlns:a16="http://schemas.microsoft.com/office/drawing/2014/main" id="{EA1D39CB-F4B3-46D1-817C-C9A824E51F9F}"/>
              </a:ext>
            </a:extLst>
          </p:cNvPr>
          <p:cNvCxnSpPr>
            <a:cxnSpLocks noChangeShapeType="1"/>
            <a:stCxn id="376854" idx="0"/>
            <a:endCxn id="376835" idx="2"/>
          </p:cNvCxnSpPr>
          <p:nvPr/>
        </p:nvCxnSpPr>
        <p:spPr bwMode="auto">
          <a:xfrm rot="16200000">
            <a:off x="8310563" y="2657475"/>
            <a:ext cx="18986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6858" name="AutoShape 26">
            <a:extLst>
              <a:ext uri="{FF2B5EF4-FFF2-40B4-BE49-F238E27FC236}">
                <a16:creationId xmlns:a16="http://schemas.microsoft.com/office/drawing/2014/main" id="{91F25F13-788C-4B13-9040-D1F279E70799}"/>
              </a:ext>
            </a:extLst>
          </p:cNvPr>
          <p:cNvCxnSpPr>
            <a:cxnSpLocks noChangeShapeType="1"/>
            <a:stCxn id="376854" idx="2"/>
            <a:endCxn id="376855" idx="0"/>
          </p:cNvCxnSpPr>
          <p:nvPr/>
        </p:nvCxnSpPr>
        <p:spPr bwMode="auto">
          <a:xfrm rot="16200000" flipH="1">
            <a:off x="8420895" y="5077620"/>
            <a:ext cx="1679575" cy="1587"/>
          </a:xfrm>
          <a:prstGeom prst="bentConnector3">
            <a:avLst>
              <a:gd name="adj1" fmla="val 5312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6859" name="Picture 27">
            <a:extLst>
              <a:ext uri="{FF2B5EF4-FFF2-40B4-BE49-F238E27FC236}">
                <a16:creationId xmlns:a16="http://schemas.microsoft.com/office/drawing/2014/main" id="{A3114CAE-C34B-4C0C-B352-B0CE5CEB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325" y="4343400"/>
            <a:ext cx="1295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6860" name="Text Box 28">
            <a:extLst>
              <a:ext uri="{FF2B5EF4-FFF2-40B4-BE49-F238E27FC236}">
                <a16:creationId xmlns:a16="http://schemas.microsoft.com/office/drawing/2014/main" id="{A880E6A1-022D-4862-8194-138FA3B1E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5513388"/>
            <a:ext cx="1555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>
                <a:latin typeface="SimHei" panose="02010609060101010101" pitchFamily="49" charset="-122"/>
              </a:rPr>
              <a:t>基督荣耀宝座</a:t>
            </a:r>
            <a:endParaRPr lang="zh-TW" altLang="en-US">
              <a:latin typeface="SimHei" panose="02010609060101010101" pitchFamily="49" charset="-122"/>
            </a:endParaRPr>
          </a:p>
        </p:txBody>
      </p:sp>
      <p:sp>
        <p:nvSpPr>
          <p:cNvPr id="376861" name="Rectangle 29">
            <a:extLst>
              <a:ext uri="{FF2B5EF4-FFF2-40B4-BE49-F238E27FC236}">
                <a16:creationId xmlns:a16="http://schemas.microsoft.com/office/drawing/2014/main" id="{F0CB0022-4BFF-4C9B-9546-94971B030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1" y="5992814"/>
            <a:ext cx="1096963" cy="5492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</a:rPr>
              <a:t>审判万民</a:t>
            </a:r>
          </a:p>
        </p:txBody>
      </p:sp>
      <p:sp>
        <p:nvSpPr>
          <p:cNvPr id="376862" name="Rectangle 30">
            <a:extLst>
              <a:ext uri="{FF2B5EF4-FFF2-40B4-BE49-F238E27FC236}">
                <a16:creationId xmlns:a16="http://schemas.microsoft.com/office/drawing/2014/main" id="{BA8382F0-87A8-4F31-987B-9D61FCD93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3450" y="5330826"/>
            <a:ext cx="985838" cy="549275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</a:rPr>
              <a:t>绵羊</a:t>
            </a:r>
          </a:p>
        </p:txBody>
      </p:sp>
      <p:sp>
        <p:nvSpPr>
          <p:cNvPr id="376863" name="Rectangle 31">
            <a:extLst>
              <a:ext uri="{FF2B5EF4-FFF2-40B4-BE49-F238E27FC236}">
                <a16:creationId xmlns:a16="http://schemas.microsoft.com/office/drawing/2014/main" id="{55D262E7-6979-4E11-8F06-69A5EC5E4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1864" y="5992814"/>
            <a:ext cx="985837" cy="549275"/>
          </a:xfrm>
          <a:prstGeom prst="rect">
            <a:avLst/>
          </a:prstGeom>
          <a:solidFill>
            <a:srgbClr val="996633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</a:rPr>
              <a:t>山羊</a:t>
            </a:r>
          </a:p>
        </p:txBody>
      </p:sp>
      <p:sp>
        <p:nvSpPr>
          <p:cNvPr id="376864" name="Rectangle 32">
            <a:extLst>
              <a:ext uri="{FF2B5EF4-FFF2-40B4-BE49-F238E27FC236}">
                <a16:creationId xmlns:a16="http://schemas.microsoft.com/office/drawing/2014/main" id="{E781EDC1-02A8-47C1-99BD-CF45A8453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763" y="5330826"/>
            <a:ext cx="1352550" cy="5492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>
                <a:latin typeface="SimHei" panose="02010609060101010101" pitchFamily="49" charset="-122"/>
              </a:rPr>
              <a:t>进入千年国</a:t>
            </a:r>
            <a:endParaRPr lang="zh-TW" altLang="en-US">
              <a:latin typeface="SimHei" panose="02010609060101010101" pitchFamily="49" charset="-122"/>
            </a:endParaRPr>
          </a:p>
        </p:txBody>
      </p:sp>
      <p:sp>
        <p:nvSpPr>
          <p:cNvPr id="376865" name="Rectangle 33">
            <a:extLst>
              <a:ext uri="{FF2B5EF4-FFF2-40B4-BE49-F238E27FC236}">
                <a16:creationId xmlns:a16="http://schemas.microsoft.com/office/drawing/2014/main" id="{AA781E9F-C714-46E5-BEA0-93F7BA13E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763" y="5992814"/>
            <a:ext cx="1352550" cy="549275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</a:rPr>
              <a:t>丢进火湖</a:t>
            </a:r>
          </a:p>
        </p:txBody>
      </p:sp>
      <p:cxnSp>
        <p:nvCxnSpPr>
          <p:cNvPr id="376866" name="AutoShape 34">
            <a:extLst>
              <a:ext uri="{FF2B5EF4-FFF2-40B4-BE49-F238E27FC236}">
                <a16:creationId xmlns:a16="http://schemas.microsoft.com/office/drawing/2014/main" id="{49292C3B-CFBC-438C-8A4B-8D4823368870}"/>
              </a:ext>
            </a:extLst>
          </p:cNvPr>
          <p:cNvCxnSpPr>
            <a:cxnSpLocks noChangeShapeType="1"/>
            <a:stCxn id="376861" idx="3"/>
            <a:endCxn id="376862" idx="1"/>
          </p:cNvCxnSpPr>
          <p:nvPr/>
        </p:nvCxnSpPr>
        <p:spPr bwMode="auto">
          <a:xfrm flipV="1">
            <a:off x="4303714" y="5605464"/>
            <a:ext cx="439737" cy="661987"/>
          </a:xfrm>
          <a:prstGeom prst="bentConnector3">
            <a:avLst>
              <a:gd name="adj1" fmla="val 4981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6867" name="AutoShape 35">
            <a:extLst>
              <a:ext uri="{FF2B5EF4-FFF2-40B4-BE49-F238E27FC236}">
                <a16:creationId xmlns:a16="http://schemas.microsoft.com/office/drawing/2014/main" id="{1CEA9E37-5736-478C-AD9E-2F65A3DD4F9C}"/>
              </a:ext>
            </a:extLst>
          </p:cNvPr>
          <p:cNvCxnSpPr>
            <a:cxnSpLocks noChangeShapeType="1"/>
            <a:stCxn id="376861" idx="3"/>
            <a:endCxn id="376863" idx="1"/>
          </p:cNvCxnSpPr>
          <p:nvPr/>
        </p:nvCxnSpPr>
        <p:spPr bwMode="auto">
          <a:xfrm>
            <a:off x="4303713" y="6267450"/>
            <a:ext cx="4381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6868" name="AutoShape 36">
            <a:extLst>
              <a:ext uri="{FF2B5EF4-FFF2-40B4-BE49-F238E27FC236}">
                <a16:creationId xmlns:a16="http://schemas.microsoft.com/office/drawing/2014/main" id="{C6466662-0A61-429D-8B05-6D1C5C551077}"/>
              </a:ext>
            </a:extLst>
          </p:cNvPr>
          <p:cNvCxnSpPr>
            <a:cxnSpLocks noChangeShapeType="1"/>
            <a:stCxn id="376865" idx="3"/>
            <a:endCxn id="376855" idx="2"/>
          </p:cNvCxnSpPr>
          <p:nvPr/>
        </p:nvCxnSpPr>
        <p:spPr bwMode="auto">
          <a:xfrm flipV="1">
            <a:off x="7072314" y="6265864"/>
            <a:ext cx="1328737" cy="1587"/>
          </a:xfrm>
          <a:prstGeom prst="bentConnector3">
            <a:avLst>
              <a:gd name="adj1" fmla="val 4994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6869" name="AutoShape 37">
            <a:extLst>
              <a:ext uri="{FF2B5EF4-FFF2-40B4-BE49-F238E27FC236}">
                <a16:creationId xmlns:a16="http://schemas.microsoft.com/office/drawing/2014/main" id="{3DD92FE0-888B-4D59-9F1D-03471263F519}"/>
              </a:ext>
            </a:extLst>
          </p:cNvPr>
          <p:cNvCxnSpPr>
            <a:cxnSpLocks noChangeShapeType="1"/>
            <a:stCxn id="376849" idx="3"/>
            <a:endCxn id="376850" idx="1"/>
          </p:cNvCxnSpPr>
          <p:nvPr/>
        </p:nvCxnSpPr>
        <p:spPr bwMode="auto">
          <a:xfrm flipV="1">
            <a:off x="6826250" y="3922714"/>
            <a:ext cx="439738" cy="219075"/>
          </a:xfrm>
          <a:prstGeom prst="bentConnector3">
            <a:avLst>
              <a:gd name="adj1" fmla="val 4981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6870" name="Text Box 38">
            <a:extLst>
              <a:ext uri="{FF2B5EF4-FFF2-40B4-BE49-F238E27FC236}">
                <a16:creationId xmlns:a16="http://schemas.microsoft.com/office/drawing/2014/main" id="{25ED383E-3786-4396-82E5-9DD34C9CA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2075" y="225901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bg2"/>
                </a:solidFill>
                <a:latin typeface="SimHei" panose="02010609060101010101" pitchFamily="49" charset="-122"/>
              </a:rPr>
              <a:t>(</a:t>
            </a:r>
            <a:r>
              <a:rPr lang="zh-TW" altLang="en-US">
                <a:solidFill>
                  <a:schemeClr val="bg2"/>
                </a:solidFill>
                <a:latin typeface="SimHei" panose="02010609060101010101" pitchFamily="49" charset="-122"/>
              </a:rPr>
              <a:t>林后</a:t>
            </a:r>
            <a:r>
              <a:rPr lang="en-US" altLang="zh-TW">
                <a:solidFill>
                  <a:schemeClr val="bg2"/>
                </a:solidFill>
                <a:latin typeface="SimHei" panose="02010609060101010101" pitchFamily="49" charset="-122"/>
              </a:rPr>
              <a:t>5:10)</a:t>
            </a:r>
          </a:p>
        </p:txBody>
      </p:sp>
      <p:sp>
        <p:nvSpPr>
          <p:cNvPr id="376871" name="Text Box 39">
            <a:extLst>
              <a:ext uri="{FF2B5EF4-FFF2-40B4-BE49-F238E27FC236}">
                <a16:creationId xmlns:a16="http://schemas.microsoft.com/office/drawing/2014/main" id="{5A15EF7D-861C-4AAB-A27B-074BDE96F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0" y="4708526"/>
            <a:ext cx="1212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bg2"/>
                </a:solidFill>
                <a:latin typeface="SimHei" panose="02010609060101010101" pitchFamily="49" charset="-122"/>
              </a:rPr>
              <a:t>(</a:t>
            </a:r>
            <a:r>
              <a:rPr lang="zh-TW" altLang="en-US">
                <a:solidFill>
                  <a:schemeClr val="bg2"/>
                </a:solidFill>
                <a:latin typeface="SimHei" panose="02010609060101010101" pitchFamily="49" charset="-122"/>
              </a:rPr>
              <a:t>太</a:t>
            </a:r>
            <a:r>
              <a:rPr lang="en-US" altLang="zh-TW">
                <a:solidFill>
                  <a:schemeClr val="bg2"/>
                </a:solidFill>
                <a:latin typeface="SimHei" panose="02010609060101010101" pitchFamily="49" charset="-122"/>
              </a:rPr>
              <a:t>25:31)</a:t>
            </a:r>
          </a:p>
        </p:txBody>
      </p:sp>
      <p:sp>
        <p:nvSpPr>
          <p:cNvPr id="376872" name="Text Box 40">
            <a:extLst>
              <a:ext uri="{FF2B5EF4-FFF2-40B4-BE49-F238E27FC236}">
                <a16:creationId xmlns:a16="http://schemas.microsoft.com/office/drawing/2014/main" id="{38F38709-0C56-4B6E-97C1-8E7CAE104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2600" y="2222501"/>
            <a:ext cx="1212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bg2"/>
                </a:solidFill>
                <a:latin typeface="SimHei" panose="02010609060101010101" pitchFamily="49" charset="-122"/>
              </a:rPr>
              <a:t>(</a:t>
            </a:r>
            <a:r>
              <a:rPr lang="zh-TW" altLang="en-US">
                <a:solidFill>
                  <a:schemeClr val="bg2"/>
                </a:solidFill>
                <a:latin typeface="SimHei" panose="02010609060101010101" pitchFamily="49" charset="-122"/>
              </a:rPr>
              <a:t>启</a:t>
            </a:r>
            <a:r>
              <a:rPr lang="en-US" altLang="zh-TW">
                <a:solidFill>
                  <a:schemeClr val="bg2"/>
                </a:solidFill>
                <a:latin typeface="SimHei" panose="02010609060101010101" pitchFamily="49" charset="-122"/>
              </a:rPr>
              <a:t>20:11)</a:t>
            </a:r>
          </a:p>
        </p:txBody>
      </p:sp>
      <p:sp>
        <p:nvSpPr>
          <p:cNvPr id="376873" name="Rectangle 41">
            <a:extLst>
              <a:ext uri="{FF2B5EF4-FFF2-40B4-BE49-F238E27FC236}">
                <a16:creationId xmlns:a16="http://schemas.microsoft.com/office/drawing/2014/main" id="{C3C5A2DA-1E89-4625-B843-B5A7CEBAF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763" y="4598989"/>
            <a:ext cx="1352550" cy="549275"/>
          </a:xfrm>
          <a:prstGeom prst="rect">
            <a:avLst/>
          </a:prstGeom>
          <a:solidFill>
            <a:srgbClr val="B2B2B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</a:rPr>
              <a:t>已逝未信者</a:t>
            </a:r>
          </a:p>
        </p:txBody>
      </p:sp>
      <p:cxnSp>
        <p:nvCxnSpPr>
          <p:cNvPr id="376874" name="AutoShape 42">
            <a:extLst>
              <a:ext uri="{FF2B5EF4-FFF2-40B4-BE49-F238E27FC236}">
                <a16:creationId xmlns:a16="http://schemas.microsoft.com/office/drawing/2014/main" id="{9FFF58FC-5209-42EB-9E7A-5376F4DAEF25}"/>
              </a:ext>
            </a:extLst>
          </p:cNvPr>
          <p:cNvCxnSpPr>
            <a:cxnSpLocks noChangeShapeType="1"/>
            <a:stCxn id="376873" idx="3"/>
            <a:endCxn id="376850" idx="2"/>
          </p:cNvCxnSpPr>
          <p:nvPr/>
        </p:nvCxnSpPr>
        <p:spPr bwMode="auto">
          <a:xfrm flipV="1">
            <a:off x="7072314" y="4306889"/>
            <a:ext cx="815975" cy="566737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6875" name="AutoShape 43">
            <a:extLst>
              <a:ext uri="{FF2B5EF4-FFF2-40B4-BE49-F238E27FC236}">
                <a16:creationId xmlns:a16="http://schemas.microsoft.com/office/drawing/2014/main" id="{13C98362-314F-491E-999C-CE1FF10862EB}"/>
              </a:ext>
            </a:extLst>
          </p:cNvPr>
          <p:cNvCxnSpPr>
            <a:cxnSpLocks noChangeShapeType="1"/>
            <a:stCxn id="376848" idx="0"/>
            <a:endCxn id="376834" idx="2"/>
          </p:cNvCxnSpPr>
          <p:nvPr/>
        </p:nvCxnSpPr>
        <p:spPr bwMode="auto">
          <a:xfrm rot="5400000" flipH="1">
            <a:off x="5199857" y="2256632"/>
            <a:ext cx="1500188" cy="403225"/>
          </a:xfrm>
          <a:prstGeom prst="bentConnector3">
            <a:avLst>
              <a:gd name="adj1" fmla="val 4994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62" name="Rectangle 9">
            <a:extLst>
              <a:ext uri="{FF2B5EF4-FFF2-40B4-BE49-F238E27FC236}">
                <a16:creationId xmlns:a16="http://schemas.microsoft.com/office/drawing/2014/main" id="{DF8B5DE4-E14B-473C-9267-B462E187B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559176"/>
            <a:ext cx="9144000" cy="32988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22963" name="Oval 4">
            <a:extLst>
              <a:ext uri="{FF2B5EF4-FFF2-40B4-BE49-F238E27FC236}">
                <a16:creationId xmlns:a16="http://schemas.microsoft.com/office/drawing/2014/main" id="{CA869E91-06D0-42C2-975F-9D7E1329A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5439" y="4014788"/>
            <a:ext cx="6664325" cy="2393950"/>
          </a:xfrm>
          <a:prstGeom prst="ellipse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kumimoji="1" lang="zh-TW" altLang="zh-TW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3259" name="Text Box 11">
            <a:extLst>
              <a:ext uri="{FF2B5EF4-FFF2-40B4-BE49-F238E27FC236}">
                <a16:creationId xmlns:a16="http://schemas.microsoft.com/office/drawing/2014/main" id="{E6B6D44F-2C2B-403F-85AE-7AB827577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297364"/>
            <a:ext cx="9969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阴间</a:t>
            </a:r>
          </a:p>
        </p:txBody>
      </p:sp>
      <p:sp>
        <p:nvSpPr>
          <p:cNvPr id="422965" name="Rectangle 53">
            <a:extLst>
              <a:ext uri="{FF2B5EF4-FFF2-40B4-BE49-F238E27FC236}">
                <a16:creationId xmlns:a16="http://schemas.microsoft.com/office/drawing/2014/main" id="{3210738B-F25F-4229-AD52-B73F60C0C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63" y="5880100"/>
            <a:ext cx="576262" cy="9779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2966" name="Rectangle 7">
            <a:extLst>
              <a:ext uri="{FF2B5EF4-FFF2-40B4-BE49-F238E27FC236}">
                <a16:creationId xmlns:a16="http://schemas.microsoft.com/office/drawing/2014/main" id="{08E47FD2-406B-41A6-A83B-0300A6E79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1600" y="5192714"/>
            <a:ext cx="3087688" cy="1660525"/>
          </a:xfrm>
          <a:prstGeom prst="rect">
            <a:avLst/>
          </a:prstGeom>
          <a:solidFill>
            <a:srgbClr val="FFCC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22969" name="Rectangle 8">
            <a:extLst>
              <a:ext uri="{FF2B5EF4-FFF2-40B4-BE49-F238E27FC236}">
                <a16:creationId xmlns:a16="http://schemas.microsoft.com/office/drawing/2014/main" id="{BB5E3271-1E44-4244-A787-8879DB85A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914" y="5180013"/>
            <a:ext cx="3017837" cy="1663700"/>
          </a:xfrm>
          <a:prstGeom prst="rect">
            <a:avLst/>
          </a:prstGeom>
          <a:solidFill>
            <a:srgbClr val="FF33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3261" name="Text Box 13">
            <a:extLst>
              <a:ext uri="{FF2B5EF4-FFF2-40B4-BE49-F238E27FC236}">
                <a16:creationId xmlns:a16="http://schemas.microsoft.com/office/drawing/2014/main" id="{44793E81-5C69-42D3-9213-FED2C7EA8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7950" y="5449889"/>
            <a:ext cx="9969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地狱</a:t>
            </a:r>
          </a:p>
        </p:txBody>
      </p:sp>
      <p:sp>
        <p:nvSpPr>
          <p:cNvPr id="53262" name="Text Box 14">
            <a:extLst>
              <a:ext uri="{FF2B5EF4-FFF2-40B4-BE49-F238E27FC236}">
                <a16:creationId xmlns:a16="http://schemas.microsoft.com/office/drawing/2014/main" id="{92B00F43-ACEB-4758-935D-3B5C879CE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868" y="5953126"/>
            <a:ext cx="4924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深</a:t>
            </a:r>
          </a:p>
          <a:p>
            <a:pPr algn="ctr"/>
            <a:r>
              <a:rPr kumimoji="1"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渊</a:t>
            </a:r>
          </a:p>
        </p:txBody>
      </p:sp>
      <p:sp>
        <p:nvSpPr>
          <p:cNvPr id="422973" name="Line 61">
            <a:extLst>
              <a:ext uri="{FF2B5EF4-FFF2-40B4-BE49-F238E27FC236}">
                <a16:creationId xmlns:a16="http://schemas.microsoft.com/office/drawing/2014/main" id="{9116FD04-FB53-4AE3-B7F7-C5F5BDE76C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81688" y="6848475"/>
            <a:ext cx="5699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2926" name="Rectangle 14">
            <a:extLst>
              <a:ext uri="{FF2B5EF4-FFF2-40B4-BE49-F238E27FC236}">
                <a16:creationId xmlns:a16="http://schemas.microsoft.com/office/drawing/2014/main" id="{A8BA754B-9C83-4800-A3B1-178E4FE26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93701"/>
            <a:ext cx="7505700" cy="2282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>
                <a:latin typeface="SimHei" panose="02010609060101010101" pitchFamily="49" charset="-122"/>
                <a:ea typeface="SimHei" panose="02010609060101010101" pitchFamily="49" charset="-122"/>
              </a:rPr>
              <a:t>… </a:t>
            </a:r>
            <a:r>
              <a:rPr lang="zh-CN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我们这活着还存留到主降临的人，断不能在那已经睡了的人之先。因为主必亲自从天降临，有呼叫的声音和天使长的声音，又有神的号吹响；那在基督里死了的人必先</a:t>
            </a:r>
            <a:r>
              <a:rPr lang="zh-CN" altLang="en-US" sz="240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复活</a:t>
            </a:r>
            <a:r>
              <a:rPr lang="zh-CN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。以后我们这活着还存留的人，必和他们一同</a:t>
            </a:r>
            <a:r>
              <a:rPr lang="zh-CN" altLang="en-US" sz="240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被提</a:t>
            </a:r>
            <a:r>
              <a:rPr lang="zh-CN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到云里，在空中与主相遇。</a:t>
            </a:r>
            <a:r>
              <a:rPr lang="en-US" altLang="zh-CN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帖前</a:t>
            </a:r>
            <a:r>
              <a:rPr lang="en-US" altLang="zh-CN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4:15-17)</a:t>
            </a:r>
            <a:endParaRPr lang="en-US" altLang="zh-TW" sz="240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3276" name="Text Box 28">
            <a:extLst>
              <a:ext uri="{FF2B5EF4-FFF2-40B4-BE49-F238E27FC236}">
                <a16:creationId xmlns:a16="http://schemas.microsoft.com/office/drawing/2014/main" id="{FC14814C-EA30-4DC0-AB29-95A3098E4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9988" y="6049963"/>
            <a:ext cx="1403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en-US" altLang="zh-TW" sz="240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不信者</a:t>
            </a:r>
            <a:r>
              <a:rPr kumimoji="1" lang="en-US" altLang="zh-TW" sz="240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53260" name="Text Box 12">
            <a:extLst>
              <a:ext uri="{FF2B5EF4-FFF2-40B4-BE49-F238E27FC236}">
                <a16:creationId xmlns:a16="http://schemas.microsoft.com/office/drawing/2014/main" id="{9BD62A66-7AF9-48D4-A524-6EC825BEB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8075" y="5449889"/>
            <a:ext cx="9969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乐园</a:t>
            </a:r>
          </a:p>
        </p:txBody>
      </p:sp>
      <p:sp>
        <p:nvSpPr>
          <p:cNvPr id="53275" name="Text Box 27">
            <a:extLst>
              <a:ext uri="{FF2B5EF4-FFF2-40B4-BE49-F238E27FC236}">
                <a16:creationId xmlns:a16="http://schemas.microsoft.com/office/drawing/2014/main" id="{FF754E48-9547-465A-8D94-F3F01C08E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150" y="6049963"/>
            <a:ext cx="292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en-US" altLang="zh-CN" sz="240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CN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亚伯拉罕、拉撒路</a:t>
            </a:r>
            <a:r>
              <a:rPr kumimoji="1" lang="en-US" altLang="zh-CN" sz="240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kumimoji="1" lang="en-US" altLang="zh-TW" sz="24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Cloud">
            <a:extLst>
              <a:ext uri="{FF2B5EF4-FFF2-40B4-BE49-F238E27FC236}">
                <a16:creationId xmlns:a16="http://schemas.microsoft.com/office/drawing/2014/main" id="{47A24B5E-0A9F-4E84-AC07-8BC40E0BF406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6253164" y="534988"/>
            <a:ext cx="1798637" cy="97790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24977" name="AutoShape 17">
            <a:extLst>
              <a:ext uri="{FF2B5EF4-FFF2-40B4-BE49-F238E27FC236}">
                <a16:creationId xmlns:a16="http://schemas.microsoft.com/office/drawing/2014/main" id="{2D0F7AE4-3831-4C5F-9722-A2A329EF1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926" y="1258889"/>
            <a:ext cx="555625" cy="2314575"/>
          </a:xfrm>
          <a:prstGeom prst="upArrow">
            <a:avLst>
              <a:gd name="adj1" fmla="val 51426"/>
              <a:gd name="adj2" fmla="val 220416"/>
            </a:avLst>
          </a:prstGeom>
          <a:solidFill>
            <a:srgbClr val="6699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9896" name="AutoShape 24">
            <a:extLst>
              <a:ext uri="{FF2B5EF4-FFF2-40B4-BE49-F238E27FC236}">
                <a16:creationId xmlns:a16="http://schemas.microsoft.com/office/drawing/2014/main" id="{B5E594E1-075F-42DC-B01A-908E953CD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7189" y="1"/>
            <a:ext cx="915987" cy="557213"/>
          </a:xfrm>
          <a:prstGeom prst="downArrow">
            <a:avLst>
              <a:gd name="adj1" fmla="val 50000"/>
              <a:gd name="adj2" fmla="val 6153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24981" name="Rectangle 9">
            <a:extLst>
              <a:ext uri="{FF2B5EF4-FFF2-40B4-BE49-F238E27FC236}">
                <a16:creationId xmlns:a16="http://schemas.microsoft.com/office/drawing/2014/main" id="{282B1969-5FC3-4A04-84C7-ACA1E1904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559176"/>
            <a:ext cx="9144000" cy="32988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24982" name="Oval 4">
            <a:extLst>
              <a:ext uri="{FF2B5EF4-FFF2-40B4-BE49-F238E27FC236}">
                <a16:creationId xmlns:a16="http://schemas.microsoft.com/office/drawing/2014/main" id="{D590F24E-794B-4184-B93C-57BD2383C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5439" y="4014788"/>
            <a:ext cx="6664325" cy="2393950"/>
          </a:xfrm>
          <a:prstGeom prst="ellipse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kumimoji="1" lang="zh-TW" altLang="zh-TW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3259" name="Text Box 11">
            <a:extLst>
              <a:ext uri="{FF2B5EF4-FFF2-40B4-BE49-F238E27FC236}">
                <a16:creationId xmlns:a16="http://schemas.microsoft.com/office/drawing/2014/main" id="{C24ACA39-5BA8-434D-9427-CCA618FCA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297364"/>
            <a:ext cx="9969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阴间</a:t>
            </a:r>
          </a:p>
        </p:txBody>
      </p:sp>
      <p:sp>
        <p:nvSpPr>
          <p:cNvPr id="424984" name="Rectangle 24">
            <a:extLst>
              <a:ext uri="{FF2B5EF4-FFF2-40B4-BE49-F238E27FC236}">
                <a16:creationId xmlns:a16="http://schemas.microsoft.com/office/drawing/2014/main" id="{B42B537E-B4FF-4A75-BE16-8FEA87F62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63" y="5880100"/>
            <a:ext cx="576262" cy="9779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4985" name="Rectangle 7">
            <a:extLst>
              <a:ext uri="{FF2B5EF4-FFF2-40B4-BE49-F238E27FC236}">
                <a16:creationId xmlns:a16="http://schemas.microsoft.com/office/drawing/2014/main" id="{79695C9B-C1C6-4396-871D-57C911B23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1600" y="5192714"/>
            <a:ext cx="3087688" cy="1660525"/>
          </a:xfrm>
          <a:prstGeom prst="rect">
            <a:avLst/>
          </a:prstGeom>
          <a:solidFill>
            <a:srgbClr val="FFCC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24988" name="Rectangle 8">
            <a:extLst>
              <a:ext uri="{FF2B5EF4-FFF2-40B4-BE49-F238E27FC236}">
                <a16:creationId xmlns:a16="http://schemas.microsoft.com/office/drawing/2014/main" id="{1E2F5B3D-41FA-4D9B-A231-67AF6D480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914" y="5180013"/>
            <a:ext cx="3017837" cy="1663700"/>
          </a:xfrm>
          <a:prstGeom prst="rect">
            <a:avLst/>
          </a:prstGeom>
          <a:solidFill>
            <a:srgbClr val="FF33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3261" name="Text Box 13">
            <a:extLst>
              <a:ext uri="{FF2B5EF4-FFF2-40B4-BE49-F238E27FC236}">
                <a16:creationId xmlns:a16="http://schemas.microsoft.com/office/drawing/2014/main" id="{81195190-1455-43C3-81B3-75449A79C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7950" y="5449889"/>
            <a:ext cx="9969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地狱</a:t>
            </a:r>
          </a:p>
        </p:txBody>
      </p:sp>
      <p:sp>
        <p:nvSpPr>
          <p:cNvPr id="53262" name="Text Box 14">
            <a:extLst>
              <a:ext uri="{FF2B5EF4-FFF2-40B4-BE49-F238E27FC236}">
                <a16:creationId xmlns:a16="http://schemas.microsoft.com/office/drawing/2014/main" id="{F899984C-FCBC-4134-ABA8-7612EA338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868" y="5953126"/>
            <a:ext cx="4924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深</a:t>
            </a:r>
          </a:p>
          <a:p>
            <a:pPr algn="ctr"/>
            <a:r>
              <a:rPr kumimoji="1"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渊</a:t>
            </a:r>
          </a:p>
        </p:txBody>
      </p:sp>
      <p:sp>
        <p:nvSpPr>
          <p:cNvPr id="424992" name="Line 32">
            <a:extLst>
              <a:ext uri="{FF2B5EF4-FFF2-40B4-BE49-F238E27FC236}">
                <a16:creationId xmlns:a16="http://schemas.microsoft.com/office/drawing/2014/main" id="{B87EE55A-1149-458A-BB27-EAFD7E2AD4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81688" y="6848475"/>
            <a:ext cx="5699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4993" name="Text Box 33">
            <a:extLst>
              <a:ext uri="{FF2B5EF4-FFF2-40B4-BE49-F238E27FC236}">
                <a16:creationId xmlns:a16="http://schemas.microsoft.com/office/drawing/2014/main" id="{DDF46286-E103-42A1-A055-AE6C31684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5263" y="257016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复活</a:t>
            </a:r>
          </a:p>
        </p:txBody>
      </p:sp>
      <p:sp>
        <p:nvSpPr>
          <p:cNvPr id="424994" name="Text Box 34">
            <a:extLst>
              <a:ext uri="{FF2B5EF4-FFF2-40B4-BE49-F238E27FC236}">
                <a16:creationId xmlns:a16="http://schemas.microsoft.com/office/drawing/2014/main" id="{96E4120C-FB4C-4A2E-9CA4-E006EC82F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5013" y="2566988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被提</a:t>
            </a:r>
          </a:p>
        </p:txBody>
      </p:sp>
      <p:sp>
        <p:nvSpPr>
          <p:cNvPr id="424995" name="Text Box 35">
            <a:extLst>
              <a:ext uri="{FF2B5EF4-FFF2-40B4-BE49-F238E27FC236}">
                <a16:creationId xmlns:a16="http://schemas.microsoft.com/office/drawing/2014/main" id="{4851958A-2D9E-45F5-BF1D-05F981096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2700" y="26988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主再来</a:t>
            </a:r>
          </a:p>
        </p:txBody>
      </p:sp>
      <p:sp>
        <p:nvSpPr>
          <p:cNvPr id="53260" name="Text Box 12">
            <a:extLst>
              <a:ext uri="{FF2B5EF4-FFF2-40B4-BE49-F238E27FC236}">
                <a16:creationId xmlns:a16="http://schemas.microsoft.com/office/drawing/2014/main" id="{C66238F4-815B-4A62-B6C3-89F83CF32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8075" y="5449889"/>
            <a:ext cx="9969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乐园</a:t>
            </a:r>
          </a:p>
        </p:txBody>
      </p:sp>
      <p:sp>
        <p:nvSpPr>
          <p:cNvPr id="53275" name="Text Box 27">
            <a:extLst>
              <a:ext uri="{FF2B5EF4-FFF2-40B4-BE49-F238E27FC236}">
                <a16:creationId xmlns:a16="http://schemas.microsoft.com/office/drawing/2014/main" id="{F086BB14-7616-4CD6-8993-0A129D7C5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150" y="6049963"/>
            <a:ext cx="292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en-US" altLang="zh-CN" sz="240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CN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亚伯拉罕、拉撒路</a:t>
            </a:r>
            <a:r>
              <a:rPr kumimoji="1" lang="en-US" altLang="zh-CN" sz="240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kumimoji="1" lang="en-US" altLang="zh-TW" sz="24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24976" name="AutoShape 16">
            <a:extLst>
              <a:ext uri="{FF2B5EF4-FFF2-40B4-BE49-F238E27FC236}">
                <a16:creationId xmlns:a16="http://schemas.microsoft.com/office/drawing/2014/main" id="{1410748F-DD45-4D38-A9DA-8CF8B1F95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5364" y="1065213"/>
            <a:ext cx="555625" cy="4305300"/>
          </a:xfrm>
          <a:prstGeom prst="upArrow">
            <a:avLst>
              <a:gd name="adj1" fmla="val 50000"/>
              <a:gd name="adj2" fmla="val 193714"/>
            </a:avLst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3276" name="Text Box 28">
            <a:extLst>
              <a:ext uri="{FF2B5EF4-FFF2-40B4-BE49-F238E27FC236}">
                <a16:creationId xmlns:a16="http://schemas.microsoft.com/office/drawing/2014/main" id="{AF9B7323-D024-4F45-801E-563414C16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9988" y="6049963"/>
            <a:ext cx="1403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en-US" altLang="zh-TW" sz="240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不信者</a:t>
            </a:r>
            <a:r>
              <a:rPr kumimoji="1" lang="en-US" altLang="zh-TW" sz="240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C142E9-54A8-4217-B1D3-D1BAA93CAE71}"/>
              </a:ext>
            </a:extLst>
          </p:cNvPr>
          <p:cNvSpPr txBox="1"/>
          <p:nvPr/>
        </p:nvSpPr>
        <p:spPr>
          <a:xfrm>
            <a:off x="11273" y="0"/>
            <a:ext cx="44193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阴间是一个暂时存在的、亡灵所在的灵界处所。</a:t>
            </a:r>
            <a:endParaRPr lang="en-US" sz="3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681" y="0"/>
            <a:ext cx="11828319" cy="6858000"/>
          </a:xfrm>
        </p:spPr>
        <p:txBody>
          <a:bodyPr>
            <a:noAutofit/>
          </a:bodyPr>
          <a:lstStyle/>
          <a:p>
            <a:pPr algn="l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思考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讨论题：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、对于赴羔羊婚宴需要穿光明洁白的细麻衣，我是否预备妥当？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、对于撒旦被捆绑又再一次被释放，发生歌革和玛各之战，我能理解并接受吗？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、案卷记载人一切所行的：上帝知道我的所思所行，对我今天的生活有怎样的警戒？</a:t>
            </a:r>
          </a:p>
        </p:txBody>
      </p:sp>
    </p:spTree>
    <p:extLst>
      <p:ext uri="{BB962C8B-B14F-4D97-AF65-F5344CB8AC3E}">
        <p14:creationId xmlns:p14="http://schemas.microsoft.com/office/powerpoint/2010/main" val="22263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通知：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、下周五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日，农历大年初一；暂停一次。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、下次：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19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日周五，启示录的查经：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21-22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章。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26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日，教会安排元宵节线上活动；没有查经。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大卫鲍森牧师 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《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启示录之谜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》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https://www.youtube.com/watch?v=5FKwCU4pxeI&amp;list=PL7Oj9M3ZswZVU224ug2FgcmSmwQ-2QUU6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日，开始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《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但以理书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》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查经。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666369413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49190</TotalTime>
  <Words>2933</Words>
  <Application>Microsoft Office PowerPoint</Application>
  <PresentationFormat>Widescreen</PresentationFormat>
  <Paragraphs>231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MingLiU</vt:lpstr>
      <vt:lpstr>SimHei</vt:lpstr>
      <vt:lpstr>SimSun</vt:lpstr>
      <vt:lpstr>Arial</vt:lpstr>
      <vt:lpstr>Calibri</vt:lpstr>
      <vt:lpstr>Georgia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3</cp:revision>
  <dcterms:created xsi:type="dcterms:W3CDTF">2020-11-05T21:27:14Z</dcterms:created>
  <dcterms:modified xsi:type="dcterms:W3CDTF">2021-02-06T03:50:29Z</dcterms:modified>
</cp:coreProperties>
</file>