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969" r:id="rId3"/>
    <p:sldId id="1110" r:id="rId4"/>
    <p:sldId id="1114" r:id="rId5"/>
    <p:sldId id="1115" r:id="rId6"/>
    <p:sldId id="1096" r:id="rId7"/>
    <p:sldId id="1080" r:id="rId8"/>
    <p:sldId id="1127" r:id="rId9"/>
    <p:sldId id="1128" r:id="rId10"/>
    <p:sldId id="1116" r:id="rId11"/>
    <p:sldId id="1099" r:id="rId12"/>
    <p:sldId id="1129" r:id="rId13"/>
    <p:sldId id="1137" r:id="rId14"/>
    <p:sldId id="1117" r:id="rId15"/>
    <p:sldId id="1105" r:id="rId16"/>
    <p:sldId id="1106" r:id="rId17"/>
    <p:sldId id="1130" r:id="rId18"/>
    <p:sldId id="1132" r:id="rId19"/>
    <p:sldId id="1118" r:id="rId20"/>
    <p:sldId id="1131" r:id="rId21"/>
    <p:sldId id="1119" r:id="rId22"/>
    <p:sldId id="1120" r:id="rId23"/>
    <p:sldId id="1133" r:id="rId24"/>
    <p:sldId id="1121" r:id="rId25"/>
    <p:sldId id="1122" r:id="rId26"/>
    <p:sldId id="1056" r:id="rId27"/>
    <p:sldId id="1134" r:id="rId28"/>
    <p:sldId id="1135" r:id="rId29"/>
    <p:sldId id="1138" r:id="rId30"/>
    <p:sldId id="113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94E851-E6A7-491D-95C6-4A29E9F72F32}" v="530" dt="2021-03-12T23:26:24.1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46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12T23:53:15.677" v="937" actId="20577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3-09T06:27:27.037" v="839" actId="47"/>
        <pc:sldMkLst>
          <pc:docMk/>
          <pc:sldMk cId="2306806390" sldId="84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3-09T06:26:50.702" v="838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3-09T06:26:50.702" v="838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9T06:33:08.003" v="891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3-09T06:33:08.003" v="891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06T03:36:17.392" v="824" actId="2057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06T03:36:17.392" v="824" actId="2057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39:37.823" v="108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2-26T15:39:37.823" v="108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del mod modAnim">
        <pc:chgData name="Chunping Xu" userId="a5962ba47313b1f5" providerId="LiveId" clId="{4694E851-E6A7-491D-95C6-4A29E9F72F32}" dt="2021-03-09T06:31:14.733" v="871" actId="4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">
        <pc:chgData name="Chunping Xu" userId="a5962ba47313b1f5" providerId="LiveId" clId="{4694E851-E6A7-491D-95C6-4A29E9F72F32}" dt="2021-02-26T15:40:53.634" v="114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2-26T15:40:53.634" v="114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1:09.600" v="119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2-26T15:41:09.600" v="119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2-26T15:57:39.988" v="152" actId="20577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2-26T15:57:39.988" v="152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del mod ord">
        <pc:chgData name="Chunping Xu" userId="a5962ba47313b1f5" providerId="LiveId" clId="{4694E851-E6A7-491D-95C6-4A29E9F72F32}" dt="2021-03-09T06:27:27.037" v="839" actId="47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del mod">
        <pc:chgData name="Chunping Xu" userId="a5962ba47313b1f5" providerId="LiveId" clId="{4694E851-E6A7-491D-95C6-4A29E9F72F32}" dt="2021-03-09T06:28:11.716" v="842" actId="47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4694E851-E6A7-491D-95C6-4A29E9F72F32}" dt="2021-03-09T06:27:51.874" v="840" actId="4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4694E851-E6A7-491D-95C6-4A29E9F72F32}" dt="2021-03-09T06:27:53.326" v="841" actId="4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09T06:31:26.643" v="872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3-09T06:31:26.643" v="872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 del">
        <pc:chgData name="Chunping Xu" userId="a5962ba47313b1f5" providerId="LiveId" clId="{4694E851-E6A7-491D-95C6-4A29E9F72F32}" dt="2021-03-09T06:31:45.914" v="873" actId="47"/>
        <pc:sldMkLst>
          <pc:docMk/>
          <pc:sldMk cId="4224964891" sldId="1119"/>
        </pc:sldMkLst>
      </pc:sldChg>
      <pc:sldChg chg="modSp mod">
        <pc:chgData name="Chunping Xu" userId="a5962ba47313b1f5" providerId="LiveId" clId="{4694E851-E6A7-491D-95C6-4A29E9F72F32}" dt="2021-03-12T23:53:15.677" v="937" actId="20577"/>
        <pc:sldMkLst>
          <pc:docMk/>
          <pc:sldMk cId="1434670935" sldId="1122"/>
        </pc:sldMkLst>
        <pc:spChg chg="mod">
          <ac:chgData name="Chunping Xu" userId="a5962ba47313b1f5" providerId="LiveId" clId="{4694E851-E6A7-491D-95C6-4A29E9F72F32}" dt="2021-03-12T23:53:15.677" v="937" actId="20577"/>
          <ac:spMkLst>
            <pc:docMk/>
            <pc:sldMk cId="1434670935" sldId="1122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4694E851-E6A7-491D-95C6-4A29E9F72F32}" dt="2021-03-12T23:23:02.122" v="911" actId="20577"/>
        <pc:sldMkLst>
          <pc:docMk/>
          <pc:sldMk cId="2654228899" sldId="1135"/>
        </pc:sldMkLst>
        <pc:spChg chg="mod">
          <ac:chgData name="Chunping Xu" userId="a5962ba47313b1f5" providerId="LiveId" clId="{4694E851-E6A7-491D-95C6-4A29E9F72F32}" dt="2021-03-12T23:23:02.122" v="911" actId="20577"/>
          <ac:spMkLst>
            <pc:docMk/>
            <pc:sldMk cId="2654228899" sldId="1135"/>
            <ac:spMk id="160782" creationId="{BDFD54D5-728E-4DE0-B8CD-BB0D37C84E5C}"/>
          </ac:spMkLst>
        </pc:spChg>
      </pc:sldChg>
      <pc:sldChg chg="new del">
        <pc:chgData name="Chunping Xu" userId="a5962ba47313b1f5" providerId="LiveId" clId="{4694E851-E6A7-491D-95C6-4A29E9F72F32}" dt="2021-03-12T22:02:34.075" v="894" actId="47"/>
        <pc:sldMkLst>
          <pc:docMk/>
          <pc:sldMk cId="3387168839" sldId="1136"/>
        </pc:sldMkLst>
      </pc:sldChg>
      <pc:sldChg chg="modSp add mod">
        <pc:chgData name="Chunping Xu" userId="a5962ba47313b1f5" providerId="LiveId" clId="{4694E851-E6A7-491D-95C6-4A29E9F72F32}" dt="2021-03-12T22:03:04.176" v="908" actId="20577"/>
        <pc:sldMkLst>
          <pc:docMk/>
          <pc:sldMk cId="970242031" sldId="1137"/>
        </pc:sldMkLst>
        <pc:spChg chg="mod">
          <ac:chgData name="Chunping Xu" userId="a5962ba47313b1f5" providerId="LiveId" clId="{4694E851-E6A7-491D-95C6-4A29E9F72F32}" dt="2021-03-12T22:03:04.176" v="908" actId="20577"/>
          <ac:spMkLst>
            <pc:docMk/>
            <pc:sldMk cId="970242031" sldId="1137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2T23:22:37.926" v="909"/>
        <pc:sldMkLst>
          <pc:docMk/>
          <pc:sldMk cId="4024519667" sldId="1138"/>
        </pc:sldMkLst>
      </pc:sldChg>
      <pc:sldChg chg="modSp add modAnim">
        <pc:chgData name="Chunping Xu" userId="a5962ba47313b1f5" providerId="LiveId" clId="{4694E851-E6A7-491D-95C6-4A29E9F72F32}" dt="2021-03-12T23:26:24.156" v="933"/>
        <pc:sldMkLst>
          <pc:docMk/>
          <pc:sldMk cId="1742232189" sldId="1139"/>
        </pc:sldMkLst>
        <pc:spChg chg="mod">
          <ac:chgData name="Chunping Xu" userId="a5962ba47313b1f5" providerId="LiveId" clId="{4694E851-E6A7-491D-95C6-4A29E9F72F32}" dt="2021-03-12T23:26:22.335" v="932" actId="1076"/>
          <ac:spMkLst>
            <pc:docMk/>
            <pc:sldMk cId="1742232189" sldId="1139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但 以 理 书</a:t>
            </a:r>
            <a:endParaRPr lang="en-US" altLang="zh-CN" sz="6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第二章</a:t>
            </a:r>
            <a:endParaRPr lang="en-US" altLang="zh-CN" sz="54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F394-D31D-439D-8AD8-3F7A2DD0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3720DB-81B7-4D12-8647-A2509C56908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68902666"/>
              </p:ext>
            </p:extLst>
          </p:nvPr>
        </p:nvGraphicFramePr>
        <p:xfrm>
          <a:off x="0" y="0"/>
          <a:ext cx="12192000" cy="6857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0018">
                  <a:extLst>
                    <a:ext uri="{9D8B030D-6E8A-4147-A177-3AD203B41FA5}">
                      <a16:colId xmlns:a16="http://schemas.microsoft.com/office/drawing/2014/main" val="809406945"/>
                    </a:ext>
                  </a:extLst>
                </a:gridCol>
                <a:gridCol w="1183364">
                  <a:extLst>
                    <a:ext uri="{9D8B030D-6E8A-4147-A177-3AD203B41FA5}">
                      <a16:colId xmlns:a16="http://schemas.microsoft.com/office/drawing/2014/main" val="242457720"/>
                    </a:ext>
                  </a:extLst>
                </a:gridCol>
                <a:gridCol w="1183364">
                  <a:extLst>
                    <a:ext uri="{9D8B030D-6E8A-4147-A177-3AD203B41FA5}">
                      <a16:colId xmlns:a16="http://schemas.microsoft.com/office/drawing/2014/main" val="3795725811"/>
                    </a:ext>
                  </a:extLst>
                </a:gridCol>
                <a:gridCol w="1171866">
                  <a:extLst>
                    <a:ext uri="{9D8B030D-6E8A-4147-A177-3AD203B41FA5}">
                      <a16:colId xmlns:a16="http://schemas.microsoft.com/office/drawing/2014/main" val="3875239238"/>
                    </a:ext>
                  </a:extLst>
                </a:gridCol>
                <a:gridCol w="2297661">
                  <a:extLst>
                    <a:ext uri="{9D8B030D-6E8A-4147-A177-3AD203B41FA5}">
                      <a16:colId xmlns:a16="http://schemas.microsoft.com/office/drawing/2014/main" val="1692577351"/>
                    </a:ext>
                  </a:extLst>
                </a:gridCol>
                <a:gridCol w="1046419">
                  <a:extLst>
                    <a:ext uri="{9D8B030D-6E8A-4147-A177-3AD203B41FA5}">
                      <a16:colId xmlns:a16="http://schemas.microsoft.com/office/drawing/2014/main" val="2965569866"/>
                    </a:ext>
                  </a:extLst>
                </a:gridCol>
                <a:gridCol w="4599308">
                  <a:extLst>
                    <a:ext uri="{9D8B030D-6E8A-4147-A177-3AD203B41FA5}">
                      <a16:colId xmlns:a16="http://schemas.microsoft.com/office/drawing/2014/main" val="3528205831"/>
                    </a:ext>
                  </a:extLst>
                </a:gridCol>
              </a:tblGrid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语言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年代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帝国时间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年龄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内容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3377444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第三人称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BC605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尼布甲尼撒王元年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但以理被掳及与三友被选侍王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600749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第三人称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BC604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尼布甲尼撒王</a:t>
                      </a:r>
                      <a:r>
                        <a:rPr lang="en-CA" sz="1800" dirty="0">
                          <a:effectLst/>
                        </a:rPr>
                        <a:t>2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但以理为王指明与讲解大像之梦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8262893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第三人称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亚兰文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BC600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尼布甲尼撒王</a:t>
                      </a:r>
                      <a:r>
                        <a:rPr lang="en-CA" sz="1800">
                          <a:effectLst/>
                        </a:rPr>
                        <a:t>5</a:t>
                      </a:r>
                      <a:r>
                        <a:rPr lang="zh-CN" sz="1800">
                          <a:effectLst/>
                        </a:rPr>
                        <a:t>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但以理的三友拒绝敬拜王之金像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8913259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亚兰文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BC570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尼布甲尼撒王</a:t>
                      </a:r>
                      <a:r>
                        <a:rPr lang="en-CA" sz="1800">
                          <a:effectLst/>
                        </a:rPr>
                        <a:t>35</a:t>
                      </a:r>
                      <a:r>
                        <a:rPr lang="zh-CN" sz="1800">
                          <a:effectLst/>
                        </a:rPr>
                        <a:t>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尼布甲尼撒王大树之梦及应验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7943765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BC555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伯沙撒王元年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但以理见四兽的异象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605902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BC553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伯沙撒王</a:t>
                      </a:r>
                      <a:r>
                        <a:rPr lang="en-CA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67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但以理见公羊与绵羊的异象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4239016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伯沙撒王</a:t>
                      </a:r>
                      <a:r>
                        <a:rPr lang="en-CA" sz="1800">
                          <a:effectLst/>
                        </a:rPr>
                        <a:t>16</a:t>
                      </a:r>
                      <a:r>
                        <a:rPr lang="zh-CN" sz="1800">
                          <a:effectLst/>
                        </a:rPr>
                        <a:t>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81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指头写字及伯沙撒王（巴比伦）被灭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9608932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dirty="0">
                          <a:effectLst/>
                        </a:rPr>
                        <a:t>古列</a:t>
                      </a:r>
                      <a:r>
                        <a:rPr lang="zh-CN" sz="1800" dirty="0">
                          <a:effectLst/>
                        </a:rPr>
                        <a:t>王元年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81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但以理从加百列获知七十个七的异象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6511580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dirty="0">
                          <a:effectLst/>
                        </a:rPr>
                        <a:t>古列</a:t>
                      </a:r>
                      <a:r>
                        <a:rPr lang="zh-CN" sz="1800" dirty="0">
                          <a:effectLst/>
                        </a:rPr>
                        <a:t>王</a:t>
                      </a:r>
                      <a:r>
                        <a:rPr lang="en-CA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但以理脱离狮子口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9374841"/>
                  </a:ext>
                </a:extLst>
              </a:tr>
              <a:tr h="1173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10-12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dirty="0">
                          <a:effectLst/>
                        </a:rPr>
                        <a:t>古列</a:t>
                      </a:r>
                      <a:r>
                        <a:rPr lang="zh-CN" sz="1800" dirty="0">
                          <a:effectLst/>
                        </a:rPr>
                        <a:t>王</a:t>
                      </a:r>
                      <a:r>
                        <a:rPr lang="en-CA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但以理从天使获知南北国交战及末时的异象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0552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84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8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第二章	但以理为王指明与讲解大像之梦。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BC604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岁）；地点：巴比伦王宫。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1-13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王要知道梦境与解梦，但巴比伦哲士们无法做到。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14-23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但以理和三友祈求上主施怜悯指明奥秘。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24-35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但以理为王寻回梦境。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36-45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但以理为王解梦。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46-49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但以理获王高抬重用。</a:t>
            </a:r>
          </a:p>
        </p:txBody>
      </p:sp>
    </p:spTree>
    <p:extLst>
      <p:ext uri="{BB962C8B-B14F-4D97-AF65-F5344CB8AC3E}">
        <p14:creationId xmlns:p14="http://schemas.microsoft.com/office/powerpoint/2010/main" val="93574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46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1-13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王要知道梦境与解梦，但巴比伦哲士们无法做到。</a:t>
            </a:r>
          </a:p>
        </p:txBody>
      </p:sp>
    </p:spTree>
    <p:extLst>
      <p:ext uri="{BB962C8B-B14F-4D97-AF65-F5344CB8AC3E}">
        <p14:creationId xmlns:p14="http://schemas.microsoft.com/office/powerpoint/2010/main" val="51614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尼布甲尼撒在位第二年，他做了梦，心里烦乱，不能睡觉。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王吩咐人将术士、用法术的、行邪术的，和迦勒底人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（星象家）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召来，要他们将王的梦告诉王，他们就来站在王前。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王对他们说：「我做了一梦，心里烦乱，要知道这是甚么梦。」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迦勒底人用亚兰的言语对王说：「愿王万岁！请将那梦告诉仆人，仆人就可以讲解。」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031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王回答迦勒底人说：「梦我已经忘了，你们若不将梦和梦的讲解告诉我，就必被凌迟，你们的房屋必成为粪堆；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你们若将梦和梦的讲解告诉我，就必从我这里得赠品和赏赐，并大尊荣。现在你们要将梦和梦的讲解告诉我。」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他们第二次对王说：「请王将梦告诉仆人，仆人就可以讲解。」</a:t>
            </a:r>
          </a:p>
        </p:txBody>
      </p:sp>
    </p:spTree>
    <p:extLst>
      <p:ext uri="{BB962C8B-B14F-4D97-AF65-F5344CB8AC3E}">
        <p14:creationId xmlns:p14="http://schemas.microsoft.com/office/powerpoint/2010/main" val="3860881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王回答说：「我准知道你们是故意迟延，因为你们知道那梦我已经忘了。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你们若不将梦告诉我，只有一法待你们；因为你们预备了谎言乱语向我说，要等候时势改变。现在你们要将梦告诉我，因我知道你们能将梦的讲解告诉我。」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迦勒底人在王面前回答说：「世上没有人能将王所问的事说出来；因为没有君王、大臣、掌权的向术士，或用法术的，或迦勒底人问过这样的事。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王所问的事甚难。除了不与世人同居的神明，没有人在王面前能说出来。」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762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因此，王气忿忿地大发烈怒，吩咐灭绝巴比伦所有的哲士。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于是命令发出，哲士将要见杀，人就寻找但以理和他的同伴，要杀他们。</a:t>
            </a:r>
          </a:p>
        </p:txBody>
      </p:sp>
    </p:spTree>
    <p:extLst>
      <p:ext uri="{BB962C8B-B14F-4D97-AF65-F5344CB8AC3E}">
        <p14:creationId xmlns:p14="http://schemas.microsoft.com/office/powerpoint/2010/main" val="1963077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61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1-13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王要知道梦境与解梦，但巴比伦哲士们无法做到。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14-23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但以理和三友祈求上主施怜悯指明奥秘。</a:t>
            </a:r>
          </a:p>
        </p:txBody>
      </p:sp>
    </p:spTree>
    <p:extLst>
      <p:ext uri="{BB962C8B-B14F-4D97-AF65-F5344CB8AC3E}">
        <p14:creationId xmlns:p14="http://schemas.microsoft.com/office/powerpoint/2010/main" val="82524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王的护卫长亚略出来，要杀巴比伦的哲士，但以理就用婉言回答他，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向王的护卫长亚略说：「王的命令为何这样紧急呢？」亚略就将情节告诉但以理。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但以理遂进去求王宽限，就可以将梦的讲解告诉王。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但以理回到他的居所，将这事告诉他的同伴哈拿尼雅、米沙利、亚撒利雅，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要他们祈求天上的上帝施怜悯，将这奥秘的事指明，免得但以理和他的同伴与巴比伦其余的哲士一同灭亡。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631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这奥秘的事就在夜间异象中给但以理显明，但以理便称颂天上的上帝。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但以理说：「上帝的名是应当称颂的！从亘古直到永远，因为智慧能力都属乎他。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他改变时候、日期，废王，立王，将智慧赐与智慧人，将知识赐与聪明人。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他显明深奥隐秘的事，知道暗中所有的，光明也与他同居。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我列祖的上帝啊，我感谢你，赞美你，因你将智慧才能赐给我，允准我们所求的，把王的事给我们指明。」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100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申命记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29:29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「隐秘的事是属耶和华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我们上帝的；惟有明显的事是永远属我们和我们子孙的，好叫我们遵行这律法上的一切话。」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242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80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1-13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王要知道梦境与解梦，但巴比伦哲士们无法做到。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14-23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但以理和三友祈求上主施怜悯指明奥秘。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24-35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但以理为王寻回梦境。</a:t>
            </a:r>
          </a:p>
        </p:txBody>
      </p:sp>
    </p:spTree>
    <p:extLst>
      <p:ext uri="{BB962C8B-B14F-4D97-AF65-F5344CB8AC3E}">
        <p14:creationId xmlns:p14="http://schemas.microsoft.com/office/powerpoint/2010/main" val="272034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于是，但以理进去见亚略，就是王所派灭绝巴比伦哲士的，对他说：「不要灭绝巴比伦的哲士，求你领我到王面前，我要将梦的讲解告诉王。」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亚略就急忙将但以理领到王面前，对王说：「我在被掳的犹大人中遇见一人，他能将梦的讲解告诉王。」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王问称为伯提沙撒的但以理说：「你能将我所做的梦和梦的讲解告诉我吗？」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但以理在王面前回答说：「王所问的那奥秘事，哲士、用法术的、术士、观兆的都不能告诉王；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只有一位在天上的上帝能显明奥秘的事。他已将日后必有的事指示尼布甲尼撒王。你的梦和你在床上脑中的异象是这样：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王啊，你在床上想到后来的事，那显明奥秘事的主把将来必有的事指示你。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至于那奥秘的事显明给我，并非因我的智慧胜过一切活人，乃为使王知道梦的讲解和心里的思念。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「王啊，你梦见一个大像，这像甚高，极其光耀，站在你面前，形状甚是可怕。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这像的头是精金的，胸膛和膀臂是银的，肚腹和腰是铜的，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腿是铁的，脚是半铁半泥的。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你观看，见有一块非人手凿出来的石头打在这像半铁半泥的脚上，把脚砸碎；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于是金、银、铜、铁、泥都一同砸得粉碎，成如夏天禾场上的糠秕，被风吹散，无处可寻。打碎这像的石头变成一座大山，充满天下。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149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90C110-4A77-49C2-A2F8-C2D7EE0F7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76" y="0"/>
            <a:ext cx="107576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68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47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1-13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王要知道梦境与解梦，但巴比伦哲士们无法做到。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14-23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但以理和三友祈求上主施怜悯指明奥秘。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24-35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但以理为王寻回梦境。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36-45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但以理为王解梦。</a:t>
            </a:r>
          </a:p>
        </p:txBody>
      </p:sp>
    </p:spTree>
    <p:extLst>
      <p:ext uri="{BB962C8B-B14F-4D97-AF65-F5344CB8AC3E}">
        <p14:creationId xmlns:p14="http://schemas.microsoft.com/office/powerpoint/2010/main" val="4211564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「这就是那梦。我们在王面前要讲解那梦。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王啊，你是诸王之王。天上的上帝已将国度、权柄、能力、尊荣都赐给你。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凡世人所住之地的走兽，并天空的飞鸟，他都交付你手，使你掌管这一切。你就是那金头。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在你以后必另兴一国，不及于你；又有第三国，就是铜的，必掌管天下。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989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第四国，必坚壮如铁，铁能打碎克制百物，又能压碎一切，那国也必打碎压制列国。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你既见像的脚和脚指头，一半是窑匠的泥，一半是铁，那国将来也必分开。你既见铁与泥搀杂，那国也必有铁的力量。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那脚指头，既是半铁半泥，那国也必半强半弱。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你既见铁与泥搀杂，那国民也必与各种人搀杂，却不能彼此相合，正如铁与泥不能相合一样。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625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当那列王在位的时候，天上的上帝必另立一国，永不败坏，也不归别国的人，却要打碎灭绝那一切国，这国必存到永远。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你既看见非人手凿出来的一块石头从山而出，打碎金、银、铜、铁、泥，那就是至大的上帝把后来必有的事给王指明。这梦准是这样，这讲解也是确实的。」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950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D0CF66-B564-4C51-93AC-D612BB45E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072" y="20144"/>
            <a:ext cx="3993619" cy="683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25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14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1-13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王要知道梦境与解梦，但巴比伦哲士们无法做到。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14-22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但以理和三友祈求上主施怜悯指明奥秘。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24-35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但以理为王寻回梦境。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36-45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但以理为王解梦。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46-49	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但以理获王高抬重用。</a:t>
            </a:r>
          </a:p>
        </p:txBody>
      </p:sp>
    </p:spTree>
    <p:extLst>
      <p:ext uri="{BB962C8B-B14F-4D97-AF65-F5344CB8AC3E}">
        <p14:creationId xmlns:p14="http://schemas.microsoft.com/office/powerpoint/2010/main" val="2020199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当时，尼布甲尼撒王俯伏在地，向但以理下拜，并且吩咐人给他奉上供物和香品。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王对但以理</a:t>
            </a:r>
            <a:r>
              <a:rPr lang="zh-CN" altLang="en-US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说：「你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既能显明这奥秘的事，你们的上帝诚然是万神之神、万王之主，又是显明奥秘事的。」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于是王高抬但以理，赏赐他许多上等礼物，派他管理巴比伦全省，又立他为总理，掌管巴比伦的一切哲士。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但以理求王，王就派沙得拉、米煞、亚伯尼歌管理巴比伦省的事务，只是但以理常在朝中侍立。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670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重点：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、上帝的超越与主权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(History=</a:t>
            </a:r>
            <a:r>
              <a:rPr lang="en-US" altLang="zh-CN" sz="3600" b="1" dirty="0" err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His+story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)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应用：不是谁做梦，都是异梦。基督徒不可算命、看星象。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019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申命记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「你到了耶和华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你上帝所赐之地，那些国民所行可憎恶的事，你不可学着行。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你们中间不可有人使儿女经火，也不可有占卜的、观兆的、用法术的、行邪术的、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用迷术的、交鬼的、行巫术的、过阴的。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凡行这些事的都为耶和华所憎恶；因那些国民行这可憎恶的事，所以耶和华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你的上帝将他们从你面前赶出。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你要在耶和华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你的上帝面前作完全人。」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295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重点：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、上帝的超越与主权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(History=</a:t>
            </a:r>
            <a:r>
              <a:rPr lang="en-US" altLang="zh-CN" sz="3600" b="1" dirty="0" err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His+story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)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应用：不是谁做梦，都是异梦。基督徒不可算命、看星象。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、但以理的祈求、仰望、与感恩。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应用：我们要持守感恩、谦卑的心，并要羡慕善工。</a:t>
            </a:r>
          </a:p>
        </p:txBody>
      </p:sp>
    </p:spTree>
    <p:extLst>
      <p:ext uri="{BB962C8B-B14F-4D97-AF65-F5344CB8AC3E}">
        <p14:creationId xmlns:p14="http://schemas.microsoft.com/office/powerpoint/2010/main" val="2654228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这奥秘的事就在夜间异象中给但以理显明，但以理便称颂天上的上帝。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但以理说：「上帝的名是应当称颂的！从亘古直到永远，因为智慧能力都属乎他。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他改变时候、日期，废王，立王，将智慧赐与智慧人，将知识赐与聪明人。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他显明深奥隐秘的事，知道暗中所有的，光明也与他同居。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我列祖的上帝啊，我感谢你，赞美你，因你将智慧才能赐给我，允准我们所求的，把王的事给我们指明。」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519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7549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下周五：第三章。</a:t>
            </a:r>
          </a:p>
        </p:txBody>
      </p:sp>
    </p:spTree>
    <p:extLst>
      <p:ext uri="{BB962C8B-B14F-4D97-AF65-F5344CB8AC3E}">
        <p14:creationId xmlns:p14="http://schemas.microsoft.com/office/powerpoint/2010/main" val="1742232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8890</TotalTime>
  <Words>3056</Words>
  <Application>Microsoft Office PowerPoint</Application>
  <PresentationFormat>Widescreen</PresentationFormat>
  <Paragraphs>175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SimSun</vt:lpstr>
      <vt:lpstr>Arial</vt:lpstr>
      <vt:lpstr>Calibri</vt:lpstr>
      <vt:lpstr>Calibri Light</vt:lpstr>
      <vt:lpstr>Georgia</vt:lpstr>
      <vt:lpstr>Trebuchet MS</vt:lpstr>
      <vt:lpstr>Office Theme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7</cp:revision>
  <dcterms:created xsi:type="dcterms:W3CDTF">2020-11-05T21:27:14Z</dcterms:created>
  <dcterms:modified xsi:type="dcterms:W3CDTF">2021-03-12T23:53:16Z</dcterms:modified>
</cp:coreProperties>
</file>