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969" r:id="rId3"/>
    <p:sldId id="845" r:id="rId4"/>
    <p:sldId id="1107" r:id="rId5"/>
    <p:sldId id="1118" r:id="rId6"/>
    <p:sldId id="1117" r:id="rId7"/>
    <p:sldId id="1109" r:id="rId8"/>
    <p:sldId id="1108" r:id="rId9"/>
    <p:sldId id="1110" r:id="rId10"/>
    <p:sldId id="1112" r:id="rId11"/>
    <p:sldId id="1113" r:id="rId12"/>
    <p:sldId id="1111" r:id="rId13"/>
    <p:sldId id="1114" r:id="rId14"/>
    <p:sldId id="1119" r:id="rId15"/>
    <p:sldId id="1098" r:id="rId16"/>
    <p:sldId id="1116" r:id="rId17"/>
    <p:sldId id="1115" r:id="rId18"/>
    <p:sldId id="1096" r:id="rId19"/>
    <p:sldId id="1080" r:id="rId20"/>
    <p:sldId id="1099" r:id="rId21"/>
    <p:sldId id="1105" r:id="rId22"/>
    <p:sldId id="1106" r:id="rId23"/>
    <p:sldId id="1056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94E851-E6A7-491D-95C6-4A29E9F72F32}" v="480" dt="2021-03-06T03:36:17.1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102" autoAdjust="0"/>
    <p:restoredTop sz="94660"/>
  </p:normalViewPr>
  <p:slideViewPr>
    <p:cSldViewPr snapToGrid="0">
      <p:cViewPr varScale="1">
        <p:scale>
          <a:sx n="74" d="100"/>
          <a:sy n="74" d="100"/>
        </p:scale>
        <p:origin x="96" y="1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6DEF5BAD-251A-49AC-A794-2B7378A18BD1}"/>
    <pc:docChg chg="undo redo custSel addSld delSld modSld sldOrd">
      <pc:chgData name="Chunping Xu" userId="a5962ba47313b1f5" providerId="LiveId" clId="{6DEF5BAD-251A-49AC-A794-2B7378A18BD1}" dt="2020-11-07T03:32:35.682" v="692"/>
      <pc:docMkLst>
        <pc:docMk/>
      </pc:docMkLst>
      <pc:sldChg chg="add modAnim">
        <pc:chgData name="Chunping Xu" userId="a5962ba47313b1f5" providerId="LiveId" clId="{6DEF5BAD-251A-49AC-A794-2B7378A18BD1}" dt="2020-11-07T03:10:13.471" v="601"/>
        <pc:sldMkLst>
          <pc:docMk/>
          <pc:sldMk cId="0" sldId="257"/>
        </pc:sldMkLst>
      </pc:sldChg>
      <pc:sldChg chg="add del">
        <pc:chgData name="Chunping Xu" userId="a5962ba47313b1f5" providerId="LiveId" clId="{6DEF5BAD-251A-49AC-A794-2B7378A18BD1}" dt="2020-11-07T03:11:34.984" v="602" actId="47"/>
        <pc:sldMkLst>
          <pc:docMk/>
          <pc:sldMk cId="0" sldId="258"/>
        </pc:sldMkLst>
      </pc:sldChg>
      <pc:sldChg chg="add del modAnim">
        <pc:chgData name="Chunping Xu" userId="a5962ba47313b1f5" providerId="LiveId" clId="{6DEF5BAD-251A-49AC-A794-2B7378A18BD1}" dt="2020-11-07T03:12:19.906" v="604"/>
        <pc:sldMkLst>
          <pc:docMk/>
          <pc:sldMk cId="0" sldId="259"/>
        </pc:sldMkLst>
      </pc:sldChg>
      <pc:sldChg chg="add del">
        <pc:chgData name="Chunping Xu" userId="a5962ba47313b1f5" providerId="LiveId" clId="{6DEF5BAD-251A-49AC-A794-2B7378A18BD1}" dt="2020-11-07T03:11:46.882" v="603" actId="47"/>
        <pc:sldMkLst>
          <pc:docMk/>
          <pc:sldMk cId="0" sldId="260"/>
        </pc:sldMkLst>
      </pc:sldChg>
      <pc:sldChg chg="add modAnim">
        <pc:chgData name="Chunping Xu" userId="a5962ba47313b1f5" providerId="LiveId" clId="{6DEF5BAD-251A-49AC-A794-2B7378A18BD1}" dt="2020-11-07T03:12:45.499" v="605"/>
        <pc:sldMkLst>
          <pc:docMk/>
          <pc:sldMk cId="0" sldId="261"/>
        </pc:sldMkLst>
      </pc:sldChg>
      <pc:sldChg chg="add modAnim">
        <pc:chgData name="Chunping Xu" userId="a5962ba47313b1f5" providerId="LiveId" clId="{6DEF5BAD-251A-49AC-A794-2B7378A18BD1}" dt="2020-11-07T03:13:01.830" v="606"/>
        <pc:sldMkLst>
          <pc:docMk/>
          <pc:sldMk cId="0" sldId="262"/>
        </pc:sldMkLst>
      </pc:sldChg>
      <pc:sldChg chg="add modAnim">
        <pc:chgData name="Chunping Xu" userId="a5962ba47313b1f5" providerId="LiveId" clId="{6DEF5BAD-251A-49AC-A794-2B7378A18BD1}" dt="2020-11-07T03:13:18.431" v="607"/>
        <pc:sldMkLst>
          <pc:docMk/>
          <pc:sldMk cId="0" sldId="263"/>
        </pc:sldMkLst>
      </pc:sldChg>
      <pc:sldChg chg="add del">
        <pc:chgData name="Chunping Xu" userId="a5962ba47313b1f5" providerId="LiveId" clId="{6DEF5BAD-251A-49AC-A794-2B7378A18BD1}" dt="2020-11-07T03:13:31.556" v="608" actId="47"/>
        <pc:sldMkLst>
          <pc:docMk/>
          <pc:sldMk cId="0" sldId="264"/>
        </pc:sldMkLst>
      </pc:sldChg>
      <pc:sldChg chg="add del">
        <pc:chgData name="Chunping Xu" userId="a5962ba47313b1f5" providerId="LiveId" clId="{6DEF5BAD-251A-49AC-A794-2B7378A18BD1}" dt="2020-11-07T02:38:20.730" v="428" actId="47"/>
        <pc:sldMkLst>
          <pc:docMk/>
          <pc:sldMk cId="0" sldId="265"/>
        </pc:sldMkLst>
      </pc:sldChg>
      <pc:sldChg chg="add del setBg">
        <pc:chgData name="Chunping Xu" userId="a5962ba47313b1f5" providerId="LiveId" clId="{6DEF5BAD-251A-49AC-A794-2B7378A18BD1}" dt="2020-11-07T02:38:21.398" v="429" actId="47"/>
        <pc:sldMkLst>
          <pc:docMk/>
          <pc:sldMk cId="0" sldId="266"/>
        </pc:sldMkLst>
      </pc:sldChg>
      <pc:sldChg chg="add">
        <pc:chgData name="Chunping Xu" userId="a5962ba47313b1f5" providerId="LiveId" clId="{6DEF5BAD-251A-49AC-A794-2B7378A18BD1}" dt="2020-11-07T00:17:19.587" v="175"/>
        <pc:sldMkLst>
          <pc:docMk/>
          <pc:sldMk cId="0" sldId="267"/>
        </pc:sldMkLst>
      </pc:sldChg>
      <pc:sldChg chg="add del">
        <pc:chgData name="Chunping Xu" userId="a5962ba47313b1f5" providerId="LiveId" clId="{6DEF5BAD-251A-49AC-A794-2B7378A18BD1}" dt="2020-11-07T02:38:32.149" v="430" actId="47"/>
        <pc:sldMkLst>
          <pc:docMk/>
          <pc:sldMk cId="0" sldId="272"/>
        </pc:sldMkLst>
      </pc:sldChg>
      <pc:sldChg chg="modSp add modAnim">
        <pc:chgData name="Chunping Xu" userId="a5962ba47313b1f5" providerId="LiveId" clId="{6DEF5BAD-251A-49AC-A794-2B7378A18BD1}" dt="2020-11-07T03:27:34.902" v="645" actId="207"/>
        <pc:sldMkLst>
          <pc:docMk/>
          <pc:sldMk cId="0" sldId="273"/>
        </pc:sldMkLst>
        <pc:spChg chg="mod">
          <ac:chgData name="Chunping Xu" userId="a5962ba47313b1f5" providerId="LiveId" clId="{6DEF5BAD-251A-49AC-A794-2B7378A18BD1}" dt="2020-11-07T03:27:34.902" v="645" actId="207"/>
          <ac:spMkLst>
            <pc:docMk/>
            <pc:sldMk cId="0" sldId="273"/>
            <ac:spMk id="19471" creationId="{8A344953-AC12-4C5D-BEC4-E5319DB1A2AF}"/>
          </ac:spMkLst>
        </pc:spChg>
      </pc:sldChg>
      <pc:sldChg chg="add modAnim">
        <pc:chgData name="Chunping Xu" userId="a5962ba47313b1f5" providerId="LiveId" clId="{6DEF5BAD-251A-49AC-A794-2B7378A18BD1}" dt="2020-11-07T03:13:58.369" v="610"/>
        <pc:sldMkLst>
          <pc:docMk/>
          <pc:sldMk cId="0" sldId="274"/>
        </pc:sldMkLst>
      </pc:sldChg>
      <pc:sldChg chg="modSp add ord modAnim">
        <pc:chgData name="Chunping Xu" userId="a5962ba47313b1f5" providerId="LiveId" clId="{6DEF5BAD-251A-49AC-A794-2B7378A18BD1}" dt="2020-11-07T03:14:12.904" v="611"/>
        <pc:sldMkLst>
          <pc:docMk/>
          <pc:sldMk cId="0" sldId="275"/>
        </pc:sldMkLst>
        <pc:spChg chg="mod">
          <ac:chgData name="Chunping Xu" userId="a5962ba47313b1f5" providerId="LiveId" clId="{6DEF5BAD-251A-49AC-A794-2B7378A18BD1}" dt="2020-11-07T02:51:58.822" v="505" actId="207"/>
          <ac:spMkLst>
            <pc:docMk/>
            <pc:sldMk cId="0" sldId="275"/>
            <ac:spMk id="21507" creationId="{73A68590-B4D2-407B-85D1-E3D18350E6B8}"/>
          </ac:spMkLst>
        </pc:spChg>
      </pc:sldChg>
      <pc:sldChg chg="addSp modSp add del mod modAnim">
        <pc:chgData name="Chunping Xu" userId="a5962ba47313b1f5" providerId="LiveId" clId="{6DEF5BAD-251A-49AC-A794-2B7378A18BD1}" dt="2020-11-07T03:14:57.128" v="614" actId="47"/>
        <pc:sldMkLst>
          <pc:docMk/>
          <pc:sldMk cId="0" sldId="403"/>
        </pc:sldMkLst>
        <pc:spChg chg="mod">
          <ac:chgData name="Chunping Xu" userId="a5962ba47313b1f5" providerId="LiveId" clId="{6DEF5BAD-251A-49AC-A794-2B7378A18BD1}" dt="2020-11-07T02:53:09.855" v="509" actId="1076"/>
          <ac:spMkLst>
            <pc:docMk/>
            <pc:sldMk cId="0" sldId="403"/>
            <ac:spMk id="2" creationId="{7BFEB718-A145-42CB-9EE0-F9E5CDB15A3D}"/>
          </ac:spMkLst>
        </pc:spChg>
        <pc:spChg chg="add mod">
          <ac:chgData name="Chunping Xu" userId="a5962ba47313b1f5" providerId="LiveId" clId="{6DEF5BAD-251A-49AC-A794-2B7378A18BD1}" dt="2020-11-07T02:53:30.386" v="513" actId="167"/>
          <ac:spMkLst>
            <pc:docMk/>
            <pc:sldMk cId="0" sldId="403"/>
            <ac:spMk id="56" creationId="{868B0659-4FC8-468F-93CC-36C5DEC4F37D}"/>
          </ac:spMkLst>
        </pc:spChg>
        <pc:spChg chg="mod">
          <ac:chgData name="Chunping Xu" userId="a5962ba47313b1f5" providerId="LiveId" clId="{6DEF5BAD-251A-49AC-A794-2B7378A18BD1}" dt="2020-11-07T02:52:18.563" v="506" actId="1076"/>
          <ac:spMkLst>
            <pc:docMk/>
            <pc:sldMk cId="0" sldId="403"/>
            <ac:spMk id="152624" creationId="{0E7F9FD9-262D-4ECD-8759-72B04B8E78E2}"/>
          </ac:spMkLst>
        </pc:spChg>
        <pc:spChg chg="mod">
          <ac:chgData name="Chunping Xu" userId="a5962ba47313b1f5" providerId="LiveId" clId="{6DEF5BAD-251A-49AC-A794-2B7378A18BD1}" dt="2020-11-07T02:53:54.647" v="515" actId="207"/>
          <ac:spMkLst>
            <pc:docMk/>
            <pc:sldMk cId="0" sldId="403"/>
            <ac:spMk id="152630" creationId="{C8AA0B3B-4669-4D4E-AA68-059F898C511C}"/>
          </ac:spMkLst>
        </pc:spChg>
        <pc:picChg chg="add mod">
          <ac:chgData name="Chunping Xu" userId="a5962ba47313b1f5" providerId="LiveId" clId="{6DEF5BAD-251A-49AC-A794-2B7378A18BD1}" dt="2020-11-07T02:53:43.603" v="514" actId="1076"/>
          <ac:picMkLst>
            <pc:docMk/>
            <pc:sldMk cId="0" sldId="403"/>
            <ac:picMk id="5" creationId="{A2EC286F-9324-4F2D-A436-3121AD89EA79}"/>
          </ac:picMkLst>
        </pc:picChg>
      </pc:sldChg>
      <pc:sldChg chg="modSp add modAnim">
        <pc:chgData name="Chunping Xu" userId="a5962ba47313b1f5" providerId="LiveId" clId="{6DEF5BAD-251A-49AC-A794-2B7378A18BD1}" dt="2020-11-07T03:14:22.496" v="612"/>
        <pc:sldMkLst>
          <pc:docMk/>
          <pc:sldMk cId="0" sldId="405"/>
        </pc:sldMkLst>
        <pc:spChg chg="mod">
          <ac:chgData name="Chunping Xu" userId="a5962ba47313b1f5" providerId="LiveId" clId="{6DEF5BAD-251A-49AC-A794-2B7378A18BD1}" dt="2020-11-07T02:51:48.573" v="504" actId="207"/>
          <ac:spMkLst>
            <pc:docMk/>
            <pc:sldMk cId="0" sldId="405"/>
            <ac:spMk id="154627" creationId="{D7A0A186-1B24-430E-B746-DCDEC40981C6}"/>
          </ac:spMkLst>
        </pc:spChg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49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1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22"/>
        </pc:sldMkLst>
      </pc:sldChg>
      <pc:sldChg chg="addSp delSp modSp add del mod">
        <pc:chgData name="Chunping Xu" userId="a5962ba47313b1f5" providerId="LiveId" clId="{6DEF5BAD-251A-49AC-A794-2B7378A18BD1}" dt="2020-11-06T23:42:44.845" v="171" actId="21"/>
        <pc:sldMkLst>
          <pc:docMk/>
          <pc:sldMk cId="0" sldId="535"/>
        </pc:sldMkLst>
        <pc:spChg chg="del mod">
          <ac:chgData name="Chunping Xu" userId="a5962ba47313b1f5" providerId="LiveId" clId="{6DEF5BAD-251A-49AC-A794-2B7378A18BD1}" dt="2020-11-06T23:42:27.401" v="168" actId="21"/>
          <ac:spMkLst>
            <pc:docMk/>
            <pc:sldMk cId="0" sldId="535"/>
            <ac:spMk id="2" creationId="{00000000-0000-0000-0000-000000000000}"/>
          </ac:spMkLst>
        </pc:spChg>
        <pc:spChg chg="add del mod">
          <ac:chgData name="Chunping Xu" userId="a5962ba47313b1f5" providerId="LiveId" clId="{6DEF5BAD-251A-49AC-A794-2B7378A18BD1}" dt="2020-11-06T23:42:44.845" v="171" actId="21"/>
          <ac:spMkLst>
            <pc:docMk/>
            <pc:sldMk cId="0" sldId="535"/>
            <ac:spMk id="5" creationId="{210F85A2-4061-4762-AF6C-5543D72A20B2}"/>
          </ac:spMkLst>
        </pc:spChg>
        <pc:picChg chg="add del">
          <ac:chgData name="Chunping Xu" userId="a5962ba47313b1f5" providerId="LiveId" clId="{6DEF5BAD-251A-49AC-A794-2B7378A18BD1}" dt="2020-11-06T23:42:37.416" v="170" actId="21"/>
          <ac:picMkLst>
            <pc:docMk/>
            <pc:sldMk cId="0" sldId="535"/>
            <ac:picMk id="4" creationId="{00000000-0000-0000-0000-000000000000}"/>
          </ac:picMkLst>
        </pc:picChg>
      </pc:sldChg>
      <pc:sldChg chg="add del">
        <pc:chgData name="Chunping Xu" userId="a5962ba47313b1f5" providerId="LiveId" clId="{6DEF5BAD-251A-49AC-A794-2B7378A18BD1}" dt="2020-11-07T02:56:47.937" v="531" actId="47"/>
        <pc:sldMkLst>
          <pc:docMk/>
          <pc:sldMk cId="0" sldId="539"/>
        </pc:sldMkLst>
      </pc:sldChg>
      <pc:sldChg chg="add del">
        <pc:chgData name="Chunping Xu" userId="a5962ba47313b1f5" providerId="LiveId" clId="{6DEF5BAD-251A-49AC-A794-2B7378A18BD1}" dt="2020-11-05T21:31:05.113" v="11" actId="47"/>
        <pc:sldMkLst>
          <pc:docMk/>
          <pc:sldMk cId="0" sldId="548"/>
        </pc:sldMkLst>
      </pc:sldChg>
      <pc:sldChg chg="modSp add del mod modAnim">
        <pc:chgData name="Chunping Xu" userId="a5962ba47313b1f5" providerId="LiveId" clId="{6DEF5BAD-251A-49AC-A794-2B7378A18BD1}" dt="2020-11-07T03:15:35.477" v="618"/>
        <pc:sldMkLst>
          <pc:docMk/>
          <pc:sldMk cId="0" sldId="549"/>
        </pc:sldMkLst>
        <pc:spChg chg="mod">
          <ac:chgData name="Chunping Xu" userId="a5962ba47313b1f5" providerId="LiveId" clId="{6DEF5BAD-251A-49AC-A794-2B7378A18BD1}" dt="2020-11-07T02:09:50.304" v="206"/>
          <ac:spMkLst>
            <pc:docMk/>
            <pc:sldMk cId="0" sldId="549"/>
            <ac:spMk id="3" creationId="{00000000-0000-0000-0000-000000000000}"/>
          </ac:spMkLst>
        </pc:spChg>
      </pc:sldChg>
      <pc:sldChg chg="add del ord">
        <pc:chgData name="Chunping Xu" userId="a5962ba47313b1f5" providerId="LiveId" clId="{6DEF5BAD-251A-49AC-A794-2B7378A18BD1}" dt="2020-11-06T23:47:37.824" v="173"/>
        <pc:sldMkLst>
          <pc:docMk/>
          <pc:sldMk cId="0" sldId="55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4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4"/>
        </pc:sldMkLst>
      </pc:sldChg>
      <pc:sldChg chg="modSp add del mod">
        <pc:chgData name="Chunping Xu" userId="a5962ba47313b1f5" providerId="LiveId" clId="{6DEF5BAD-251A-49AC-A794-2B7378A18BD1}" dt="2020-11-06T04:50:36.227" v="75" actId="255"/>
        <pc:sldMkLst>
          <pc:docMk/>
          <pc:sldMk cId="2574250617" sldId="835"/>
        </pc:sldMkLst>
        <pc:spChg chg="mod">
          <ac:chgData name="Chunping Xu" userId="a5962ba47313b1f5" providerId="LiveId" clId="{6DEF5BAD-251A-49AC-A794-2B7378A18BD1}" dt="2020-11-06T04:50:36.227" v="75" actId="255"/>
          <ac:spMkLst>
            <pc:docMk/>
            <pc:sldMk cId="2574250617" sldId="835"/>
            <ac:spMk id="441" creationId="{00000000-0000-0000-0000-000000000000}"/>
          </ac:spMkLst>
        </pc:spChg>
      </pc:sldChg>
      <pc:sldChg chg="addSp delSp add del">
        <pc:chgData name="Chunping Xu" userId="a5962ba47313b1f5" providerId="LiveId" clId="{6DEF5BAD-251A-49AC-A794-2B7378A18BD1}" dt="2020-11-07T02:06:31.790" v="176" actId="47"/>
        <pc:sldMkLst>
          <pc:docMk/>
          <pc:sldMk cId="2528803733" sldId="843"/>
        </pc:sldMkLst>
        <pc:picChg chg="add del">
          <ac:chgData name="Chunping Xu" userId="a5962ba47313b1f5" providerId="LiveId" clId="{6DEF5BAD-251A-49AC-A794-2B7378A18BD1}" dt="2020-11-05T21:30:42.084" v="7"/>
          <ac:picMkLst>
            <pc:docMk/>
            <pc:sldMk cId="2528803733" sldId="843"/>
            <ac:picMk id="2" creationId="{CD779C22-DEFD-4C99-8A25-BC51D740F6AA}"/>
          </ac:picMkLst>
        </pc:picChg>
      </pc:sldChg>
      <pc:sldChg chg="add del">
        <pc:chgData name="Chunping Xu" userId="a5962ba47313b1f5" providerId="LiveId" clId="{6DEF5BAD-251A-49AC-A794-2B7378A18BD1}" dt="2020-11-07T02:37:20.351" v="421" actId="47"/>
        <pc:sldMkLst>
          <pc:docMk/>
          <pc:sldMk cId="0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125448393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6890483" sldId="845"/>
        </pc:sldMkLst>
      </pc:sldChg>
      <pc:sldChg chg="new del">
        <pc:chgData name="Chunping Xu" userId="a5962ba47313b1f5" providerId="LiveId" clId="{6DEF5BAD-251A-49AC-A794-2B7378A18BD1}" dt="2020-11-07T02:06:43.070" v="178" actId="680"/>
        <pc:sldMkLst>
          <pc:docMk/>
          <pc:sldMk cId="2009025152" sldId="845"/>
        </pc:sldMkLst>
      </pc:sldChg>
      <pc:sldChg chg="modSp add mod">
        <pc:chgData name="Chunping Xu" userId="a5962ba47313b1f5" providerId="LiveId" clId="{6DEF5BAD-251A-49AC-A794-2B7378A18BD1}" dt="2020-11-07T03:15:19.031" v="616" actId="255"/>
        <pc:sldMkLst>
          <pc:docMk/>
          <pc:sldMk cId="2306806390" sldId="845"/>
        </pc:sldMkLst>
        <pc:spChg chg="mod">
          <ac:chgData name="Chunping Xu" userId="a5962ba47313b1f5" providerId="LiveId" clId="{6DEF5BAD-251A-49AC-A794-2B7378A18BD1}" dt="2020-11-07T03:15:19.031" v="616" actId="255"/>
          <ac:spMkLst>
            <pc:docMk/>
            <pc:sldMk cId="2306806390" sldId="84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5:51.936" v="620"/>
        <pc:sldMkLst>
          <pc:docMk/>
          <pc:sldMk cId="807174776" sldId="846"/>
        </pc:sldMkLst>
        <pc:spChg chg="mod">
          <ac:chgData name="Chunping Xu" userId="a5962ba47313b1f5" providerId="LiveId" clId="{6DEF5BAD-251A-49AC-A794-2B7378A18BD1}" dt="2020-11-07T02:10:38.321" v="220"/>
          <ac:spMkLst>
            <pc:docMk/>
            <pc:sldMk cId="807174776" sldId="84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489066414" sldId="847"/>
        </pc:sldMkLst>
      </pc:sldChg>
      <pc:sldChg chg="modSp add mod">
        <pc:chgData name="Chunping Xu" userId="a5962ba47313b1f5" providerId="LiveId" clId="{6DEF5BAD-251A-49AC-A794-2B7378A18BD1}" dt="2020-11-07T02:14:06.637" v="244" actId="20577"/>
        <pc:sldMkLst>
          <pc:docMk/>
          <pc:sldMk cId="3634143929" sldId="847"/>
        </pc:sldMkLst>
        <pc:spChg chg="mod">
          <ac:chgData name="Chunping Xu" userId="a5962ba47313b1f5" providerId="LiveId" clId="{6DEF5BAD-251A-49AC-A794-2B7378A18BD1}" dt="2020-11-07T02:14:06.637" v="244" actId="20577"/>
          <ac:spMkLst>
            <pc:docMk/>
            <pc:sldMk cId="3634143929" sldId="847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15:27.446" v="262" actId="6549"/>
        <pc:sldMkLst>
          <pc:docMk/>
          <pc:sldMk cId="2572320318" sldId="848"/>
        </pc:sldMkLst>
        <pc:spChg chg="mod">
          <ac:chgData name="Chunping Xu" userId="a5962ba47313b1f5" providerId="LiveId" clId="{6DEF5BAD-251A-49AC-A794-2B7378A18BD1}" dt="2020-11-07T02:15:27.446" v="262" actId="6549"/>
          <ac:spMkLst>
            <pc:docMk/>
            <pc:sldMk cId="2572320318" sldId="848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59:02.990" v="533" actId="20577"/>
        <pc:sldMkLst>
          <pc:docMk/>
          <pc:sldMk cId="1087646603" sldId="849"/>
        </pc:sldMkLst>
        <pc:spChg chg="mod">
          <ac:chgData name="Chunping Xu" userId="a5962ba47313b1f5" providerId="LiveId" clId="{6DEF5BAD-251A-49AC-A794-2B7378A18BD1}" dt="2020-11-07T02:59:02.990" v="533" actId="20577"/>
          <ac:spMkLst>
            <pc:docMk/>
            <pc:sldMk cId="1087646603" sldId="849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1:32.930" v="322" actId="6549"/>
        <pc:sldMkLst>
          <pc:docMk/>
          <pc:sldMk cId="990619112" sldId="850"/>
        </pc:sldMkLst>
        <pc:spChg chg="mod">
          <ac:chgData name="Chunping Xu" userId="a5962ba47313b1f5" providerId="LiveId" clId="{6DEF5BAD-251A-49AC-A794-2B7378A18BD1}" dt="2020-11-07T02:21:32.930" v="322" actId="6549"/>
          <ac:spMkLst>
            <pc:docMk/>
            <pc:sldMk cId="990619112" sldId="850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6:06.269" v="622"/>
        <pc:sldMkLst>
          <pc:docMk/>
          <pc:sldMk cId="133730437" sldId="851"/>
        </pc:sldMkLst>
        <pc:spChg chg="mod">
          <ac:chgData name="Chunping Xu" userId="a5962ba47313b1f5" providerId="LiveId" clId="{6DEF5BAD-251A-49AC-A794-2B7378A18BD1}" dt="2020-11-07T02:22:50.562" v="329" actId="20577"/>
          <ac:spMkLst>
            <pc:docMk/>
            <pc:sldMk cId="133730437" sldId="85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4175321" sldId="852"/>
        </pc:sldMkLst>
      </pc:sldChg>
      <pc:sldChg chg="modSp add mod modAnim">
        <pc:chgData name="Chunping Xu" userId="a5962ba47313b1f5" providerId="LiveId" clId="{6DEF5BAD-251A-49AC-A794-2B7378A18BD1}" dt="2020-11-07T03:22:34.799" v="643" actId="207"/>
        <pc:sldMkLst>
          <pc:docMk/>
          <pc:sldMk cId="2833510755" sldId="852"/>
        </pc:sldMkLst>
        <pc:spChg chg="mod">
          <ac:chgData name="Chunping Xu" userId="a5962ba47313b1f5" providerId="LiveId" clId="{6DEF5BAD-251A-49AC-A794-2B7378A18BD1}" dt="2020-11-07T03:22:34.799" v="643" actId="207"/>
          <ac:spMkLst>
            <pc:docMk/>
            <pc:sldMk cId="2833510755" sldId="85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8:42.663" v="370" actId="207"/>
        <pc:sldMkLst>
          <pc:docMk/>
          <pc:sldMk cId="1921892509" sldId="853"/>
        </pc:sldMkLst>
        <pc:spChg chg="mod">
          <ac:chgData name="Chunping Xu" userId="a5962ba47313b1f5" providerId="LiveId" clId="{6DEF5BAD-251A-49AC-A794-2B7378A18BD1}" dt="2020-11-07T02:28:42.663" v="370" actId="207"/>
          <ac:spMkLst>
            <pc:docMk/>
            <pc:sldMk cId="1921892509" sldId="85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354063081" sldId="853"/>
        </pc:sldMkLst>
      </pc:sldChg>
      <pc:sldChg chg="modSp add mod modAnim">
        <pc:chgData name="Chunping Xu" userId="a5962ba47313b1f5" providerId="LiveId" clId="{6DEF5BAD-251A-49AC-A794-2B7378A18BD1}" dt="2020-11-07T03:16:39.650" v="624"/>
        <pc:sldMkLst>
          <pc:docMk/>
          <pc:sldMk cId="2748220613" sldId="854"/>
        </pc:sldMkLst>
        <pc:spChg chg="mod">
          <ac:chgData name="Chunping Xu" userId="a5962ba47313b1f5" providerId="LiveId" clId="{6DEF5BAD-251A-49AC-A794-2B7378A18BD1}" dt="2020-11-07T02:30:05.737" v="380" actId="20577"/>
          <ac:spMkLst>
            <pc:docMk/>
            <pc:sldMk cId="2748220613" sldId="854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24:31.009" v="644" actId="207"/>
        <pc:sldMkLst>
          <pc:docMk/>
          <pc:sldMk cId="152175547" sldId="855"/>
        </pc:sldMkLst>
        <pc:spChg chg="mod">
          <ac:chgData name="Chunping Xu" userId="a5962ba47313b1f5" providerId="LiveId" clId="{6DEF5BAD-251A-49AC-A794-2B7378A18BD1}" dt="2020-11-07T03:24:31.009" v="644" actId="207"/>
          <ac:spMkLst>
            <pc:docMk/>
            <pc:sldMk cId="152175547" sldId="85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1:32.045" v="687"/>
        <pc:sldMkLst>
          <pc:docMk/>
          <pc:sldMk cId="3315506790" sldId="856"/>
        </pc:sldMkLst>
        <pc:spChg chg="mod">
          <ac:chgData name="Chunping Xu" userId="a5962ba47313b1f5" providerId="LiveId" clId="{6DEF5BAD-251A-49AC-A794-2B7378A18BD1}" dt="2020-11-07T03:31:32.045" v="687"/>
          <ac:spMkLst>
            <pc:docMk/>
            <pc:sldMk cId="3315506790" sldId="856"/>
            <ac:spMk id="3" creationId="{00000000-0000-0000-0000-000000000000}"/>
          </ac:spMkLst>
        </pc:spChg>
      </pc:sldChg>
      <pc:sldChg chg="modSp add del mod ord">
        <pc:chgData name="Chunping Xu" userId="a5962ba47313b1f5" providerId="LiveId" clId="{6DEF5BAD-251A-49AC-A794-2B7378A18BD1}" dt="2020-11-07T02:40:09.401" v="434" actId="47"/>
        <pc:sldMkLst>
          <pc:docMk/>
          <pc:sldMk cId="3441521916" sldId="857"/>
        </pc:sldMkLst>
        <pc:spChg chg="mod">
          <ac:chgData name="Chunping Xu" userId="a5962ba47313b1f5" providerId="LiveId" clId="{6DEF5BAD-251A-49AC-A794-2B7378A18BD1}" dt="2020-11-07T02:35:44.757" v="417" actId="20577"/>
          <ac:spMkLst>
            <pc:docMk/>
            <pc:sldMk cId="3441521916" sldId="85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685081893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863908720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622053994" sldId="859"/>
        </pc:sldMkLst>
      </pc:sldChg>
      <pc:sldChg chg="add del modAnim">
        <pc:chgData name="Chunping Xu" userId="a5962ba47313b1f5" providerId="LiveId" clId="{6DEF5BAD-251A-49AC-A794-2B7378A18BD1}" dt="2020-11-07T03:31:03.598" v="656" actId="47"/>
        <pc:sldMkLst>
          <pc:docMk/>
          <pc:sldMk cId="1051198018" sldId="860"/>
        </pc:sldMkLst>
      </pc:sldChg>
      <pc:sldChg chg="modSp add del mod">
        <pc:chgData name="Chunping Xu" userId="a5962ba47313b1f5" providerId="LiveId" clId="{6DEF5BAD-251A-49AC-A794-2B7378A18BD1}" dt="2020-11-07T02:43:48.900" v="453" actId="47"/>
        <pc:sldMkLst>
          <pc:docMk/>
          <pc:sldMk cId="1489678941" sldId="861"/>
        </pc:sldMkLst>
        <pc:spChg chg="mod">
          <ac:chgData name="Chunping Xu" userId="a5962ba47313b1f5" providerId="LiveId" clId="{6DEF5BAD-251A-49AC-A794-2B7378A18BD1}" dt="2020-11-07T02:43:28.777" v="452" actId="20577"/>
          <ac:spMkLst>
            <pc:docMk/>
            <pc:sldMk cId="1489678941" sldId="861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0:10.375" v="654" actId="20577"/>
        <pc:sldMkLst>
          <pc:docMk/>
          <pc:sldMk cId="1883454960" sldId="862"/>
        </pc:sldMkLst>
        <pc:spChg chg="mod">
          <ac:chgData name="Chunping Xu" userId="a5962ba47313b1f5" providerId="LiveId" clId="{6DEF5BAD-251A-49AC-A794-2B7378A18BD1}" dt="2020-11-07T03:30:10.375" v="654" actId="20577"/>
          <ac:spMkLst>
            <pc:docMk/>
            <pc:sldMk cId="1883454960" sldId="862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265403355" sldId="862"/>
        </pc:sldMkLst>
      </pc:sldChg>
      <pc:sldChg chg="modSp add mod">
        <pc:chgData name="Chunping Xu" userId="a5962ba47313b1f5" providerId="LiveId" clId="{6DEF5BAD-251A-49AC-A794-2B7378A18BD1}" dt="2020-11-07T03:28:43.889" v="647" actId="20577"/>
        <pc:sldMkLst>
          <pc:docMk/>
          <pc:sldMk cId="2924587092" sldId="863"/>
        </pc:sldMkLst>
        <pc:spChg chg="mod">
          <ac:chgData name="Chunping Xu" userId="a5962ba47313b1f5" providerId="LiveId" clId="{6DEF5BAD-251A-49AC-A794-2B7378A18BD1}" dt="2020-11-07T03:28:43.889" v="647" actId="20577"/>
          <ac:spMkLst>
            <pc:docMk/>
            <pc:sldMk cId="2924587092" sldId="86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107169669" sldId="86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0519403" sldId="864"/>
        </pc:sldMkLst>
      </pc:sldChg>
      <pc:sldChg chg="modSp add mod">
        <pc:chgData name="Chunping Xu" userId="a5962ba47313b1f5" providerId="LiveId" clId="{6DEF5BAD-251A-49AC-A794-2B7378A18BD1}" dt="2020-11-07T02:45:48.625" v="468"/>
        <pc:sldMkLst>
          <pc:docMk/>
          <pc:sldMk cId="2854297783" sldId="864"/>
        </pc:sldMkLst>
        <pc:spChg chg="mod">
          <ac:chgData name="Chunping Xu" userId="a5962ba47313b1f5" providerId="LiveId" clId="{6DEF5BAD-251A-49AC-A794-2B7378A18BD1}" dt="2020-11-07T02:45:48.625" v="468"/>
          <ac:spMkLst>
            <pc:docMk/>
            <pc:sldMk cId="2854297783" sldId="864"/>
            <ac:spMk id="3" creationId="{00000000-0000-0000-0000-000000000000}"/>
          </ac:spMkLst>
        </pc:spChg>
      </pc:sldChg>
      <pc:sldChg chg="modSp add ord modAnim">
        <pc:chgData name="Chunping Xu" userId="a5962ba47313b1f5" providerId="LiveId" clId="{6DEF5BAD-251A-49AC-A794-2B7378A18BD1}" dt="2020-11-07T03:28:37.098" v="646" actId="207"/>
        <pc:sldMkLst>
          <pc:docMk/>
          <pc:sldMk cId="2071046613" sldId="865"/>
        </pc:sldMkLst>
        <pc:spChg chg="mod">
          <ac:chgData name="Chunping Xu" userId="a5962ba47313b1f5" providerId="LiveId" clId="{6DEF5BAD-251A-49AC-A794-2B7378A18BD1}" dt="2020-11-07T03:28:37.098" v="646" actId="207"/>
          <ac:spMkLst>
            <pc:docMk/>
            <pc:sldMk cId="2071046613" sldId="865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771223605" sldId="865"/>
        </pc:sldMkLst>
      </pc:sldChg>
      <pc:sldChg chg="modSp add mod modAnim">
        <pc:chgData name="Chunping Xu" userId="a5962ba47313b1f5" providerId="LiveId" clId="{6DEF5BAD-251A-49AC-A794-2B7378A18BD1}" dt="2020-11-07T03:32:35.682" v="692"/>
        <pc:sldMkLst>
          <pc:docMk/>
          <pc:sldMk cId="2454471397" sldId="866"/>
        </pc:sldMkLst>
        <pc:spChg chg="mod">
          <ac:chgData name="Chunping Xu" userId="a5962ba47313b1f5" providerId="LiveId" clId="{6DEF5BAD-251A-49AC-A794-2B7378A18BD1}" dt="2020-11-07T03:32:27.248" v="690"/>
          <ac:spMkLst>
            <pc:docMk/>
            <pc:sldMk cId="2454471397" sldId="86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050489150" sldId="866"/>
        </pc:sldMkLst>
      </pc:sldChg>
      <pc:sldChg chg="modSp add del mod">
        <pc:chgData name="Chunping Xu" userId="a5962ba47313b1f5" providerId="LiveId" clId="{6DEF5BAD-251A-49AC-A794-2B7378A18BD1}" dt="2020-11-07T03:29:04.088" v="648" actId="47"/>
        <pc:sldMkLst>
          <pc:docMk/>
          <pc:sldMk cId="1540326364" sldId="867"/>
        </pc:sldMkLst>
        <pc:spChg chg="mod">
          <ac:chgData name="Chunping Xu" userId="a5962ba47313b1f5" providerId="LiveId" clId="{6DEF5BAD-251A-49AC-A794-2B7378A18BD1}" dt="2020-11-07T02:47:11.893" v="481"/>
          <ac:spMkLst>
            <pc:docMk/>
            <pc:sldMk cId="1540326364" sldId="86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22564738" sldId="86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27779817" sldId="868"/>
        </pc:sldMkLst>
      </pc:sldChg>
      <pc:sldChg chg="modSp add mod modAnim">
        <pc:chgData name="Chunping Xu" userId="a5962ba47313b1f5" providerId="LiveId" clId="{6DEF5BAD-251A-49AC-A794-2B7378A18BD1}" dt="2020-11-07T03:29:33.064" v="653" actId="20577"/>
        <pc:sldMkLst>
          <pc:docMk/>
          <pc:sldMk cId="3185582771" sldId="868"/>
        </pc:sldMkLst>
        <pc:spChg chg="mod">
          <ac:chgData name="Chunping Xu" userId="a5962ba47313b1f5" providerId="LiveId" clId="{6DEF5BAD-251A-49AC-A794-2B7378A18BD1}" dt="2020-11-07T03:29:33.064" v="653" actId="20577"/>
          <ac:spMkLst>
            <pc:docMk/>
            <pc:sldMk cId="3185582771" sldId="868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31454187" sldId="869"/>
        </pc:sldMkLst>
      </pc:sldChg>
      <pc:sldChg chg="modSp add mod">
        <pc:chgData name="Chunping Xu" userId="a5962ba47313b1f5" providerId="LiveId" clId="{6DEF5BAD-251A-49AC-A794-2B7378A18BD1}" dt="2020-11-07T02:49:29.555" v="493"/>
        <pc:sldMkLst>
          <pc:docMk/>
          <pc:sldMk cId="1331049319" sldId="869"/>
        </pc:sldMkLst>
        <pc:spChg chg="mod">
          <ac:chgData name="Chunping Xu" userId="a5962ba47313b1f5" providerId="LiveId" clId="{6DEF5BAD-251A-49AC-A794-2B7378A18BD1}" dt="2020-11-07T02:49:29.555" v="493"/>
          <ac:spMkLst>
            <pc:docMk/>
            <pc:sldMk cId="1331049319" sldId="869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13157655" sldId="870"/>
        </pc:sldMkLst>
      </pc:sldChg>
      <pc:sldChg chg="modSp add mod">
        <pc:chgData name="Chunping Xu" userId="a5962ba47313b1f5" providerId="LiveId" clId="{6DEF5BAD-251A-49AC-A794-2B7378A18BD1}" dt="2020-11-07T02:49:43.725" v="496"/>
        <pc:sldMkLst>
          <pc:docMk/>
          <pc:sldMk cId="4119726612" sldId="870"/>
        </pc:sldMkLst>
        <pc:spChg chg="mod">
          <ac:chgData name="Chunping Xu" userId="a5962ba47313b1f5" providerId="LiveId" clId="{6DEF5BAD-251A-49AC-A794-2B7378A18BD1}" dt="2020-11-07T02:49:43.725" v="496"/>
          <ac:spMkLst>
            <pc:docMk/>
            <pc:sldMk cId="4119726612" sldId="87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44316163" sldId="871"/>
        </pc:sldMkLst>
      </pc:sldChg>
      <pc:sldChg chg="modSp add mod">
        <pc:chgData name="Chunping Xu" userId="a5962ba47313b1f5" providerId="LiveId" clId="{6DEF5BAD-251A-49AC-A794-2B7378A18BD1}" dt="2020-11-07T02:50:15.315" v="500" actId="20577"/>
        <pc:sldMkLst>
          <pc:docMk/>
          <pc:sldMk cId="3743720211" sldId="871"/>
        </pc:sldMkLst>
        <pc:spChg chg="mod">
          <ac:chgData name="Chunping Xu" userId="a5962ba47313b1f5" providerId="LiveId" clId="{6DEF5BAD-251A-49AC-A794-2B7378A18BD1}" dt="2020-11-07T02:50:15.315" v="500" actId="20577"/>
          <ac:spMkLst>
            <pc:docMk/>
            <pc:sldMk cId="3743720211" sldId="87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692466551" sldId="872"/>
        </pc:sldMkLst>
      </pc:sldChg>
      <pc:sldChg chg="modSp add mod modAnim">
        <pc:chgData name="Chunping Xu" userId="a5962ba47313b1f5" providerId="LiveId" clId="{6DEF5BAD-251A-49AC-A794-2B7378A18BD1}" dt="2020-11-07T03:19:20.291" v="636"/>
        <pc:sldMkLst>
          <pc:docMk/>
          <pc:sldMk cId="2226330514" sldId="872"/>
        </pc:sldMkLst>
        <pc:spChg chg="mod">
          <ac:chgData name="Chunping Xu" userId="a5962ba47313b1f5" providerId="LiveId" clId="{6DEF5BAD-251A-49AC-A794-2B7378A18BD1}" dt="2020-11-07T02:55:43.719" v="521"/>
          <ac:spMkLst>
            <pc:docMk/>
            <pc:sldMk cId="2226330514" sldId="87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3:19:45.669" v="641" actId="20578"/>
        <pc:sldMkLst>
          <pc:docMk/>
          <pc:sldMk cId="1666369413" sldId="873"/>
        </pc:sldMkLst>
        <pc:spChg chg="mod">
          <ac:chgData name="Chunping Xu" userId="a5962ba47313b1f5" providerId="LiveId" clId="{6DEF5BAD-251A-49AC-A794-2B7378A18BD1}" dt="2020-11-07T03:19:45.669" v="641" actId="20578"/>
          <ac:spMkLst>
            <pc:docMk/>
            <pc:sldMk cId="1666369413" sldId="87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7T02:56:47.109" v="530" actId="47"/>
        <pc:sldMkLst>
          <pc:docMk/>
          <pc:sldMk cId="2978188550" sldId="874"/>
        </pc:sldMkLst>
      </pc:sldChg>
      <pc:sldChg chg="new">
        <pc:chgData name="Chunping Xu" userId="a5962ba47313b1f5" providerId="LiveId" clId="{6DEF5BAD-251A-49AC-A794-2B7378A18BD1}" dt="2020-11-07T02:56:39.498" v="529" actId="680"/>
        <pc:sldMkLst>
          <pc:docMk/>
          <pc:sldMk cId="4217706891" sldId="875"/>
        </pc:sldMkLst>
      </pc:sldChg>
      <pc:sldChg chg="new">
        <pc:chgData name="Chunping Xu" userId="a5962ba47313b1f5" providerId="LiveId" clId="{6DEF5BAD-251A-49AC-A794-2B7378A18BD1}" dt="2020-11-07T02:56:55.471" v="532" actId="680"/>
        <pc:sldMkLst>
          <pc:docMk/>
          <pc:sldMk cId="2900043789" sldId="876"/>
        </pc:sldMkLst>
      </pc:sldChg>
      <pc:sldChg chg="add modAnim">
        <pc:chgData name="Chunping Xu" userId="a5962ba47313b1f5" providerId="LiveId" clId="{6DEF5BAD-251A-49AC-A794-2B7378A18BD1}" dt="2020-11-07T03:07:29.302" v="586"/>
        <pc:sldMkLst>
          <pc:docMk/>
          <pc:sldMk cId="3661810009" sldId="877"/>
        </pc:sldMkLst>
      </pc:sldChg>
      <pc:sldChg chg="add del">
        <pc:chgData name="Chunping Xu" userId="a5962ba47313b1f5" providerId="LiveId" clId="{6DEF5BAD-251A-49AC-A794-2B7378A18BD1}" dt="2020-11-07T03:19:01.941" v="634" actId="47"/>
        <pc:sldMkLst>
          <pc:docMk/>
          <pc:sldMk cId="1850782729" sldId="878"/>
        </pc:sldMkLst>
      </pc:sldChg>
      <pc:sldChg chg="add del">
        <pc:chgData name="Chunping Xu" userId="a5962ba47313b1f5" providerId="LiveId" clId="{6DEF5BAD-251A-49AC-A794-2B7378A18BD1}" dt="2020-11-07T03:09:02.421" v="588" actId="47"/>
        <pc:sldMkLst>
          <pc:docMk/>
          <pc:sldMk cId="3493662401" sldId="878"/>
        </pc:sldMkLst>
      </pc:sldChg>
      <pc:sldChg chg="add">
        <pc:chgData name="Chunping Xu" userId="a5962ba47313b1f5" providerId="LiveId" clId="{6DEF5BAD-251A-49AC-A794-2B7378A18BD1}" dt="2020-11-07T03:19:00.081" v="633"/>
        <pc:sldMkLst>
          <pc:docMk/>
          <pc:sldMk cId="2732639076" sldId="879"/>
        </pc:sldMkLst>
      </pc:sldChg>
      <pc:sldChg chg="modSp add">
        <pc:chgData name="Chunping Xu" userId="a5962ba47313b1f5" providerId="LiveId" clId="{6DEF5BAD-251A-49AC-A794-2B7378A18BD1}" dt="2020-11-07T03:31:56.284" v="688" actId="20577"/>
        <pc:sldMkLst>
          <pc:docMk/>
          <pc:sldMk cId="1305637321" sldId="880"/>
        </pc:sldMkLst>
        <pc:spChg chg="mod">
          <ac:chgData name="Chunping Xu" userId="a5962ba47313b1f5" providerId="LiveId" clId="{6DEF5BAD-251A-49AC-A794-2B7378A18BD1}" dt="2020-11-07T03:31:56.284" v="688" actId="20577"/>
          <ac:spMkLst>
            <pc:docMk/>
            <pc:sldMk cId="1305637321" sldId="88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582617231" sldId="88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07757009" sldId="88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552241629" sldId="885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052029119" sldId="886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85814909" sldId="88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554349762" sldId="888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25219379" sldId="889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05714263" sldId="890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970630034" sldId="892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356141396" sldId="89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28823395" sldId="894"/>
        </pc:sldMkLst>
      </pc:sldChg>
    </pc:docChg>
  </pc:docChgLst>
  <pc:docChgLst>
    <pc:chgData name="Chunping Xu" userId="a5962ba47313b1f5" providerId="LiveId" clId="{4694E851-E6A7-491D-95C6-4A29E9F72F32}"/>
    <pc:docChg chg="undo redo custSel addSld delSld modSld sldOrd">
      <pc:chgData name="Chunping Xu" userId="a5962ba47313b1f5" providerId="LiveId" clId="{4694E851-E6A7-491D-95C6-4A29E9F72F32}" dt="2021-03-06T03:36:17.392" v="824" actId="20577"/>
      <pc:docMkLst>
        <pc:docMk/>
      </pc:docMkLst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40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549"/>
        </pc:sldMkLst>
      </pc:sldChg>
      <pc:sldChg chg="del">
        <pc:chgData name="Chunping Xu" userId="a5962ba47313b1f5" providerId="LiveId" clId="{4694E851-E6A7-491D-95C6-4A29E9F72F32}" dt="2021-02-25T17:25:15.573" v="57" actId="47"/>
        <pc:sldMkLst>
          <pc:docMk/>
          <pc:sldMk cId="2574250617" sldId="83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807174776" sldId="84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634143929" sldId="84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572320318" sldId="84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087646603" sldId="84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990619112" sldId="85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730437" sldId="85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33510755" sldId="85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921892509" sldId="85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48220613" sldId="85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52175547" sldId="85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315506790" sldId="85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883454960" sldId="8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924587092" sldId="8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54297783" sldId="86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071046613" sldId="86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454471397" sldId="86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185582771" sldId="86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1049319" sldId="86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4119726612" sldId="87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743720211" sldId="871"/>
        </pc:sldMkLst>
      </pc:sldChg>
      <pc:sldChg chg="del">
        <pc:chgData name="Chunping Xu" userId="a5962ba47313b1f5" providerId="LiveId" clId="{4694E851-E6A7-491D-95C6-4A29E9F72F32}" dt="2021-02-26T18:31:10.814" v="412" actId="47"/>
        <pc:sldMkLst>
          <pc:docMk/>
          <pc:sldMk cId="2226330514" sldId="872"/>
        </pc:sldMkLst>
      </pc:sldChg>
      <pc:sldChg chg="modSp del mod">
        <pc:chgData name="Chunping Xu" userId="a5962ba47313b1f5" providerId="LiveId" clId="{4694E851-E6A7-491D-95C6-4A29E9F72F32}" dt="2021-02-26T18:32:50.768" v="469" actId="47"/>
        <pc:sldMkLst>
          <pc:docMk/>
          <pc:sldMk cId="1666369413" sldId="873"/>
        </pc:sldMkLst>
        <pc:spChg chg="mod">
          <ac:chgData name="Chunping Xu" userId="a5962ba47313b1f5" providerId="LiveId" clId="{4694E851-E6A7-491D-95C6-4A29E9F72F32}" dt="2021-02-26T18:31:30.508" v="420" actId="20577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32639076" sldId="87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05637321" sldId="88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61317934" sldId="968"/>
        </pc:sldMkLst>
      </pc:sldChg>
      <pc:sldChg chg="modSp add mod">
        <pc:chgData name="Chunping Xu" userId="a5962ba47313b1f5" providerId="LiveId" clId="{4694E851-E6A7-491D-95C6-4A29E9F72F32}" dt="2021-02-25T17:24:58.141" v="56" actId="14100"/>
        <pc:sldMkLst>
          <pc:docMk/>
          <pc:sldMk cId="3941184548" sldId="969"/>
        </pc:sldMkLst>
        <pc:spChg chg="mod">
          <ac:chgData name="Chunping Xu" userId="a5962ba47313b1f5" providerId="LiveId" clId="{4694E851-E6A7-491D-95C6-4A29E9F72F32}" dt="2021-02-25T17:24:58.141" v="56" actId="14100"/>
          <ac:spMkLst>
            <pc:docMk/>
            <pc:sldMk cId="3941184548" sldId="969"/>
            <ac:spMk id="441" creationId="{00000000-0000-0000-0000-000000000000}"/>
          </ac:spMkLst>
        </pc:spChg>
      </pc:sldChg>
      <pc:sldChg chg="addSp delSp modSp add mod modAnim">
        <pc:chgData name="Chunping Xu" userId="a5962ba47313b1f5" providerId="LiveId" clId="{4694E851-E6A7-491D-95C6-4A29E9F72F32}" dt="2021-03-06T01:28:05.382" v="814"/>
        <pc:sldMkLst>
          <pc:docMk/>
          <pc:sldMk cId="353901946" sldId="1056"/>
        </pc:sldMkLst>
        <pc:spChg chg="add del mod">
          <ac:chgData name="Chunping Xu" userId="a5962ba47313b1f5" providerId="LiveId" clId="{4694E851-E6A7-491D-95C6-4A29E9F72F32}" dt="2021-02-26T18:32:04.279" v="426" actId="22"/>
          <ac:spMkLst>
            <pc:docMk/>
            <pc:sldMk cId="353901946" sldId="1056"/>
            <ac:spMk id="4" creationId="{8AF6B048-B614-48E0-9CA2-576EE5A5DD7A}"/>
          </ac:spMkLst>
        </pc:spChg>
        <pc:spChg chg="mod">
          <ac:chgData name="Chunping Xu" userId="a5962ba47313b1f5" providerId="LiveId" clId="{4694E851-E6A7-491D-95C6-4A29E9F72F32}" dt="2021-02-26T19:05:39.206" v="760"/>
          <ac:spMkLst>
            <pc:docMk/>
            <pc:sldMk cId="353901946" sldId="105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06T03:36:17.392" v="824" actId="20577"/>
        <pc:sldMkLst>
          <pc:docMk/>
          <pc:sldMk cId="3860881813" sldId="1080"/>
        </pc:sldMkLst>
        <pc:spChg chg="mod">
          <ac:chgData name="Chunping Xu" userId="a5962ba47313b1f5" providerId="LiveId" clId="{4694E851-E6A7-491D-95C6-4A29E9F72F32}" dt="2021-03-06T03:36:17.392" v="824" actId="20577"/>
          <ac:spMkLst>
            <pc:docMk/>
            <pc:sldMk cId="3860881813" sldId="108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5:39:37.823" v="108"/>
        <pc:sldMkLst>
          <pc:docMk/>
          <pc:sldMk cId="1366031471" sldId="1096"/>
        </pc:sldMkLst>
        <pc:spChg chg="mod">
          <ac:chgData name="Chunping Xu" userId="a5962ba47313b1f5" providerId="LiveId" clId="{4694E851-E6A7-491D-95C6-4A29E9F72F32}" dt="2021-02-26T15:39:37.823" v="108"/>
          <ac:spMkLst>
            <pc:docMk/>
            <pc:sldMk cId="1366031471" sldId="1096"/>
            <ac:spMk id="160782" creationId="{BDFD54D5-728E-4DE0-B8CD-BB0D37C84E5C}"/>
          </ac:spMkLst>
        </pc:spChg>
      </pc:sldChg>
      <pc:sldChg chg="addSp delSp modSp add mod modAnim">
        <pc:chgData name="Chunping Xu" userId="a5962ba47313b1f5" providerId="LiveId" clId="{4694E851-E6A7-491D-95C6-4A29E9F72F32}" dt="2021-03-06T03:27:33.194" v="817" actId="207"/>
        <pc:sldMkLst>
          <pc:docMk/>
          <pc:sldMk cId="1283365752" sldId="1098"/>
        </pc:sldMkLst>
        <pc:spChg chg="mod">
          <ac:chgData name="Chunping Xu" userId="a5962ba47313b1f5" providerId="LiveId" clId="{4694E851-E6A7-491D-95C6-4A29E9F72F32}" dt="2021-03-06T03:27:33.194" v="817" actId="207"/>
          <ac:spMkLst>
            <pc:docMk/>
            <pc:sldMk cId="1283365752" sldId="1098"/>
            <ac:spMk id="160782" creationId="{BDFD54D5-728E-4DE0-B8CD-BB0D37C84E5C}"/>
          </ac:spMkLst>
        </pc:spChg>
        <pc:graphicFrameChg chg="add del mod">
          <ac:chgData name="Chunping Xu" userId="a5962ba47313b1f5" providerId="LiveId" clId="{4694E851-E6A7-491D-95C6-4A29E9F72F32}" dt="2021-02-26T17:53:23.898" v="240"/>
          <ac:graphicFrameMkLst>
            <pc:docMk/>
            <pc:sldMk cId="1283365752" sldId="1098"/>
            <ac:graphicFrameMk id="2" creationId="{BCFC49E3-41F5-4878-8B52-4C7DA4748673}"/>
          </ac:graphicFrameMkLst>
        </pc:graphicFrameChg>
        <pc:graphicFrameChg chg="add del mod">
          <ac:chgData name="Chunping Xu" userId="a5962ba47313b1f5" providerId="LiveId" clId="{4694E851-E6A7-491D-95C6-4A29E9F72F32}" dt="2021-02-26T18:01:55.534" v="274"/>
          <ac:graphicFrameMkLst>
            <pc:docMk/>
            <pc:sldMk cId="1283365752" sldId="1098"/>
            <ac:graphicFrameMk id="3" creationId="{D853399F-477C-45AE-B375-06268C2F3D60}"/>
          </ac:graphicFrameMkLst>
        </pc:graphicFrameChg>
      </pc:sldChg>
      <pc:sldChg chg="modSp add mod">
        <pc:chgData name="Chunping Xu" userId="a5962ba47313b1f5" providerId="LiveId" clId="{4694E851-E6A7-491D-95C6-4A29E9F72F32}" dt="2021-02-26T15:40:53.634" v="114"/>
        <pc:sldMkLst>
          <pc:docMk/>
          <pc:sldMk cId="3547631624" sldId="1099"/>
        </pc:sldMkLst>
        <pc:spChg chg="mod">
          <ac:chgData name="Chunping Xu" userId="a5962ba47313b1f5" providerId="LiveId" clId="{4694E851-E6A7-491D-95C6-4A29E9F72F32}" dt="2021-02-26T15:40:53.634" v="114"/>
          <ac:spMkLst>
            <pc:docMk/>
            <pc:sldMk cId="3547631624" sldId="109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5:41:09.600" v="119"/>
        <pc:sldMkLst>
          <pc:docMk/>
          <pc:sldMk cId="829457335" sldId="1105"/>
        </pc:sldMkLst>
        <pc:spChg chg="mod">
          <ac:chgData name="Chunping Xu" userId="a5962ba47313b1f5" providerId="LiveId" clId="{4694E851-E6A7-491D-95C6-4A29E9F72F32}" dt="2021-02-26T15:41:09.600" v="119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4694E851-E6A7-491D-95C6-4A29E9F72F32}" dt="2021-02-26T15:57:39.988" v="152" actId="20577"/>
        <pc:sldMkLst>
          <pc:docMk/>
          <pc:sldMk cId="2525696250" sldId="1106"/>
        </pc:sldMkLst>
        <pc:spChg chg="mod">
          <ac:chgData name="Chunping Xu" userId="a5962ba47313b1f5" providerId="LiveId" clId="{4694E851-E6A7-491D-95C6-4A29E9F72F32}" dt="2021-02-26T15:57:39.988" v="152" actId="20577"/>
          <ac:spMkLst>
            <pc:docMk/>
            <pc:sldMk cId="2525696250" sldId="1106"/>
            <ac:spMk id="160782" creationId="{BDFD54D5-728E-4DE0-B8CD-BB0D37C84E5C}"/>
          </ac:spMkLst>
        </pc:spChg>
      </pc:sldChg>
      <pc:sldChg chg="addSp delSp modSp new mod">
        <pc:chgData name="Chunping Xu" userId="a5962ba47313b1f5" providerId="LiveId" clId="{4694E851-E6A7-491D-95C6-4A29E9F72F32}" dt="2021-03-05T21:46:19.889" v="781" actId="120"/>
        <pc:sldMkLst>
          <pc:docMk/>
          <pc:sldMk cId="434244980" sldId="1107"/>
        </pc:sldMkLst>
        <pc:spChg chg="del">
          <ac:chgData name="Chunping Xu" userId="a5962ba47313b1f5" providerId="LiveId" clId="{4694E851-E6A7-491D-95C6-4A29E9F72F32}" dt="2021-02-25T17:31:25.260" v="62" actId="21"/>
          <ac:spMkLst>
            <pc:docMk/>
            <pc:sldMk cId="434244980" sldId="1107"/>
            <ac:spMk id="2" creationId="{205CE890-8819-4F4A-A8B9-C6A027B9E9AB}"/>
          </ac:spMkLst>
        </pc:spChg>
        <pc:spChg chg="del">
          <ac:chgData name="Chunping Xu" userId="a5962ba47313b1f5" providerId="LiveId" clId="{4694E851-E6A7-491D-95C6-4A29E9F72F32}" dt="2021-02-25T17:31:17.102" v="61"/>
          <ac:spMkLst>
            <pc:docMk/>
            <pc:sldMk cId="434244980" sldId="1107"/>
            <ac:spMk id="3" creationId="{1CB5D476-AE29-4A43-8099-1C43ECC9D4D2}"/>
          </ac:spMkLst>
        </pc:spChg>
        <pc:graphicFrameChg chg="add mod modGraphic">
          <ac:chgData name="Chunping Xu" userId="a5962ba47313b1f5" providerId="LiveId" clId="{4694E851-E6A7-491D-95C6-4A29E9F72F32}" dt="2021-03-05T21:46:19.889" v="781" actId="120"/>
          <ac:graphicFrameMkLst>
            <pc:docMk/>
            <pc:sldMk cId="434244980" sldId="1107"/>
            <ac:graphicFrameMk id="4" creationId="{ECD4F5CC-82D4-4EA9-A72A-E99467E08419}"/>
          </ac:graphicFrameMkLst>
        </pc:graphicFrameChg>
      </pc:sldChg>
      <pc:sldChg chg="addSp delSp modSp new mod ord">
        <pc:chgData name="Chunping Xu" userId="a5962ba47313b1f5" providerId="LiveId" clId="{4694E851-E6A7-491D-95C6-4A29E9F72F32}" dt="2021-03-05T21:51:11.731" v="812"/>
        <pc:sldMkLst>
          <pc:docMk/>
          <pc:sldMk cId="2016803796" sldId="1108"/>
        </pc:sldMkLst>
        <pc:spChg chg="del">
          <ac:chgData name="Chunping Xu" userId="a5962ba47313b1f5" providerId="LiveId" clId="{4694E851-E6A7-491D-95C6-4A29E9F72F32}" dt="2021-02-25T17:38:56.409" v="79" actId="21"/>
          <ac:spMkLst>
            <pc:docMk/>
            <pc:sldMk cId="2016803796" sldId="1108"/>
            <ac:spMk id="2" creationId="{CAC305B6-06E7-4A9C-91B7-9BDD366CF507}"/>
          </ac:spMkLst>
        </pc:spChg>
        <pc:spChg chg="del">
          <ac:chgData name="Chunping Xu" userId="a5962ba47313b1f5" providerId="LiveId" clId="{4694E851-E6A7-491D-95C6-4A29E9F72F32}" dt="2021-02-25T17:37:16.776" v="72"/>
          <ac:spMkLst>
            <pc:docMk/>
            <pc:sldMk cId="2016803796" sldId="1108"/>
            <ac:spMk id="3" creationId="{5FE23997-B0AF-4BAF-936C-073A5AE98123}"/>
          </ac:spMkLst>
        </pc:spChg>
        <pc:spChg chg="add del mod">
          <ac:chgData name="Chunping Xu" userId="a5962ba47313b1f5" providerId="LiveId" clId="{4694E851-E6A7-491D-95C6-4A29E9F72F32}" dt="2021-02-25T17:40:58.207" v="84"/>
          <ac:spMkLst>
            <pc:docMk/>
            <pc:sldMk cId="2016803796" sldId="1108"/>
            <ac:spMk id="6" creationId="{7DA2DE92-E47D-43C8-974D-2A76E0B342ED}"/>
          </ac:spMkLst>
        </pc:spChg>
        <pc:spChg chg="add del mod">
          <ac:chgData name="Chunping Xu" userId="a5962ba47313b1f5" providerId="LiveId" clId="{4694E851-E6A7-491D-95C6-4A29E9F72F32}" dt="2021-02-25T17:44:49.875" v="92"/>
          <ac:spMkLst>
            <pc:docMk/>
            <pc:sldMk cId="2016803796" sldId="1108"/>
            <ac:spMk id="9" creationId="{0BD482EA-5FC9-4EB5-9B97-161FA9B0275D}"/>
          </ac:spMkLst>
        </pc:spChg>
        <pc:graphicFrameChg chg="add del mod modGraphic">
          <ac:chgData name="Chunping Xu" userId="a5962ba47313b1f5" providerId="LiveId" clId="{4694E851-E6A7-491D-95C6-4A29E9F72F32}" dt="2021-02-25T17:40:40.125" v="83" actId="21"/>
          <ac:graphicFrameMkLst>
            <pc:docMk/>
            <pc:sldMk cId="2016803796" sldId="1108"/>
            <ac:graphicFrameMk id="4" creationId="{EA270644-B234-47E1-A798-E8854CC74661}"/>
          </ac:graphicFrameMkLst>
        </pc:graphicFrameChg>
        <pc:graphicFrameChg chg="add del mod modGraphic">
          <ac:chgData name="Chunping Xu" userId="a5962ba47313b1f5" providerId="LiveId" clId="{4694E851-E6A7-491D-95C6-4A29E9F72F32}" dt="2021-02-25T17:44:28.119" v="89" actId="21"/>
          <ac:graphicFrameMkLst>
            <pc:docMk/>
            <pc:sldMk cId="2016803796" sldId="1108"/>
            <ac:graphicFrameMk id="7" creationId="{91A24D04-0A12-42A2-B348-0C9EDBB2F66E}"/>
          </ac:graphicFrameMkLst>
        </pc:graphicFrameChg>
        <pc:graphicFrameChg chg="add del mod">
          <ac:chgData name="Chunping Xu" userId="a5962ba47313b1f5" providerId="LiveId" clId="{4694E851-E6A7-491D-95C6-4A29E9F72F32}" dt="2021-02-25T17:44:33.149" v="91"/>
          <ac:graphicFrameMkLst>
            <pc:docMk/>
            <pc:sldMk cId="2016803796" sldId="1108"/>
            <ac:graphicFrameMk id="10" creationId="{EC9FCEBA-8823-49F8-867E-7D7E848BFB01}"/>
          </ac:graphicFrameMkLst>
        </pc:graphicFrameChg>
        <pc:graphicFrameChg chg="add mod modGraphic">
          <ac:chgData name="Chunping Xu" userId="a5962ba47313b1f5" providerId="LiveId" clId="{4694E851-E6A7-491D-95C6-4A29E9F72F32}" dt="2021-03-05T21:51:11.731" v="812"/>
          <ac:graphicFrameMkLst>
            <pc:docMk/>
            <pc:sldMk cId="2016803796" sldId="1108"/>
            <ac:graphicFrameMk id="11" creationId="{6C68293F-D658-4C70-AACE-246E17654A4D}"/>
          </ac:graphicFrameMkLst>
        </pc:graphicFrameChg>
      </pc:sldChg>
      <pc:sldChg chg="addSp delSp modSp new mod">
        <pc:chgData name="Chunping Xu" userId="a5962ba47313b1f5" providerId="LiveId" clId="{4694E851-E6A7-491D-95C6-4A29E9F72F32}" dt="2021-02-28T19:26:54.450" v="763"/>
        <pc:sldMkLst>
          <pc:docMk/>
          <pc:sldMk cId="3443673820" sldId="1109"/>
        </pc:sldMkLst>
        <pc:spChg chg="del">
          <ac:chgData name="Chunping Xu" userId="a5962ba47313b1f5" providerId="LiveId" clId="{4694E851-E6A7-491D-95C6-4A29E9F72F32}" dt="2021-02-25T17:37:44.217" v="74" actId="21"/>
          <ac:spMkLst>
            <pc:docMk/>
            <pc:sldMk cId="3443673820" sldId="1109"/>
            <ac:spMk id="2" creationId="{43FCF15A-2474-4119-A284-8C5EB0EF6F98}"/>
          </ac:spMkLst>
        </pc:spChg>
        <pc:spChg chg="del">
          <ac:chgData name="Chunping Xu" userId="a5962ba47313b1f5" providerId="LiveId" clId="{4694E851-E6A7-491D-95C6-4A29E9F72F32}" dt="2021-02-25T17:37:36.871" v="73"/>
          <ac:spMkLst>
            <pc:docMk/>
            <pc:sldMk cId="3443673820" sldId="1109"/>
            <ac:spMk id="3" creationId="{42B0005F-1151-4430-B2F3-9C2A32BDBF9D}"/>
          </ac:spMkLst>
        </pc:spChg>
        <pc:graphicFrameChg chg="add mod modGraphic">
          <ac:chgData name="Chunping Xu" userId="a5962ba47313b1f5" providerId="LiveId" clId="{4694E851-E6A7-491D-95C6-4A29E9F72F32}" dt="2021-02-28T19:26:54.450" v="763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addSp delSp modSp new mod">
        <pc:chgData name="Chunping Xu" userId="a5962ba47313b1f5" providerId="LiveId" clId="{4694E851-E6A7-491D-95C6-4A29E9F72F32}" dt="2021-03-05T21:51:49.679" v="813" actId="14734"/>
        <pc:sldMkLst>
          <pc:docMk/>
          <pc:sldMk cId="3128841211" sldId="1110"/>
        </pc:sldMkLst>
        <pc:spChg chg="del">
          <ac:chgData name="Chunping Xu" userId="a5962ba47313b1f5" providerId="LiveId" clId="{4694E851-E6A7-491D-95C6-4A29E9F72F32}" dt="2021-02-25T17:47:19.411" v="97"/>
          <ac:spMkLst>
            <pc:docMk/>
            <pc:sldMk cId="3128841211" sldId="1110"/>
            <ac:spMk id="3" creationId="{5A7D5E95-7575-42AB-9D45-B98CD21CFF13}"/>
          </ac:spMkLst>
        </pc:spChg>
        <pc:graphicFrameChg chg="add mod modGraphic">
          <ac:chgData name="Chunping Xu" userId="a5962ba47313b1f5" providerId="LiveId" clId="{4694E851-E6A7-491D-95C6-4A29E9F72F32}" dt="2021-03-05T21:51:49.679" v="813" actId="14734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modSp add mod">
        <pc:chgData name="Chunping Xu" userId="a5962ba47313b1f5" providerId="LiveId" clId="{4694E851-E6A7-491D-95C6-4A29E9F72F32}" dt="2021-02-26T15:41:47.325" v="121"/>
        <pc:sldMkLst>
          <pc:docMk/>
          <pc:sldMk cId="1512747255" sldId="1111"/>
        </pc:sldMkLst>
        <pc:spChg chg="mod">
          <ac:chgData name="Chunping Xu" userId="a5962ba47313b1f5" providerId="LiveId" clId="{4694E851-E6A7-491D-95C6-4A29E9F72F32}" dt="2021-02-26T15:41:47.325" v="121"/>
          <ac:spMkLst>
            <pc:docMk/>
            <pc:sldMk cId="1512747255" sldId="1111"/>
            <ac:spMk id="3" creationId="{00000000-0000-0000-0000-000000000000}"/>
          </ac:spMkLst>
        </pc:spChg>
      </pc:sldChg>
      <pc:sldChg chg="modSp add mod">
        <pc:chgData name="Chunping Xu" userId="a5962ba47313b1f5" providerId="LiveId" clId="{4694E851-E6A7-491D-95C6-4A29E9F72F32}" dt="2021-02-26T15:55:39.404" v="139" actId="20577"/>
        <pc:sldMkLst>
          <pc:docMk/>
          <pc:sldMk cId="2451078173" sldId="1112"/>
        </pc:sldMkLst>
        <pc:spChg chg="mod">
          <ac:chgData name="Chunping Xu" userId="a5962ba47313b1f5" providerId="LiveId" clId="{4694E851-E6A7-491D-95C6-4A29E9F72F32}" dt="2021-02-26T15:55:39.404" v="139" actId="20577"/>
          <ac:spMkLst>
            <pc:docMk/>
            <pc:sldMk cId="2451078173" sldId="111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5:43:56.675" v="130" actId="20577"/>
        <pc:sldMkLst>
          <pc:docMk/>
          <pc:sldMk cId="2846746371" sldId="1113"/>
        </pc:sldMkLst>
        <pc:spChg chg="mod">
          <ac:chgData name="Chunping Xu" userId="a5962ba47313b1f5" providerId="LiveId" clId="{4694E851-E6A7-491D-95C6-4A29E9F72F32}" dt="2021-02-26T15:43:56.675" v="130" actId="20577"/>
          <ac:spMkLst>
            <pc:docMk/>
            <pc:sldMk cId="2846746371" sldId="111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8:10:42.196" v="332" actId="20577"/>
        <pc:sldMkLst>
          <pc:docMk/>
          <pc:sldMk cId="93574944" sldId="1114"/>
        </pc:sldMkLst>
        <pc:spChg chg="mod">
          <ac:chgData name="Chunping Xu" userId="a5962ba47313b1f5" providerId="LiveId" clId="{4694E851-E6A7-491D-95C6-4A29E9F72F32}" dt="2021-02-26T18:10:42.196" v="332" actId="20577"/>
          <ac:spMkLst>
            <pc:docMk/>
            <pc:sldMk cId="93574944" sldId="111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8:17:16.586" v="369" actId="207"/>
        <pc:sldMkLst>
          <pc:docMk/>
          <pc:sldMk cId="3163243701" sldId="1115"/>
        </pc:sldMkLst>
        <pc:spChg chg="mod">
          <ac:chgData name="Chunping Xu" userId="a5962ba47313b1f5" providerId="LiveId" clId="{4694E851-E6A7-491D-95C6-4A29E9F72F32}" dt="2021-02-26T18:17:16.586" v="369" actId="207"/>
          <ac:spMkLst>
            <pc:docMk/>
            <pc:sldMk cId="3163243701" sldId="111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8:24:00.649" v="394" actId="20577"/>
        <pc:sldMkLst>
          <pc:docMk/>
          <pc:sldMk cId="2768489392" sldId="1116"/>
        </pc:sldMkLst>
        <pc:spChg chg="mod">
          <ac:chgData name="Chunping Xu" userId="a5962ba47313b1f5" providerId="LiveId" clId="{4694E851-E6A7-491D-95C6-4A29E9F72F32}" dt="2021-02-26T18:24:00.649" v="394" actId="20577"/>
          <ac:spMkLst>
            <pc:docMk/>
            <pc:sldMk cId="2768489392" sldId="1116"/>
            <ac:spMk id="160782" creationId="{BDFD54D5-728E-4DE0-B8CD-BB0D37C84E5C}"/>
          </ac:spMkLst>
        </pc:spChg>
      </pc:sldChg>
      <pc:sldChg chg="addSp new">
        <pc:chgData name="Chunping Xu" userId="a5962ba47313b1f5" providerId="LiveId" clId="{4694E851-E6A7-491D-95C6-4A29E9F72F32}" dt="2021-02-28T19:47:10.742" v="777"/>
        <pc:sldMkLst>
          <pc:docMk/>
          <pc:sldMk cId="2329411763" sldId="1117"/>
        </pc:sldMkLst>
        <pc:picChg chg="add">
          <ac:chgData name="Chunping Xu" userId="a5962ba47313b1f5" providerId="LiveId" clId="{4694E851-E6A7-491D-95C6-4A29E9F72F32}" dt="2021-02-28T19:47:10.742" v="777"/>
          <ac:picMkLst>
            <pc:docMk/>
            <pc:sldMk cId="2329411763" sldId="1117"/>
            <ac:picMk id="4" creationId="{E37DD0E7-1A70-4E81-A07E-EC06D2667A46}"/>
          </ac:picMkLst>
        </pc:picChg>
      </pc:sldChg>
      <pc:sldChg chg="addSp new">
        <pc:chgData name="Chunping Xu" userId="a5962ba47313b1f5" providerId="LiveId" clId="{4694E851-E6A7-491D-95C6-4A29E9F72F32}" dt="2021-02-28T19:50:59.837" v="779"/>
        <pc:sldMkLst>
          <pc:docMk/>
          <pc:sldMk cId="2474814433" sldId="1118"/>
        </pc:sldMkLst>
        <pc:picChg chg="add">
          <ac:chgData name="Chunping Xu" userId="a5962ba47313b1f5" providerId="LiveId" clId="{4694E851-E6A7-491D-95C6-4A29E9F72F32}" dt="2021-02-28T19:50:59.837" v="779"/>
          <ac:picMkLst>
            <pc:docMk/>
            <pc:sldMk cId="2474814433" sldId="1118"/>
            <ac:picMk id="4" creationId="{6E090EFE-5336-48B6-824B-2047BD3C515A}"/>
          </ac:picMkLst>
        </pc:picChg>
      </pc:sldChg>
      <pc:sldChg chg="add">
        <pc:chgData name="Chunping Xu" userId="a5962ba47313b1f5" providerId="LiveId" clId="{4694E851-E6A7-491D-95C6-4A29E9F72F32}" dt="2021-03-06T03:23:14.174" v="816"/>
        <pc:sldMkLst>
          <pc:docMk/>
          <pc:sldMk cId="4224964891" sldId="1119"/>
        </pc:sldMkLst>
      </pc:sldChg>
    </pc:docChg>
  </pc:docChgLst>
  <pc:docChgLst>
    <pc:chgData name="Chunping Xu" userId="a5962ba47313b1f5" providerId="LiveId" clId="{811D0160-E8A3-4801-922C-09BBDF2099DA}"/>
    <pc:docChg chg="delSld">
      <pc:chgData name="Chunping Xu" userId="a5962ba47313b1f5" providerId="LiveId" clId="{811D0160-E8A3-4801-922C-09BBDF2099DA}" dt="2020-11-07T16:36:32.822" v="0" actId="47"/>
      <pc:docMkLst>
        <pc:docMk/>
      </pc:docMkLst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49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1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2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3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4217706891" sldId="8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2900043789" sldId="876"/>
        </pc:sldMkLst>
      </pc:sldChg>
      <pc:sldMasterChg chg="delSldLayout">
        <pc:chgData name="Chunping Xu" userId="a5962ba47313b1f5" providerId="LiveId" clId="{811D0160-E8A3-4801-922C-09BBDF2099DA}" dt="2020-11-07T16:36:32.822" v="0" actId="47"/>
        <pc:sldMasterMkLst>
          <pc:docMk/>
          <pc:sldMasterMk cId="2416302548" sldId="2147483660"/>
        </pc:sldMasterMkLst>
        <pc:sldLayoutChg chg="del">
          <pc:chgData name="Chunping Xu" userId="a5962ba47313b1f5" providerId="LiveId" clId="{811D0160-E8A3-4801-922C-09BBDF2099DA}" dt="2020-11-07T16:36:32.822" v="0" actId="47"/>
          <pc:sldLayoutMkLst>
            <pc:docMk/>
            <pc:sldMasterMk cId="2416302548" sldId="2147483660"/>
            <pc:sldLayoutMk cId="1167208078" sldId="2147483672"/>
          </pc:sldLayoutMkLst>
        </pc:sldLayoutChg>
      </pc:sldMasterChg>
    </pc:docChg>
  </pc:docChgLst>
  <pc:docChgLst>
    <pc:chgData name="Chunping Xu" userId="a5962ba47313b1f5" providerId="LiveId" clId="{3908A0FE-071C-4B3F-9E94-4AF552DF31DA}"/>
    <pc:docChg chg="addSld delSld modSld">
      <pc:chgData name="Chunping Xu" userId="a5962ba47313b1f5" providerId="LiveId" clId="{3908A0FE-071C-4B3F-9E94-4AF552DF31DA}" dt="2020-12-01T19:41:27.004" v="1" actId="47"/>
      <pc:docMkLst>
        <pc:docMk/>
      </pc:docMkLst>
      <pc:sldChg chg="del">
        <pc:chgData name="Chunping Xu" userId="a5962ba47313b1f5" providerId="LiveId" clId="{3908A0FE-071C-4B3F-9E94-4AF552DF31DA}" dt="2020-12-01T19:41:27.004" v="1" actId="47"/>
        <pc:sldMkLst>
          <pc:docMk/>
          <pc:sldMk cId="3661810009" sldId="877"/>
        </pc:sldMkLst>
      </pc:sldChg>
      <pc:sldChg chg="add">
        <pc:chgData name="Chunping Xu" userId="a5962ba47313b1f5" providerId="LiveId" clId="{3908A0FE-071C-4B3F-9E94-4AF552DF31DA}" dt="2020-12-01T19:41:19.811" v="0"/>
        <pc:sldMkLst>
          <pc:docMk/>
          <pc:sldMk cId="161317934" sldId="96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933">
                <a:solidFill>
                  <a:schemeClr val="tx2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10" y="3132291"/>
            <a:ext cx="9567135" cy="1793167"/>
          </a:xfrm>
          <a:effectLst/>
        </p:spPr>
        <p:txBody>
          <a:bodyPr>
            <a:noAutofit/>
          </a:bodyPr>
          <a:lstStyle>
            <a:lvl1pPr marL="853419" indent="-609585" algn="l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55914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116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7"/>
          </a:xfrm>
          <a:effectLst/>
        </p:spPr>
        <p:txBody>
          <a:bodyPr anchor="b"/>
          <a:lstStyle>
            <a:lvl1pPr algn="r">
              <a:defRPr sz="6133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667">
                <a:solidFill>
                  <a:schemeClr val="tx2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3429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9368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2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2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marL="0" lvl="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996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76415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701956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09800"/>
            <a:ext cx="4848113" cy="1258493"/>
          </a:xfrm>
          <a:effectLst/>
        </p:spPr>
        <p:txBody>
          <a:bodyPr anchor="b">
            <a:noAutofit/>
          </a:bodyPr>
          <a:lstStyle>
            <a:lvl1pPr marL="304792" indent="-304792" algn="l">
              <a:defRPr sz="3733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9" y="731520"/>
            <a:ext cx="5356113" cy="4894731"/>
          </a:xfrm>
        </p:spPr>
        <p:txBody>
          <a:bodyPr anchor="ctr"/>
          <a:lstStyle>
            <a:lvl1pPr>
              <a:defRPr sz="2933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18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9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916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1"/>
            <a:ext cx="5486400" cy="3127807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6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7"/>
            <a:ext cx="4925485" cy="2163020"/>
          </a:xfrm>
        </p:spPr>
        <p:txBody>
          <a:bodyPr anchor="b"/>
          <a:lstStyle>
            <a:lvl1pPr marL="243834" indent="-243834">
              <a:buFont typeface="Georgia" pitchFamily="18" charset="0"/>
              <a:buChar char="*"/>
              <a:defRPr sz="2133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6133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2655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36764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3" y="731521"/>
            <a:ext cx="6439049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0917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02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426709" indent="-426709" algn="r" defTabSz="121917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6133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4792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9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31502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6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097253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463003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1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53138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218889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621214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047924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450250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但 以 理 书</a:t>
            </a:r>
            <a:endParaRPr lang="en-US" altLang="zh-CN" sz="6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54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绪论、第一章</a:t>
            </a:r>
            <a:endParaRPr lang="en-US" altLang="zh-CN" sz="54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2021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5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  </a:t>
            </a:r>
            <a:r>
              <a:rPr lang="zh-CN" altLang="en-US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l"/>
            <a:endParaRPr lang="en-US" altLang="zh-CN" sz="3600" b="1" dirty="0">
              <a:solidFill>
                <a:schemeClr val="tx1"/>
              </a:solidFill>
              <a:latin typeface="华文楷体"/>
              <a:ea typeface="华文楷体"/>
              <a:cs typeface="华文楷体"/>
            </a:endParaRPr>
          </a:p>
          <a:p>
            <a:pPr algn="ctr">
              <a:lnSpc>
                <a:spcPct val="150000"/>
              </a:lnSpc>
            </a:pPr>
            <a:r>
              <a:rPr lang="zh-CN" altLang="en-US" sz="54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绪 论</a:t>
            </a:r>
          </a:p>
        </p:txBody>
      </p:sp>
    </p:spTree>
    <p:extLst>
      <p:ext uri="{BB962C8B-B14F-4D97-AF65-F5344CB8AC3E}">
        <p14:creationId xmlns:p14="http://schemas.microsoft.com/office/powerpoint/2010/main" val="2306806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CD4F5CC-82D4-4EA9-A72A-E99467E0841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11305649"/>
              </p:ext>
            </p:extLst>
          </p:nvPr>
        </p:nvGraphicFramePr>
        <p:xfrm>
          <a:off x="0" y="924791"/>
          <a:ext cx="12192000" cy="49149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4022">
                  <a:extLst>
                    <a:ext uri="{9D8B030D-6E8A-4147-A177-3AD203B41FA5}">
                      <a16:colId xmlns:a16="http://schemas.microsoft.com/office/drawing/2014/main" val="3922564585"/>
                    </a:ext>
                  </a:extLst>
                </a:gridCol>
                <a:gridCol w="3111642">
                  <a:extLst>
                    <a:ext uri="{9D8B030D-6E8A-4147-A177-3AD203B41FA5}">
                      <a16:colId xmlns:a16="http://schemas.microsoft.com/office/drawing/2014/main" val="1877740118"/>
                    </a:ext>
                  </a:extLst>
                </a:gridCol>
                <a:gridCol w="4153426">
                  <a:extLst>
                    <a:ext uri="{9D8B030D-6E8A-4147-A177-3AD203B41FA5}">
                      <a16:colId xmlns:a16="http://schemas.microsoft.com/office/drawing/2014/main" val="3242542164"/>
                    </a:ext>
                  </a:extLst>
                </a:gridCol>
                <a:gridCol w="3192910">
                  <a:extLst>
                    <a:ext uri="{9D8B030D-6E8A-4147-A177-3AD203B41FA5}">
                      <a16:colId xmlns:a16="http://schemas.microsoft.com/office/drawing/2014/main" val="2868386957"/>
                    </a:ext>
                  </a:extLst>
                </a:gridCol>
              </a:tblGrid>
              <a:tr h="16383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章节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人称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语言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主体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8158532"/>
                  </a:ext>
                </a:extLst>
              </a:tr>
              <a:tr h="16383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3200">
                          <a:effectLst/>
                        </a:rPr>
                        <a:t>1-6</a:t>
                      </a:r>
                      <a:r>
                        <a:rPr lang="zh-CN" sz="3200">
                          <a:effectLst/>
                        </a:rPr>
                        <a:t>章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第三人称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3200" dirty="0">
                          <a:effectLst/>
                        </a:rPr>
                        <a:t>1</a:t>
                      </a:r>
                      <a:r>
                        <a:rPr lang="zh-CN" sz="3200" dirty="0">
                          <a:effectLst/>
                        </a:rPr>
                        <a:t>：希伯来文</a:t>
                      </a:r>
                      <a:endParaRPr lang="en-US" altLang="zh-CN" sz="3200" dirty="0">
                        <a:effectLst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3200" dirty="0">
                          <a:effectLst/>
                        </a:rPr>
                        <a:t>2-6</a:t>
                      </a:r>
                      <a:r>
                        <a:rPr lang="zh-CN" sz="3200" dirty="0">
                          <a:effectLst/>
                        </a:rPr>
                        <a:t>：亚兰文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神迹</a:t>
                      </a:r>
                      <a:r>
                        <a:rPr lang="zh-CN" altLang="en-US" sz="3200" dirty="0">
                          <a:effectLst/>
                        </a:rPr>
                        <a:t>为主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51973926"/>
                  </a:ext>
                </a:extLst>
              </a:tr>
              <a:tr h="16383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3200">
                          <a:effectLst/>
                        </a:rPr>
                        <a:t>7-12</a:t>
                      </a:r>
                      <a:r>
                        <a:rPr lang="zh-CN" sz="3200">
                          <a:effectLst/>
                        </a:rPr>
                        <a:t>章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第一人称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3200" dirty="0">
                          <a:effectLst/>
                        </a:rPr>
                        <a:t>7</a:t>
                      </a:r>
                      <a:r>
                        <a:rPr lang="zh-CN" sz="3200" dirty="0">
                          <a:effectLst/>
                        </a:rPr>
                        <a:t>：亚兰文</a:t>
                      </a:r>
                      <a:endParaRPr lang="en-US" altLang="zh-CN" sz="3200" dirty="0">
                        <a:effectLst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3200" dirty="0">
                          <a:effectLst/>
                        </a:rPr>
                        <a:t>8-12</a:t>
                      </a:r>
                      <a:r>
                        <a:rPr lang="zh-CN" sz="3200" dirty="0">
                          <a:effectLst/>
                        </a:rPr>
                        <a:t>：希伯来文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预言</a:t>
                      </a:r>
                      <a:r>
                        <a:rPr lang="zh-CN" altLang="en-US" sz="3200" dirty="0">
                          <a:effectLst/>
                        </a:rPr>
                        <a:t>为主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68645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4244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B2CB9-EC5C-4A82-806F-F691EB509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F58AD-75F2-41BB-A8D6-CBE3FA7BB7E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090EFE-5336-48B6-824B-2047BD3C5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239" y="0"/>
            <a:ext cx="11181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814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8FB95-F646-4F11-8ABD-E02EEEEC5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FDBA5-F0DA-4C06-9C9D-24755EEEE7B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7DD0E7-1A70-4E81-A07E-EC06D2667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5808"/>
            <a:ext cx="12192000" cy="590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411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5A18E53-3F6C-4E92-B20E-EF39FC2F185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459487323"/>
              </p:ext>
            </p:extLst>
          </p:nvPr>
        </p:nvGraphicFramePr>
        <p:xfrm>
          <a:off x="0" y="0"/>
          <a:ext cx="12192001" cy="69983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9240">
                  <a:extLst>
                    <a:ext uri="{9D8B030D-6E8A-4147-A177-3AD203B41FA5}">
                      <a16:colId xmlns:a16="http://schemas.microsoft.com/office/drawing/2014/main" val="2858229520"/>
                    </a:ext>
                  </a:extLst>
                </a:gridCol>
                <a:gridCol w="2227631">
                  <a:extLst>
                    <a:ext uri="{9D8B030D-6E8A-4147-A177-3AD203B41FA5}">
                      <a16:colId xmlns:a16="http://schemas.microsoft.com/office/drawing/2014/main" val="4078930343"/>
                    </a:ext>
                  </a:extLst>
                </a:gridCol>
                <a:gridCol w="856782">
                  <a:extLst>
                    <a:ext uri="{9D8B030D-6E8A-4147-A177-3AD203B41FA5}">
                      <a16:colId xmlns:a16="http://schemas.microsoft.com/office/drawing/2014/main" val="3919899087"/>
                    </a:ext>
                  </a:extLst>
                </a:gridCol>
                <a:gridCol w="1542207">
                  <a:extLst>
                    <a:ext uri="{9D8B030D-6E8A-4147-A177-3AD203B41FA5}">
                      <a16:colId xmlns:a16="http://schemas.microsoft.com/office/drawing/2014/main" val="991808678"/>
                    </a:ext>
                  </a:extLst>
                </a:gridCol>
                <a:gridCol w="2398989">
                  <a:extLst>
                    <a:ext uri="{9D8B030D-6E8A-4147-A177-3AD203B41FA5}">
                      <a16:colId xmlns:a16="http://schemas.microsoft.com/office/drawing/2014/main" val="1582897583"/>
                    </a:ext>
                  </a:extLst>
                </a:gridCol>
                <a:gridCol w="3367152">
                  <a:extLst>
                    <a:ext uri="{9D8B030D-6E8A-4147-A177-3AD203B41FA5}">
                      <a16:colId xmlns:a16="http://schemas.microsoft.com/office/drawing/2014/main" val="2300753979"/>
                    </a:ext>
                  </a:extLst>
                </a:gridCol>
              </a:tblGrid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被掳至归回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历史书</a:t>
                      </a:r>
                      <a:r>
                        <a:rPr lang="en-CA" sz="1800">
                          <a:effectLst/>
                        </a:rPr>
                        <a:t>3</a:t>
                      </a:r>
                      <a:r>
                        <a:rPr lang="zh-CN" sz="1800">
                          <a:effectLst/>
                        </a:rPr>
                        <a:t>本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先知书</a:t>
                      </a:r>
                      <a:r>
                        <a:rPr lang="en-CA" sz="1800">
                          <a:effectLst/>
                        </a:rPr>
                        <a:t>6</a:t>
                      </a:r>
                      <a:r>
                        <a:rPr lang="zh-CN" sz="1800">
                          <a:effectLst/>
                        </a:rPr>
                        <a:t>本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王朝</a:t>
                      </a:r>
                      <a:r>
                        <a:rPr lang="en-CA" sz="1800">
                          <a:effectLst/>
                        </a:rPr>
                        <a:t>/</a:t>
                      </a:r>
                      <a:r>
                        <a:rPr lang="zh-CN" sz="1800">
                          <a:effectLst/>
                        </a:rPr>
                        <a:t>国王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715932244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第一次被掳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但以理被掳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605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但以理书</a:t>
                      </a:r>
                      <a:r>
                        <a:rPr lang="en-CA" sz="1800">
                          <a:effectLst/>
                        </a:rPr>
                        <a:t>605-536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巴比伦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3492945322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哈巴谷书</a:t>
                      </a:r>
                      <a:r>
                        <a:rPr lang="en-CA" sz="1800">
                          <a:effectLst/>
                        </a:rPr>
                        <a:t>605-587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1</a:t>
                      </a:r>
                      <a:r>
                        <a:rPr lang="zh-CN" sz="1800">
                          <a:effectLst/>
                        </a:rPr>
                        <a:t>、巴比伦尼布甲尼撒</a:t>
                      </a:r>
                      <a:r>
                        <a:rPr lang="en-CA" sz="1800">
                          <a:effectLst/>
                        </a:rPr>
                        <a:t>605-562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3290080775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第二次被掳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以西结被掳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597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以西结书</a:t>
                      </a:r>
                      <a:r>
                        <a:rPr lang="en-CA" sz="1800">
                          <a:effectLst/>
                        </a:rPr>
                        <a:t>593-530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2</a:t>
                      </a:r>
                      <a:r>
                        <a:rPr lang="zh-CN" sz="1800" dirty="0">
                          <a:effectLst/>
                        </a:rPr>
                        <a:t>、</a:t>
                      </a:r>
                      <a:r>
                        <a:rPr lang="zh-CN" altLang="en-US" sz="1800" dirty="0">
                          <a:effectLst/>
                        </a:rPr>
                        <a:t>以未弥罗达</a:t>
                      </a:r>
                      <a:r>
                        <a:rPr lang="en-US" altLang="zh-CN" sz="1800" dirty="0">
                          <a:effectLst/>
                        </a:rPr>
                        <a:t>562-560 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1576564647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第三次被掳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南国灭、圣殿被毁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586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800" dirty="0">
                          <a:effectLst/>
                        </a:rPr>
                        <a:t>3</a:t>
                      </a:r>
                      <a:r>
                        <a:rPr lang="zh-CN" sz="1800" dirty="0">
                          <a:effectLst/>
                        </a:rPr>
                        <a:t>、拿波尼度</a:t>
                      </a:r>
                      <a:r>
                        <a:rPr lang="en-CA" sz="1800" dirty="0">
                          <a:effectLst/>
                        </a:rPr>
                        <a:t>5</a:t>
                      </a:r>
                      <a:r>
                        <a:rPr lang="en-US" altLang="zh-CN" sz="1800" dirty="0">
                          <a:effectLst/>
                        </a:rPr>
                        <a:t>5</a:t>
                      </a:r>
                      <a:r>
                        <a:rPr lang="en-CA" sz="1800" dirty="0">
                          <a:effectLst/>
                        </a:rPr>
                        <a:t>6-539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1971039847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第四次被掳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基大利被杀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582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800" dirty="0">
                          <a:effectLst/>
                        </a:rPr>
                        <a:t>4</a:t>
                      </a:r>
                      <a:r>
                        <a:rPr lang="zh-CN" sz="1800" dirty="0">
                          <a:effectLst/>
                        </a:rPr>
                        <a:t>、伯沙撒</a:t>
                      </a:r>
                      <a:r>
                        <a:rPr lang="en-CA" sz="1800" dirty="0">
                          <a:effectLst/>
                        </a:rPr>
                        <a:t>555-539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1395059302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2827647704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n-US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n-US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波斯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2499029597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第一次回归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r>
                        <a:rPr lang="zh-CN" sz="1800">
                          <a:effectLst/>
                        </a:rPr>
                        <a:t>所罗巴伯回归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53</a:t>
                      </a:r>
                      <a:r>
                        <a:rPr lang="en-US" altLang="zh-CN" sz="1800" dirty="0">
                          <a:effectLst/>
                        </a:rPr>
                        <a:t>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1</a:t>
                      </a:r>
                      <a:r>
                        <a:rPr lang="zh-CN" sz="1800">
                          <a:effectLst/>
                        </a:rPr>
                        <a:t>、古列王</a:t>
                      </a:r>
                      <a:r>
                        <a:rPr lang="en-CA" sz="1800">
                          <a:effectLst/>
                        </a:rPr>
                        <a:t>539-530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1153538232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哈该书</a:t>
                      </a:r>
                      <a:r>
                        <a:rPr lang="en-CA" sz="1800">
                          <a:effectLst/>
                        </a:rPr>
                        <a:t>520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2</a:t>
                      </a:r>
                      <a:r>
                        <a:rPr lang="zh-CN" sz="1800">
                          <a:effectLst/>
                        </a:rPr>
                        <a:t>、冈比西斯王</a:t>
                      </a:r>
                      <a:r>
                        <a:rPr lang="en-CA" sz="1800">
                          <a:effectLst/>
                        </a:rPr>
                        <a:t>530-522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1261640238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圣殿建成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516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撒迦利亚书</a:t>
                      </a:r>
                      <a:r>
                        <a:rPr lang="en-CA" sz="1800" dirty="0">
                          <a:effectLst/>
                        </a:rPr>
                        <a:t>520-480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3</a:t>
                      </a:r>
                      <a:r>
                        <a:rPr lang="zh-CN" sz="1800">
                          <a:effectLst/>
                        </a:rPr>
                        <a:t>、大利乌王</a:t>
                      </a:r>
                      <a:r>
                        <a:rPr lang="en-CA" sz="1800">
                          <a:effectLst/>
                        </a:rPr>
                        <a:t>522-486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4280520268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n-US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r>
                        <a:rPr lang="zh-CN" sz="1800">
                          <a:effectLst/>
                        </a:rPr>
                        <a:t>以斯帖作王后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以斯帖记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4</a:t>
                      </a:r>
                      <a:r>
                        <a:rPr lang="zh-CN" sz="1800">
                          <a:effectLst/>
                        </a:rPr>
                        <a:t>、亚哈随鲁王</a:t>
                      </a:r>
                      <a:r>
                        <a:rPr lang="en-CA" sz="1800">
                          <a:effectLst/>
                        </a:rPr>
                        <a:t>486-465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2177378332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第二次回归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r>
                        <a:rPr lang="zh-CN" sz="1800">
                          <a:effectLst/>
                        </a:rPr>
                        <a:t>以斯拉回归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458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以斯拉记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5</a:t>
                      </a:r>
                      <a:r>
                        <a:rPr lang="zh-CN" sz="1800">
                          <a:effectLst/>
                        </a:rPr>
                        <a:t>、亚达薛西王</a:t>
                      </a:r>
                      <a:r>
                        <a:rPr lang="en-CA" sz="1800">
                          <a:effectLst/>
                        </a:rPr>
                        <a:t>465-424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2829681904"/>
                  </a:ext>
                </a:extLst>
              </a:tr>
              <a:tr h="470794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第三次回归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尼希米回归</a:t>
                      </a:r>
                      <a:endParaRPr lang="en-US" sz="1800">
                        <a:effectLst/>
                      </a:endParaRPr>
                    </a:p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重建城墙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445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尼希米记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607636057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玛拉基书</a:t>
                      </a:r>
                      <a:r>
                        <a:rPr lang="en-CA" sz="1800">
                          <a:effectLst/>
                        </a:rPr>
                        <a:t>440-430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9349449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3673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6C68293F-D658-4C70-AACE-246E17654A4D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018995716"/>
              </p:ext>
            </p:extLst>
          </p:nvPr>
        </p:nvGraphicFramePr>
        <p:xfrm>
          <a:off x="0" y="0"/>
          <a:ext cx="12192000" cy="68579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0018">
                  <a:extLst>
                    <a:ext uri="{9D8B030D-6E8A-4147-A177-3AD203B41FA5}">
                      <a16:colId xmlns:a16="http://schemas.microsoft.com/office/drawing/2014/main" val="868886393"/>
                    </a:ext>
                  </a:extLst>
                </a:gridCol>
                <a:gridCol w="1183363">
                  <a:extLst>
                    <a:ext uri="{9D8B030D-6E8A-4147-A177-3AD203B41FA5}">
                      <a16:colId xmlns:a16="http://schemas.microsoft.com/office/drawing/2014/main" val="976091833"/>
                    </a:ext>
                  </a:extLst>
                </a:gridCol>
                <a:gridCol w="1183363">
                  <a:extLst>
                    <a:ext uri="{9D8B030D-6E8A-4147-A177-3AD203B41FA5}">
                      <a16:colId xmlns:a16="http://schemas.microsoft.com/office/drawing/2014/main" val="3870247100"/>
                    </a:ext>
                  </a:extLst>
                </a:gridCol>
                <a:gridCol w="1171866">
                  <a:extLst>
                    <a:ext uri="{9D8B030D-6E8A-4147-A177-3AD203B41FA5}">
                      <a16:colId xmlns:a16="http://schemas.microsoft.com/office/drawing/2014/main" val="3904914623"/>
                    </a:ext>
                  </a:extLst>
                </a:gridCol>
                <a:gridCol w="2214535">
                  <a:extLst>
                    <a:ext uri="{9D8B030D-6E8A-4147-A177-3AD203B41FA5}">
                      <a16:colId xmlns:a16="http://schemas.microsoft.com/office/drawing/2014/main" val="1719613791"/>
                    </a:ext>
                  </a:extLst>
                </a:gridCol>
                <a:gridCol w="904010">
                  <a:extLst>
                    <a:ext uri="{9D8B030D-6E8A-4147-A177-3AD203B41FA5}">
                      <a16:colId xmlns:a16="http://schemas.microsoft.com/office/drawing/2014/main" val="2933105619"/>
                    </a:ext>
                  </a:extLst>
                </a:gridCol>
                <a:gridCol w="4824845">
                  <a:extLst>
                    <a:ext uri="{9D8B030D-6E8A-4147-A177-3AD203B41FA5}">
                      <a16:colId xmlns:a16="http://schemas.microsoft.com/office/drawing/2014/main" val="2365478100"/>
                    </a:ext>
                  </a:extLst>
                </a:gridCol>
              </a:tblGrid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语言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年代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帝国时间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年龄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内容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01188012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第三人称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希伯来文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BC605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尼布甲尼撒王元年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15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 </a:t>
                      </a:r>
                      <a:r>
                        <a:rPr lang="zh-CN" sz="1800">
                          <a:effectLst/>
                        </a:rPr>
                        <a:t>但以理被掳及与三友被选侍王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6603046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第三人称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亚兰文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BC604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尼布甲尼</a:t>
                      </a:r>
                      <a:r>
                        <a:rPr lang="zh-CN" altLang="en-US" sz="1800" dirty="0">
                          <a:effectLst/>
                        </a:rPr>
                        <a:t>撒王</a:t>
                      </a:r>
                      <a:r>
                        <a:rPr lang="en-CA" sz="1800" dirty="0">
                          <a:effectLst/>
                        </a:rPr>
                        <a:t>2</a:t>
                      </a:r>
                      <a:r>
                        <a:rPr lang="zh-CN" altLang="en-US" sz="1800" dirty="0">
                          <a:effectLst/>
                        </a:rPr>
                        <a:t>年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16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 </a:t>
                      </a:r>
                      <a:r>
                        <a:rPr lang="zh-CN" sz="1800" dirty="0">
                          <a:effectLst/>
                        </a:rPr>
                        <a:t>但以理为王指明与讲解大像之梦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44937589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第三人称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亚兰文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BC600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尼布甲尼</a:t>
                      </a:r>
                      <a:r>
                        <a:rPr lang="zh-CN" altLang="en-US" sz="1800" dirty="0">
                          <a:effectLst/>
                        </a:rPr>
                        <a:t>撒王</a:t>
                      </a:r>
                      <a:r>
                        <a:rPr lang="en-CA" sz="1800" dirty="0">
                          <a:effectLst/>
                        </a:rPr>
                        <a:t>5</a:t>
                      </a:r>
                      <a:r>
                        <a:rPr lang="zh-CN" altLang="en-US" sz="1800" dirty="0">
                          <a:effectLst/>
                        </a:rPr>
                        <a:t>年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20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 </a:t>
                      </a:r>
                      <a:r>
                        <a:rPr lang="zh-CN" sz="1800">
                          <a:effectLst/>
                        </a:rPr>
                        <a:t>但以理的三友拒绝敬拜王之金像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26332932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第三人称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亚兰文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BC570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尼布甲尼</a:t>
                      </a:r>
                      <a:r>
                        <a:rPr lang="zh-CN" altLang="en-US" sz="1800" dirty="0">
                          <a:effectLst/>
                        </a:rPr>
                        <a:t>撒王</a:t>
                      </a:r>
                      <a:r>
                        <a:rPr lang="en-CA" sz="1800" dirty="0">
                          <a:effectLst/>
                        </a:rPr>
                        <a:t>3</a:t>
                      </a:r>
                      <a:r>
                        <a:rPr lang="en-US" altLang="zh-CN" sz="1800" dirty="0">
                          <a:effectLst/>
                        </a:rPr>
                        <a:t>5</a:t>
                      </a:r>
                      <a:r>
                        <a:rPr lang="zh-CN" altLang="en-US" sz="1800" dirty="0">
                          <a:effectLst/>
                        </a:rPr>
                        <a:t>年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50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 </a:t>
                      </a:r>
                      <a:r>
                        <a:rPr lang="zh-CN" sz="1800">
                          <a:effectLst/>
                        </a:rPr>
                        <a:t>尼布甲尼撒王大树之梦及应验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20282707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第三人称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亚兰文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BC539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伯沙撒王</a:t>
                      </a:r>
                      <a:r>
                        <a:rPr lang="en-CA" sz="1800" dirty="0">
                          <a:effectLst/>
                        </a:rPr>
                        <a:t>16</a:t>
                      </a:r>
                      <a:r>
                        <a:rPr lang="zh-CN" sz="1800" dirty="0">
                          <a:effectLst/>
                        </a:rPr>
                        <a:t>年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81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 </a:t>
                      </a:r>
                      <a:r>
                        <a:rPr lang="zh-CN" sz="1800" dirty="0">
                          <a:effectLst/>
                        </a:rPr>
                        <a:t>指头写字及伯沙撒王（巴比伦）被灭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41973505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第三人称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亚兰文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BC537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dirty="0">
                          <a:effectLst/>
                        </a:rPr>
                        <a:t>古列</a:t>
                      </a:r>
                      <a:r>
                        <a:rPr lang="zh-CN" sz="1800" dirty="0">
                          <a:effectLst/>
                        </a:rPr>
                        <a:t>王</a:t>
                      </a:r>
                      <a:r>
                        <a:rPr lang="en-CA" sz="1800" dirty="0">
                          <a:effectLst/>
                        </a:rPr>
                        <a:t>3</a:t>
                      </a:r>
                      <a:r>
                        <a:rPr lang="zh-CN" sz="1800" dirty="0">
                          <a:effectLst/>
                        </a:rPr>
                        <a:t>年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83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 </a:t>
                      </a:r>
                      <a:r>
                        <a:rPr lang="zh-CN" sz="1800" dirty="0">
                          <a:effectLst/>
                        </a:rPr>
                        <a:t>但以理脱离狮子口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63614456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第一人称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亚兰文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BC555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伯沙撒王元年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65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 </a:t>
                      </a:r>
                      <a:r>
                        <a:rPr lang="zh-CN" sz="1800" dirty="0">
                          <a:effectLst/>
                        </a:rPr>
                        <a:t>但以理见四兽的异象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5514297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第一人称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希伯来文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BC553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伯沙撒王</a:t>
                      </a:r>
                      <a:r>
                        <a:rPr lang="en-CA" sz="1800">
                          <a:effectLst/>
                        </a:rPr>
                        <a:t>3</a:t>
                      </a:r>
                      <a:r>
                        <a:rPr lang="zh-CN" sz="1800">
                          <a:effectLst/>
                        </a:rPr>
                        <a:t>年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67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 </a:t>
                      </a:r>
                      <a:r>
                        <a:rPr lang="zh-CN" sz="1800" dirty="0">
                          <a:effectLst/>
                        </a:rPr>
                        <a:t>但以理见公羊与绵羊的异象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02360055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第一人称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希伯来文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BC539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dirty="0">
                          <a:effectLst/>
                        </a:rPr>
                        <a:t>古列</a:t>
                      </a:r>
                      <a:r>
                        <a:rPr lang="zh-CN" sz="1800" dirty="0">
                          <a:effectLst/>
                        </a:rPr>
                        <a:t>王元年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81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 </a:t>
                      </a:r>
                      <a:r>
                        <a:rPr lang="zh-CN" sz="1800" dirty="0">
                          <a:effectLst/>
                        </a:rPr>
                        <a:t>但以理从加百列获知七十个七的异象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73644482"/>
                  </a:ext>
                </a:extLst>
              </a:tr>
              <a:tr h="11739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10-12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第一人称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希伯来文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BC537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dirty="0">
                          <a:effectLst/>
                        </a:rPr>
                        <a:t>古列</a:t>
                      </a:r>
                      <a:r>
                        <a:rPr lang="zh-CN" sz="1800" dirty="0">
                          <a:effectLst/>
                        </a:rPr>
                        <a:t>王</a:t>
                      </a:r>
                      <a:r>
                        <a:rPr lang="en-CA" sz="1800" dirty="0">
                          <a:effectLst/>
                        </a:rPr>
                        <a:t>3</a:t>
                      </a:r>
                      <a:r>
                        <a:rPr lang="zh-CN" sz="1800" dirty="0">
                          <a:effectLst/>
                        </a:rPr>
                        <a:t>年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83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 </a:t>
                      </a:r>
                      <a:r>
                        <a:rPr lang="zh-CN" sz="1800" dirty="0">
                          <a:effectLst/>
                        </a:rPr>
                        <a:t>但以理从天使获知南北国交战及末时的异象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09302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6803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7F394-D31D-439D-8AD8-3F7A2DD02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F3720DB-81B7-4D12-8647-A2509C56908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768902666"/>
              </p:ext>
            </p:extLst>
          </p:nvPr>
        </p:nvGraphicFramePr>
        <p:xfrm>
          <a:off x="0" y="0"/>
          <a:ext cx="12192000" cy="68579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0018">
                  <a:extLst>
                    <a:ext uri="{9D8B030D-6E8A-4147-A177-3AD203B41FA5}">
                      <a16:colId xmlns:a16="http://schemas.microsoft.com/office/drawing/2014/main" val="809406945"/>
                    </a:ext>
                  </a:extLst>
                </a:gridCol>
                <a:gridCol w="1183364">
                  <a:extLst>
                    <a:ext uri="{9D8B030D-6E8A-4147-A177-3AD203B41FA5}">
                      <a16:colId xmlns:a16="http://schemas.microsoft.com/office/drawing/2014/main" val="242457720"/>
                    </a:ext>
                  </a:extLst>
                </a:gridCol>
                <a:gridCol w="1183364">
                  <a:extLst>
                    <a:ext uri="{9D8B030D-6E8A-4147-A177-3AD203B41FA5}">
                      <a16:colId xmlns:a16="http://schemas.microsoft.com/office/drawing/2014/main" val="3795725811"/>
                    </a:ext>
                  </a:extLst>
                </a:gridCol>
                <a:gridCol w="1171866">
                  <a:extLst>
                    <a:ext uri="{9D8B030D-6E8A-4147-A177-3AD203B41FA5}">
                      <a16:colId xmlns:a16="http://schemas.microsoft.com/office/drawing/2014/main" val="3875239238"/>
                    </a:ext>
                  </a:extLst>
                </a:gridCol>
                <a:gridCol w="2297661">
                  <a:extLst>
                    <a:ext uri="{9D8B030D-6E8A-4147-A177-3AD203B41FA5}">
                      <a16:colId xmlns:a16="http://schemas.microsoft.com/office/drawing/2014/main" val="1692577351"/>
                    </a:ext>
                  </a:extLst>
                </a:gridCol>
                <a:gridCol w="1046419">
                  <a:extLst>
                    <a:ext uri="{9D8B030D-6E8A-4147-A177-3AD203B41FA5}">
                      <a16:colId xmlns:a16="http://schemas.microsoft.com/office/drawing/2014/main" val="2965569866"/>
                    </a:ext>
                  </a:extLst>
                </a:gridCol>
                <a:gridCol w="4599308">
                  <a:extLst>
                    <a:ext uri="{9D8B030D-6E8A-4147-A177-3AD203B41FA5}">
                      <a16:colId xmlns:a16="http://schemas.microsoft.com/office/drawing/2014/main" val="3528205831"/>
                    </a:ext>
                  </a:extLst>
                </a:gridCol>
              </a:tblGrid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语言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年代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帝国时间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年龄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内容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83377444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第三人称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希伯来文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BC605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尼布甲尼撒王元年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15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 </a:t>
                      </a:r>
                      <a:r>
                        <a:rPr lang="zh-CN" sz="1800">
                          <a:effectLst/>
                        </a:rPr>
                        <a:t>但以理被掳及与三友被选侍王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66007497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第三人称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亚兰文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BC604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尼布甲尼撒王</a:t>
                      </a:r>
                      <a:r>
                        <a:rPr lang="en-CA" sz="1800" dirty="0">
                          <a:effectLst/>
                        </a:rPr>
                        <a:t>2</a:t>
                      </a:r>
                      <a:r>
                        <a:rPr lang="zh-CN" sz="1800" dirty="0">
                          <a:effectLst/>
                        </a:rPr>
                        <a:t>年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16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 </a:t>
                      </a:r>
                      <a:r>
                        <a:rPr lang="zh-CN" sz="1800">
                          <a:effectLst/>
                        </a:rPr>
                        <a:t>但以理为王指明与讲解大像之梦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78262893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第三人称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亚兰文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BC600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尼布甲尼撒王</a:t>
                      </a:r>
                      <a:r>
                        <a:rPr lang="en-CA" sz="1800">
                          <a:effectLst/>
                        </a:rPr>
                        <a:t>5</a:t>
                      </a:r>
                      <a:r>
                        <a:rPr lang="zh-CN" sz="1800">
                          <a:effectLst/>
                        </a:rPr>
                        <a:t>年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20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 </a:t>
                      </a:r>
                      <a:r>
                        <a:rPr lang="zh-CN" sz="1800">
                          <a:effectLst/>
                        </a:rPr>
                        <a:t>但以理的三友拒绝敬拜王之金像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08913259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第三人称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亚兰文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BC570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尼布甲尼撒王</a:t>
                      </a:r>
                      <a:r>
                        <a:rPr lang="en-CA" sz="1800">
                          <a:effectLst/>
                        </a:rPr>
                        <a:t>35</a:t>
                      </a:r>
                      <a:r>
                        <a:rPr lang="zh-CN" sz="1800">
                          <a:effectLst/>
                        </a:rPr>
                        <a:t>年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50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 </a:t>
                      </a:r>
                      <a:r>
                        <a:rPr lang="zh-CN" sz="1800">
                          <a:effectLst/>
                        </a:rPr>
                        <a:t>尼布甲尼撒王大树之梦及应验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27943765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第一人称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亚兰文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BC555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伯沙撒王元年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65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 </a:t>
                      </a:r>
                      <a:r>
                        <a:rPr lang="zh-CN" sz="1800">
                          <a:effectLst/>
                        </a:rPr>
                        <a:t>但以理见四兽的异象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36059027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第一人称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希伯来文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BC553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伯沙撒王</a:t>
                      </a:r>
                      <a:r>
                        <a:rPr lang="en-CA" sz="1800" dirty="0">
                          <a:effectLst/>
                        </a:rPr>
                        <a:t>3</a:t>
                      </a:r>
                      <a:r>
                        <a:rPr lang="zh-CN" sz="1800" dirty="0">
                          <a:effectLst/>
                        </a:rPr>
                        <a:t>年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67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 </a:t>
                      </a:r>
                      <a:r>
                        <a:rPr lang="zh-CN" sz="1800">
                          <a:effectLst/>
                        </a:rPr>
                        <a:t>但以理见公羊与绵羊的异象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64239016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第三人称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亚兰文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BC539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伯沙撒王</a:t>
                      </a:r>
                      <a:r>
                        <a:rPr lang="en-CA" sz="1800">
                          <a:effectLst/>
                        </a:rPr>
                        <a:t>16</a:t>
                      </a:r>
                      <a:r>
                        <a:rPr lang="zh-CN" sz="1800">
                          <a:effectLst/>
                        </a:rPr>
                        <a:t>年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81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 </a:t>
                      </a:r>
                      <a:r>
                        <a:rPr lang="zh-CN" sz="1800">
                          <a:effectLst/>
                        </a:rPr>
                        <a:t>指头写字及伯沙撒王（巴比伦）被灭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89608932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第一人称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希伯来文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BC539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dirty="0">
                          <a:effectLst/>
                        </a:rPr>
                        <a:t>古列</a:t>
                      </a:r>
                      <a:r>
                        <a:rPr lang="zh-CN" sz="1800" dirty="0">
                          <a:effectLst/>
                        </a:rPr>
                        <a:t>王元年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81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 </a:t>
                      </a:r>
                      <a:r>
                        <a:rPr lang="zh-CN" sz="1800" dirty="0">
                          <a:effectLst/>
                        </a:rPr>
                        <a:t>但以理从加百列获知七十个七的异象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76511580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第三人称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亚兰文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BC537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dirty="0">
                          <a:effectLst/>
                        </a:rPr>
                        <a:t>古列</a:t>
                      </a:r>
                      <a:r>
                        <a:rPr lang="zh-CN" sz="1800" dirty="0">
                          <a:effectLst/>
                        </a:rPr>
                        <a:t>王</a:t>
                      </a:r>
                      <a:r>
                        <a:rPr lang="en-CA" sz="1800" dirty="0">
                          <a:effectLst/>
                        </a:rPr>
                        <a:t>3</a:t>
                      </a:r>
                      <a:r>
                        <a:rPr lang="zh-CN" sz="1800" dirty="0">
                          <a:effectLst/>
                        </a:rPr>
                        <a:t>年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83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 </a:t>
                      </a:r>
                      <a:r>
                        <a:rPr lang="zh-CN" sz="1800" dirty="0">
                          <a:effectLst/>
                        </a:rPr>
                        <a:t>但以理脱离狮子口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59374841"/>
                  </a:ext>
                </a:extLst>
              </a:tr>
              <a:tr h="11739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10-12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第一人称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希伯来文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BC537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dirty="0">
                          <a:effectLst/>
                        </a:rPr>
                        <a:t>古列</a:t>
                      </a:r>
                      <a:r>
                        <a:rPr lang="zh-CN" sz="1800" dirty="0">
                          <a:effectLst/>
                        </a:rPr>
                        <a:t>王</a:t>
                      </a:r>
                      <a:r>
                        <a:rPr lang="en-CA" sz="1800" dirty="0">
                          <a:effectLst/>
                        </a:rPr>
                        <a:t>3</a:t>
                      </a:r>
                      <a:r>
                        <a:rPr lang="zh-CN" sz="1800" dirty="0">
                          <a:effectLst/>
                        </a:rPr>
                        <a:t>年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83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 </a:t>
                      </a:r>
                      <a:r>
                        <a:rPr lang="zh-CN" sz="1800" dirty="0">
                          <a:effectLst/>
                        </a:rPr>
                        <a:t>但以理从天使获知南北国交战及末时的异象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60552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8841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以西结书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耶和华的话临到我说：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「人子啊，若有一国犯罪干犯我，我也向他伸手折断他们的杖，就是断绝他们的粮，使饥荒临到那地，将人与牲畜从其中剪除；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其中虽有挪亚、但以理、约伯这三人，他们只能因他们的义救自己的性命。这是主耶和华说的。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078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马太福音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24:15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「你们看见先知但以理所说的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那行毁坏可憎的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站在圣地（读这经的人须要会意）。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24:16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那时，在犹太的，应当逃到山上；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24:17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在房上的，不要下来拿家里的东西；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24:18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在田里的，也不要回去取衣裳。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746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l"/>
            <a:endParaRPr lang="en-US" altLang="zh-CN" sz="3600" b="1" dirty="0">
              <a:solidFill>
                <a:schemeClr val="tx1"/>
              </a:solidFill>
              <a:latin typeface="华文楷体"/>
              <a:ea typeface="华文楷体"/>
              <a:cs typeface="华文楷体"/>
            </a:endParaRPr>
          </a:p>
          <a:p>
            <a:pPr algn="ctr">
              <a:lnSpc>
                <a:spcPct val="150000"/>
              </a:lnSpc>
            </a:pPr>
            <a:r>
              <a:rPr lang="zh-CN" altLang="en-US" sz="54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第一章</a:t>
            </a:r>
            <a:endParaRPr lang="zh-CN" altLang="en-US" sz="54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1512747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08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第一章</a:t>
            </a:r>
            <a:r>
              <a:rPr lang="en-CA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但以理与三友被选侍王但拒绝王膳。</a:t>
            </a:r>
            <a:endParaRPr lang="en-US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CA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	</a:t>
            </a:r>
            <a:r>
              <a:rPr 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时间：</a:t>
            </a:r>
            <a:r>
              <a:rPr lang="en-CA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BC605</a:t>
            </a:r>
            <a:r>
              <a:rPr 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（但以理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约</a:t>
            </a:r>
            <a:r>
              <a:rPr lang="en-CA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15</a:t>
            </a:r>
            <a:r>
              <a:rPr 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岁）；地点：巴比伦王宫</a:t>
            </a:r>
            <a:endParaRPr lang="en-US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CA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CA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1-2	</a:t>
            </a:r>
            <a:r>
              <a:rPr 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但以理的被掳，代下</a:t>
            </a:r>
            <a:r>
              <a:rPr lang="en-CA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36</a:t>
            </a:r>
            <a:r>
              <a:rPr 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CA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5-7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CA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CA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3-7	</a:t>
            </a:r>
            <a:r>
              <a:rPr 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但以理和三友被选服侍王。</a:t>
            </a:r>
            <a:endParaRPr lang="en-US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CA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CA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8-16	</a:t>
            </a:r>
            <a:r>
              <a:rPr 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但以理立志圣洁不被食物玷污。</a:t>
            </a:r>
            <a:endParaRPr lang="en-US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CA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CA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17-21	</a:t>
            </a:r>
            <a:r>
              <a:rPr 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但以理与三友蒙恩主赐智慧聪明。</a:t>
            </a:r>
            <a:endParaRPr lang="en-US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74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B2CB9-EC5C-4A82-806F-F691EB509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F58AD-75F2-41BB-A8D6-CBE3FA7BB7E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090EFE-5336-48B6-824B-2047BD3C5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239" y="0"/>
            <a:ext cx="11181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964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9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犹大王约雅敬在位第三年，巴比伦王尼布甲尼撒来到耶路撒冷，将城围困。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主将犹大王约雅敬，并上帝殿中器皿的几分交付他手。他就把这器皿带到示拿地，收入他神的庙里，放在他神的库中。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（但以理被掳）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南国犹大的最后五王：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约西亚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31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年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/8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岁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639-609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2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约哈斯	父亡子继	</a:t>
            </a:r>
            <a:r>
              <a:rPr lang="en-US" altLang="zh-CN" sz="32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3</a:t>
            </a:r>
            <a:r>
              <a:rPr lang="zh-CN" altLang="en-US" sz="32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32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/23</a:t>
            </a:r>
            <a:r>
              <a:rPr lang="zh-CN" altLang="en-US" sz="32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岁	</a:t>
            </a:r>
            <a:r>
              <a:rPr lang="en-US" altLang="zh-CN" sz="32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609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2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约雅敬	弟俘兄续	</a:t>
            </a:r>
            <a:r>
              <a:rPr lang="en-US" altLang="zh-CN" sz="32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11/25</a:t>
            </a:r>
            <a:r>
              <a:rPr lang="zh-CN" altLang="en-US" sz="32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岁	</a:t>
            </a:r>
            <a:r>
              <a:rPr lang="en-US" altLang="zh-CN" sz="32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608-597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200" b="1" dirty="0">
                <a:solidFill>
                  <a:srgbClr val="00B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约雅斤	父亡子继	</a:t>
            </a:r>
            <a:r>
              <a:rPr lang="en-US" altLang="zh-CN" sz="3200" b="1" dirty="0">
                <a:solidFill>
                  <a:srgbClr val="00B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3</a:t>
            </a:r>
            <a:r>
              <a:rPr lang="zh-CN" altLang="en-US" sz="3200" b="1" dirty="0">
                <a:solidFill>
                  <a:srgbClr val="00B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3200" b="1" dirty="0">
                <a:solidFill>
                  <a:srgbClr val="00B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/18</a:t>
            </a:r>
            <a:r>
              <a:rPr lang="zh-CN" altLang="en-US" sz="3200" b="1" dirty="0">
                <a:solidFill>
                  <a:srgbClr val="00B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岁	</a:t>
            </a:r>
            <a:r>
              <a:rPr lang="en-US" altLang="zh-CN" sz="3200" b="1" dirty="0">
                <a:solidFill>
                  <a:srgbClr val="00B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597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2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西底家	侄俘叔续	</a:t>
            </a:r>
            <a:r>
              <a:rPr lang="en-US" altLang="zh-CN" sz="32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11</a:t>
            </a:r>
            <a:r>
              <a:rPr lang="zh-CN" altLang="en-US" sz="32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年</a:t>
            </a:r>
            <a:r>
              <a:rPr lang="en-US" altLang="zh-CN" sz="32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/21</a:t>
            </a:r>
            <a:r>
              <a:rPr lang="zh-CN" altLang="en-US" sz="32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岁	</a:t>
            </a:r>
            <a:r>
              <a:rPr lang="en-US" altLang="zh-CN" sz="32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597-586</a:t>
            </a:r>
          </a:p>
        </p:txBody>
      </p:sp>
    </p:spTree>
    <p:extLst>
      <p:ext uri="{BB962C8B-B14F-4D97-AF65-F5344CB8AC3E}">
        <p14:creationId xmlns:p14="http://schemas.microsoft.com/office/powerpoint/2010/main" val="128336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列王纪下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24:1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约雅敬年间，巴比伦王尼布甲尼撒上到犹大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（但以理被掳）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；约雅敬服事他三年，然后背叛他。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24:2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耶和华使迦勒底军、亚兰军、摩押军，和亚扪人的军来攻击约雅敬，毁灭犹大，正如耶和华藉他仆人众先知所说的。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（以西结被掳）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489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历代志下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36:5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约雅敬登基的时候年二十五岁，在耶路撒冷作王十一年，行耶和华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他上帝眼中看为恶的事。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36:6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巴比伦王尼布甲尼撒上来攻击他，用铜链锁着他，要将他带到巴比伦去。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（以西结被掳）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36:7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尼布甲尼撒又将耶和华殿里的器皿带到巴比伦，放在他神的庙里（或译：自己的宫里）。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36:8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约雅敬其余的事和他所行可憎的事，并他一切的行为，都写在以色列和犹大列王记上。他儿子约雅斤接续他作王。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2437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王吩咐太监长亚施毗拿，从以色列人的宗室和贵胄中带进几个人来，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就是年少没有残疾、相貌俊美、通达各样学问、知识聪明俱备、足能侍立在王宫里的，要教他们迦勒底的文字言语。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王派定将自己所用的膳和所饮的酒，每日赐他们一分，养他们三年。满了三年，好叫他们在王面前侍立。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他们中间有犹大族的人：但以理、哈拿尼雅、米沙利、亚撒利雅。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太监长给他们起名：称但以理为伯提沙撒，称哈拿尼雅为沙得拉，称米沙利为米煞，称亚撒利雅为亚伯尼歌。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031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但以理却立志不以王的膳和王所饮的酒玷污自己，所以求太监长容他不玷污自己。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上帝使但以理在太监长眼前蒙恩惠，受怜悯。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太监长对但以理说：「我惧怕我主我王，他已经派定你们的饮食；倘若他见你们的面貌比你们同岁的少年人肌瘦，怎么好呢？这样，你们就使我的头在王那里难保。」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881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但以理对太监长所派管理但以理、哈拿尼雅、米沙利、亚撒利雅的委办说：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「求你试试仆人们十天，给我们素菜吃，白水喝，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然后看看我们的面貌和用王膳那少年人的面貌，就照你所看的待仆人吧！」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委办便允准他们这件事，试看他们十天。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过了十天，见他们的面貌比用王膳的一切少年人更加俊美肥胖。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于是委办撤去派他们用的膳，饮的酒，给他们素菜吃。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6316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这四个少年人，上帝在各样文字学问（学问：原文是智慧）上赐给他们聪明知识；但以理又明白各样的异象和梦兆。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尼布甲尼撒王预定带进少年人来的日期满了，太监长就把他们带到王面前。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王与他们谈论，见少年人中无一人能比但以理、哈拿尼雅、米沙利、亚撒利雅，所以留他们在王面前侍立。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王考问他们一切事，就见他们的智慧聪明比通国的术士和用法术的胜过十倍。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到古列王元年，但以理还在。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4573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以西结书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28:1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耶和华的话又临到我说：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28:2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「人子啊，你对泰尔君王说，主耶和华如此说：因你心里高傲，说：我是神；我在海中坐神之位。你虽然居心自比神，也不过是人，并不是神！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28:3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看哪，你比但以理更有智慧，甚么秘事都不能向你隐藏。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28:4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你靠自己的智慧聪明得了金银财宝，收入库中。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28:5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你靠自己的大智慧和贸易增添资财，又因资财心里高傲。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6962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第一章重点：	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、但以理及三友立志圣洁的信心。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应用：我们要操练圣洁：灵（信仰）、心（心思意念）、身（食物、健康）。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、上帝赐他们聪明与智慧的恩典与能力。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应用：我们要持守感恩、谦卑的心，并要羡慕善工。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下周五：第二章。</a:t>
            </a:r>
          </a:p>
        </p:txBody>
      </p:sp>
    </p:spTree>
    <p:extLst>
      <p:ext uri="{BB962C8B-B14F-4D97-AF65-F5344CB8AC3E}">
        <p14:creationId xmlns:p14="http://schemas.microsoft.com/office/powerpoint/2010/main" val="353901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6190</TotalTime>
  <Words>2513</Words>
  <Application>Microsoft Office PowerPoint</Application>
  <PresentationFormat>Widescreen</PresentationFormat>
  <Paragraphs>327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MingLiU</vt:lpstr>
      <vt:lpstr>SimSun</vt:lpstr>
      <vt:lpstr>华文楷体</vt:lpstr>
      <vt:lpstr>Arial</vt:lpstr>
      <vt:lpstr>Calibri</vt:lpstr>
      <vt:lpstr>Calibri Light</vt:lpstr>
      <vt:lpstr>Georgia</vt:lpstr>
      <vt:lpstr>Trebuchet MS</vt:lpstr>
      <vt:lpstr>Office Theme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1</cp:revision>
  <dcterms:created xsi:type="dcterms:W3CDTF">2020-11-05T21:27:14Z</dcterms:created>
  <dcterms:modified xsi:type="dcterms:W3CDTF">2021-03-06T03:36:43Z</dcterms:modified>
</cp:coreProperties>
</file>