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4" roundtripDataSignature="AMtx7mj7OhoGq0o23i62LYr/66Gv5G22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BB3D6F0-18A5-4F5F-BA97-5AA34E175521}">
  <a:tblStyle styleId="{8BB3D6F0-18A5-4F5F-BA97-5AA34E175521}" styleName="Table_0">
    <a:wholeTbl>
      <a:tcTxStyle b="off" i="off">
        <a:font>
          <a:latin typeface="Trebuchet MS"/>
          <a:ea typeface="Trebuchet MS"/>
          <a:cs typeface="Trebuchet MS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AF5"/>
          </a:solidFill>
        </a:fill>
      </a:tcStyle>
    </a:wholeTbl>
    <a:band1H>
      <a:tcTxStyle b="off" i="off"/>
      <a:tcStyle>
        <a:tcBdr/>
        <a:fill>
          <a:solidFill>
            <a:srgbClr val="CFD2EB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FD2EB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23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BAF23DAD-ED71-466B-83C8-D8669589CA12}"/>
    <pc:docChg chg="modSld">
      <pc:chgData name="Chunping Xu" userId="a5962ba47313b1f5" providerId="LiveId" clId="{BAF23DAD-ED71-466B-83C8-D8669589CA12}" dt="2021-05-06T18:44:12.215" v="7" actId="20577"/>
      <pc:docMkLst>
        <pc:docMk/>
      </pc:docMkLst>
      <pc:sldChg chg="modSp mod">
        <pc:chgData name="Chunping Xu" userId="a5962ba47313b1f5" providerId="LiveId" clId="{BAF23DAD-ED71-466B-83C8-D8669589CA12}" dt="2021-05-06T17:15:08.794" v="4" actId="14100"/>
        <pc:sldMkLst>
          <pc:docMk/>
          <pc:sldMk cId="0" sldId="267"/>
        </pc:sldMkLst>
        <pc:spChg chg="mod">
          <ac:chgData name="Chunping Xu" userId="a5962ba47313b1f5" providerId="LiveId" clId="{BAF23DAD-ED71-466B-83C8-D8669589CA12}" dt="2021-05-06T17:15:08.794" v="4" actId="14100"/>
          <ac:spMkLst>
            <pc:docMk/>
            <pc:sldMk cId="0" sldId="267"/>
            <ac:spMk id="160" creationId="{00000000-0000-0000-0000-000000000000}"/>
          </ac:spMkLst>
        </pc:spChg>
      </pc:sldChg>
      <pc:sldChg chg="modSp mod">
        <pc:chgData name="Chunping Xu" userId="a5962ba47313b1f5" providerId="LiveId" clId="{BAF23DAD-ED71-466B-83C8-D8669589CA12}" dt="2021-05-06T18:44:12.215" v="7" actId="20577"/>
        <pc:sldMkLst>
          <pc:docMk/>
          <pc:sldMk cId="0" sldId="272"/>
        </pc:sldMkLst>
        <pc:spChg chg="mod">
          <ac:chgData name="Chunping Xu" userId="a5962ba47313b1f5" providerId="LiveId" clId="{BAF23DAD-ED71-466B-83C8-D8669589CA12}" dt="2021-05-06T18:44:12.215" v="7" actId="20577"/>
          <ac:spMkLst>
            <pc:docMk/>
            <pc:sldMk cId="0" sldId="272"/>
            <ac:spMk id="18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zh-C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7" name="Google Shape;10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3" name="Google Shape;11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d759d6e223_0_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8" name="Google Shape;118;gd759d6e223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3" name="Google Shape;12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d759d6e223_0_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8" name="Google Shape;128;gd759d6e223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3" name="Google Shape;13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3" name="Google Shape;14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d759d6e223_0_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8" name="Google Shape;148;gd759d6e223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c9216fd7bd_2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3" name="Google Shape;153;gc9216fd7bd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c9216fd7bd_2_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8" name="Google Shape;158;gc9216fd7bd_2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c9216fd7bd_2_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3" name="Google Shape;163;gc9216fd7bd_2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d759d6e223_0_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8" name="Google Shape;168;gd759d6e223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d759d6e223_0_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3" name="Google Shape;173;gd759d6e223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d759d6e223_0_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8" name="Google Shape;178;gd759d6e223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c9216fd7bd_2_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3" name="Google Shape;183;gc9216fd7bd_2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8" name="Google Shape;188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2"/>
          <p:cNvSpPr txBox="1">
            <a:spLocks noGrp="1"/>
          </p:cNvSpPr>
          <p:nvPr>
            <p:ph type="dt" idx="10"/>
          </p:nvPr>
        </p:nvSpPr>
        <p:spPr>
          <a:xfrm>
            <a:off x="82296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2"/>
          <p:cNvSpPr txBox="1">
            <a:spLocks noGrp="1"/>
          </p:cNvSpPr>
          <p:nvPr>
            <p:ph type="ftr" idx="11"/>
          </p:nvPr>
        </p:nvSpPr>
        <p:spPr>
          <a:xfrm>
            <a:off x="609601" y="6172200"/>
            <a:ext cx="44704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2"/>
          <p:cNvSpPr txBox="1">
            <a:spLocks noGrp="1"/>
          </p:cNvSpPr>
          <p:nvPr>
            <p:ph type="sldNum" idx="12"/>
          </p:nvPr>
        </p:nvSpPr>
        <p:spPr>
          <a:xfrm>
            <a:off x="5080000" y="6172200"/>
            <a:ext cx="2438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  <p:sp>
        <p:nvSpPr>
          <p:cNvPr id="23" name="Google Shape;23;p32"/>
          <p:cNvSpPr txBox="1">
            <a:spLocks noGrp="1"/>
          </p:cNvSpPr>
          <p:nvPr>
            <p:ph type="title"/>
          </p:nvPr>
        </p:nvSpPr>
        <p:spPr>
          <a:xfrm>
            <a:off x="2391054" y="4372168"/>
            <a:ext cx="868334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2"/>
          <p:cNvSpPr txBox="1">
            <a:spLocks noGrp="1"/>
          </p:cNvSpPr>
          <p:nvPr>
            <p:ph type="body" idx="1"/>
          </p:nvPr>
        </p:nvSpPr>
        <p:spPr>
          <a:xfrm>
            <a:off x="1524000" y="731520"/>
            <a:ext cx="8534400" cy="3474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719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1pPr>
            <a:lvl2pPr marL="914400" lvl="1" indent="-37719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2pPr>
            <a:lvl3pPr marL="1371600" lvl="2" indent="-377189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3pPr>
            <a:lvl4pPr marL="1828800" lvl="3" indent="-377189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4pPr>
            <a:lvl5pPr marL="2286000" lvl="4" indent="-377189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5pPr>
            <a:lvl6pPr marL="2743200" lvl="5" indent="-377189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6pPr>
            <a:lvl7pPr marL="3200400" lvl="6" indent="-377189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7pPr>
            <a:lvl8pPr marL="3657600" lvl="7" indent="-37719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8pPr>
            <a:lvl9pPr marL="4114800" lvl="8" indent="-37719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ts val="2340"/>
              <a:buChar char="*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3"/>
          <p:cNvSpPr txBox="1">
            <a:spLocks noGrp="1"/>
          </p:cNvSpPr>
          <p:nvPr>
            <p:ph type="dt" idx="10"/>
          </p:nvPr>
        </p:nvSpPr>
        <p:spPr>
          <a:xfrm>
            <a:off x="82296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3"/>
          <p:cNvSpPr txBox="1">
            <a:spLocks noGrp="1"/>
          </p:cNvSpPr>
          <p:nvPr>
            <p:ph type="ftr" idx="11"/>
          </p:nvPr>
        </p:nvSpPr>
        <p:spPr>
          <a:xfrm>
            <a:off x="609601" y="6172200"/>
            <a:ext cx="44704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3"/>
          <p:cNvSpPr txBox="1">
            <a:spLocks noGrp="1"/>
          </p:cNvSpPr>
          <p:nvPr>
            <p:ph type="sldNum" idx="12"/>
          </p:nvPr>
        </p:nvSpPr>
        <p:spPr>
          <a:xfrm>
            <a:off x="5080000" y="6172200"/>
            <a:ext cx="2438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4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rgbClr val="FFFFFF">
                  <a:alpha val="90588"/>
                </a:srgbClr>
              </a:gs>
              <a:gs pos="37000">
                <a:srgbClr val="FFFFFF">
                  <a:alpha val="75294"/>
                </a:srgbClr>
              </a:gs>
              <a:gs pos="100000">
                <a:srgbClr val="B4DCFA">
                  <a:alpha val="78431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1" name="Google Shape;31;p34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>
            <a:gsLst>
              <a:gs pos="0">
                <a:srgbClr val="FFFFFF">
                  <a:alpha val="88235"/>
                </a:srgbClr>
              </a:gs>
              <a:gs pos="48000">
                <a:srgbClr val="FFFFFF">
                  <a:alpha val="61568"/>
                </a:srgbClr>
              </a:gs>
              <a:gs pos="100000">
                <a:srgbClr val="B4DCFA">
                  <a:alpha val="78431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2" name="Google Shape;32;p34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29000">
                <a:srgbClr val="FFFFFF">
                  <a:alpha val="29411"/>
                </a:srgbClr>
              </a:gs>
              <a:gs pos="45000">
                <a:srgbClr val="B4DCFA">
                  <a:alpha val="40000"/>
                </a:srgbClr>
              </a:gs>
              <a:gs pos="55000">
                <a:srgbClr val="FFFFFF">
                  <a:alpha val="25490"/>
                </a:srgbClr>
              </a:gs>
              <a:gs pos="65000">
                <a:srgbClr val="B4DCFA">
                  <a:alpha val="60000"/>
                </a:srgbClr>
              </a:gs>
              <a:gs pos="100000">
                <a:srgbClr val="FFFFFF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3" name="Google Shape;33;p34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>
            <a:gsLst>
              <a:gs pos="0">
                <a:schemeClr val="lt1"/>
              </a:gs>
              <a:gs pos="5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4" name="Google Shape;34;p34"/>
          <p:cNvSpPr txBox="1"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587"/>
              </a:spcBef>
              <a:spcAft>
                <a:spcPts val="0"/>
              </a:spcAft>
              <a:buSzPts val="3813"/>
              <a:buNone/>
              <a:defRPr sz="2933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SzPts val="3467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312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SzPts val="2773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427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427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427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427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ts val="2427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34"/>
          <p:cNvSpPr txBox="1">
            <a:spLocks noGrp="1"/>
          </p:cNvSpPr>
          <p:nvPr>
            <p:ph type="dt" idx="10"/>
          </p:nvPr>
        </p:nvSpPr>
        <p:spPr>
          <a:xfrm>
            <a:off x="82296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4"/>
          <p:cNvSpPr txBox="1">
            <a:spLocks noGrp="1"/>
          </p:cNvSpPr>
          <p:nvPr>
            <p:ph type="ftr" idx="11"/>
          </p:nvPr>
        </p:nvSpPr>
        <p:spPr>
          <a:xfrm>
            <a:off x="609601" y="6172200"/>
            <a:ext cx="44704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4"/>
          <p:cNvSpPr txBox="1">
            <a:spLocks noGrp="1"/>
          </p:cNvSpPr>
          <p:nvPr>
            <p:ph type="sldNum" idx="12"/>
          </p:nvPr>
        </p:nvSpPr>
        <p:spPr>
          <a:xfrm>
            <a:off x="5080000" y="6172200"/>
            <a:ext cx="2438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  <p:sp>
        <p:nvSpPr>
          <p:cNvPr id="38" name="Google Shape;38;p34"/>
          <p:cNvSpPr txBox="1">
            <a:spLocks noGrp="1"/>
          </p:cNvSpPr>
          <p:nvPr>
            <p:ph type="ctrTitle"/>
          </p:nvPr>
        </p:nvSpPr>
        <p:spPr>
          <a:xfrm>
            <a:off x="1090110" y="3132291"/>
            <a:ext cx="9567135" cy="1793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16"/>
              <a:buChar char="*"/>
              <a:defRPr sz="7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5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rgbClr val="FFFFFF">
                  <a:alpha val="91372"/>
                </a:srgbClr>
              </a:gs>
              <a:gs pos="37000">
                <a:srgbClr val="FFFFFF">
                  <a:alpha val="76470"/>
                </a:srgbClr>
              </a:gs>
              <a:gs pos="100000">
                <a:srgbClr val="B4DCFA">
                  <a:alpha val="8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1" name="Google Shape;41;p35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>
            <a:gsLst>
              <a:gs pos="0">
                <a:srgbClr val="FFFFFF">
                  <a:alpha val="89411"/>
                </a:srgbClr>
              </a:gs>
              <a:gs pos="48000">
                <a:srgbClr val="FFFFFF">
                  <a:alpha val="62352"/>
                </a:srgbClr>
              </a:gs>
              <a:gs pos="100000">
                <a:srgbClr val="B4DCFA">
                  <a:alpha val="8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2" name="Google Shape;42;p35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29000">
                <a:srgbClr val="FFFFFF">
                  <a:alpha val="29411"/>
                </a:srgbClr>
              </a:gs>
              <a:gs pos="45000">
                <a:srgbClr val="B4DCFA">
                  <a:alpha val="40000"/>
                </a:srgbClr>
              </a:gs>
              <a:gs pos="55000">
                <a:srgbClr val="FFFFFF">
                  <a:alpha val="25490"/>
                </a:srgbClr>
              </a:gs>
              <a:gs pos="65000">
                <a:srgbClr val="B4DCFA">
                  <a:alpha val="60000"/>
                </a:srgbClr>
              </a:gs>
              <a:gs pos="100000">
                <a:srgbClr val="FFFFFF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3" name="Google Shape;43;p35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>
            <a:gsLst>
              <a:gs pos="0">
                <a:schemeClr val="lt1"/>
              </a:gs>
              <a:gs pos="5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4" name="Google Shape;44;p35"/>
          <p:cNvSpPr txBox="1">
            <a:spLocks noGrp="1"/>
          </p:cNvSpPr>
          <p:nvPr>
            <p:ph type="title"/>
          </p:nvPr>
        </p:nvSpPr>
        <p:spPr>
          <a:xfrm>
            <a:off x="2710927" y="2172648"/>
            <a:ext cx="7955555" cy="2423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850"/>
              <a:buChar char="*"/>
              <a:defRPr sz="6133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35"/>
          <p:cNvSpPr txBox="1"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SzPts val="3467"/>
              <a:buNone/>
              <a:defRPr sz="2667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3120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SzPts val="2773"/>
              <a:buNone/>
              <a:defRPr sz="2133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427"/>
              <a:buNone/>
              <a:defRPr sz="1867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427"/>
              <a:buNone/>
              <a:defRPr sz="1867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427"/>
              <a:buNone/>
              <a:defRPr sz="1867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427"/>
              <a:buNone/>
              <a:defRPr sz="1867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427"/>
              <a:buNone/>
              <a:defRPr sz="1867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ts val="2427"/>
              <a:buNone/>
              <a:defRPr sz="1867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6" name="Google Shape;46;p35"/>
          <p:cNvSpPr txBox="1">
            <a:spLocks noGrp="1"/>
          </p:cNvSpPr>
          <p:nvPr>
            <p:ph type="dt" idx="10"/>
          </p:nvPr>
        </p:nvSpPr>
        <p:spPr>
          <a:xfrm>
            <a:off x="82296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5"/>
          <p:cNvSpPr txBox="1">
            <a:spLocks noGrp="1"/>
          </p:cNvSpPr>
          <p:nvPr>
            <p:ph type="ftr" idx="11"/>
          </p:nvPr>
        </p:nvSpPr>
        <p:spPr>
          <a:xfrm>
            <a:off x="609601" y="6172200"/>
            <a:ext cx="44704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5"/>
          <p:cNvSpPr txBox="1">
            <a:spLocks noGrp="1"/>
          </p:cNvSpPr>
          <p:nvPr>
            <p:ph type="sldNum" idx="12"/>
          </p:nvPr>
        </p:nvSpPr>
        <p:spPr>
          <a:xfrm>
            <a:off x="5080000" y="6172200"/>
            <a:ext cx="2438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6"/>
          <p:cNvSpPr txBox="1">
            <a:spLocks noGrp="1"/>
          </p:cNvSpPr>
          <p:nvPr>
            <p:ph type="dt" idx="10"/>
          </p:nvPr>
        </p:nvSpPr>
        <p:spPr>
          <a:xfrm>
            <a:off x="82296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6"/>
          <p:cNvSpPr txBox="1">
            <a:spLocks noGrp="1"/>
          </p:cNvSpPr>
          <p:nvPr>
            <p:ph type="ftr" idx="11"/>
          </p:nvPr>
        </p:nvSpPr>
        <p:spPr>
          <a:xfrm>
            <a:off x="609601" y="6172200"/>
            <a:ext cx="44704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6"/>
          <p:cNvSpPr txBox="1">
            <a:spLocks noGrp="1"/>
          </p:cNvSpPr>
          <p:nvPr>
            <p:ph type="sldNum" idx="12"/>
          </p:nvPr>
        </p:nvSpPr>
        <p:spPr>
          <a:xfrm>
            <a:off x="5080000" y="6172200"/>
            <a:ext cx="2438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  <p:sp>
        <p:nvSpPr>
          <p:cNvPr id="53" name="Google Shape;53;p36"/>
          <p:cNvSpPr txBox="1">
            <a:spLocks noGrp="1"/>
          </p:cNvSpPr>
          <p:nvPr>
            <p:ph type="title"/>
          </p:nvPr>
        </p:nvSpPr>
        <p:spPr>
          <a:xfrm>
            <a:off x="2391054" y="4372168"/>
            <a:ext cx="868334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36"/>
          <p:cNvSpPr txBox="1">
            <a:spLocks noGrp="1"/>
          </p:cNvSpPr>
          <p:nvPr>
            <p:ph type="body" idx="1"/>
          </p:nvPr>
        </p:nvSpPr>
        <p:spPr>
          <a:xfrm>
            <a:off x="1523999" y="731519"/>
            <a:ext cx="4462272" cy="3474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719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1pPr>
            <a:lvl2pPr marL="914400" lvl="1" indent="-37719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2pPr>
            <a:lvl3pPr marL="1371600" lvl="2" indent="-377189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3pPr>
            <a:lvl4pPr marL="1828800" lvl="3" indent="-377189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4pPr>
            <a:lvl5pPr marL="2286000" lvl="4" indent="-377189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5pPr>
            <a:lvl6pPr marL="2743200" lvl="5" indent="-377189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6pPr>
            <a:lvl7pPr marL="3200400" lvl="6" indent="-377189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7pPr>
            <a:lvl8pPr marL="3657600" lvl="7" indent="-37719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8pPr>
            <a:lvl9pPr marL="4114800" lvl="8" indent="-37719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ts val="2340"/>
              <a:buChar char="*"/>
              <a:defRPr/>
            </a:lvl9pPr>
          </a:lstStyle>
          <a:p>
            <a:endParaRPr/>
          </a:p>
        </p:txBody>
      </p:sp>
      <p:sp>
        <p:nvSpPr>
          <p:cNvPr id="55" name="Google Shape;55;p36"/>
          <p:cNvSpPr txBox="1">
            <a:spLocks noGrp="1"/>
          </p:cNvSpPr>
          <p:nvPr>
            <p:ph type="body" idx="2"/>
          </p:nvPr>
        </p:nvSpPr>
        <p:spPr>
          <a:xfrm>
            <a:off x="6193536" y="731520"/>
            <a:ext cx="4462272" cy="3474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719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1pPr>
            <a:lvl2pPr marL="914400" lvl="1" indent="-37719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2pPr>
            <a:lvl3pPr marL="1371600" lvl="2" indent="-377189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3pPr>
            <a:lvl4pPr marL="1828800" lvl="3" indent="-377189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4pPr>
            <a:lvl5pPr marL="2286000" lvl="4" indent="-377189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5pPr>
            <a:lvl6pPr marL="2743200" lvl="5" indent="-377189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6pPr>
            <a:lvl7pPr marL="3200400" lvl="6" indent="-377189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7pPr>
            <a:lvl8pPr marL="3657600" lvl="7" indent="-37719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8pPr>
            <a:lvl9pPr marL="4114800" lvl="8" indent="-37719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ts val="2340"/>
              <a:buChar char="*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7"/>
          <p:cNvSpPr txBox="1"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4160"/>
              <a:buNone/>
              <a:defRPr sz="3200" b="1" i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lvl="1" indent="-228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SzPts val="3467"/>
              <a:buNone/>
              <a:defRPr sz="2667" b="1"/>
            </a:lvl2pPr>
            <a:lvl3pPr marL="1371600" lvl="2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3120"/>
              <a:buNone/>
              <a:defRPr sz="2400" b="1"/>
            </a:lvl3pPr>
            <a:lvl4pPr marL="1828800" lvl="3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SzPts val="2773"/>
              <a:buNone/>
              <a:defRPr sz="2133" b="1"/>
            </a:lvl4pPr>
            <a:lvl5pPr marL="2286000" lvl="4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SzPts val="2773"/>
              <a:buNone/>
              <a:defRPr sz="2133" b="1"/>
            </a:lvl5pPr>
            <a:lvl6pPr marL="2743200" lvl="5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SzPts val="2773"/>
              <a:buNone/>
              <a:defRPr sz="2133" b="1"/>
            </a:lvl6pPr>
            <a:lvl7pPr marL="3200400" lvl="6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SzPts val="2773"/>
              <a:buNone/>
              <a:defRPr sz="2133" b="1"/>
            </a:lvl7pPr>
            <a:lvl8pPr marL="3657600" lvl="7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SzPts val="2773"/>
              <a:buNone/>
              <a:defRPr sz="2133" b="1"/>
            </a:lvl8pPr>
            <a:lvl9pPr marL="4114800" lvl="8" indent="-228600" algn="l">
              <a:lnSpc>
                <a:spcPct val="100000"/>
              </a:lnSpc>
              <a:spcBef>
                <a:spcPts val="427"/>
              </a:spcBef>
              <a:spcAft>
                <a:spcPts val="400"/>
              </a:spcAft>
              <a:buSzPts val="2773"/>
              <a:buNone/>
              <a:defRPr sz="2133" b="1"/>
            </a:lvl9pPr>
          </a:lstStyle>
          <a:p>
            <a:endParaRPr/>
          </a:p>
        </p:txBody>
      </p:sp>
      <p:sp>
        <p:nvSpPr>
          <p:cNvPr id="58" name="Google Shape;58;p37"/>
          <p:cNvSpPr txBox="1">
            <a:spLocks noGrp="1"/>
          </p:cNvSpPr>
          <p:nvPr>
            <p:ph type="body" idx="2"/>
          </p:nvPr>
        </p:nvSpPr>
        <p:spPr>
          <a:xfrm>
            <a:off x="1541929" y="1400327"/>
            <a:ext cx="4462272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2671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3120"/>
              <a:buChar char="*"/>
              <a:defRPr sz="2400"/>
            </a:lvl1pPr>
            <a:lvl2pPr marL="914400" lvl="1" indent="-42671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3120"/>
              <a:buChar char="*"/>
              <a:defRPr sz="2400"/>
            </a:lvl2pPr>
            <a:lvl3pPr marL="1371600" lvl="2" indent="-40468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SzPts val="2773"/>
              <a:buChar char="*"/>
              <a:defRPr sz="2133"/>
            </a:lvl3pPr>
            <a:lvl4pPr marL="1828800" lvl="3" indent="-40468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SzPts val="2773"/>
              <a:buChar char="*"/>
              <a:defRPr sz="2133"/>
            </a:lvl4pPr>
            <a:lvl5pPr marL="2286000" lvl="4" indent="-40468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SzPts val="2773"/>
              <a:buChar char="*"/>
              <a:defRPr sz="2133"/>
            </a:lvl5pPr>
            <a:lvl6pPr marL="2743200" lvl="5" indent="-40468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SzPts val="2773"/>
              <a:buChar char="*"/>
              <a:defRPr sz="2133"/>
            </a:lvl6pPr>
            <a:lvl7pPr marL="3200400" lvl="6" indent="-40468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SzPts val="2773"/>
              <a:buChar char="*"/>
              <a:defRPr sz="2133"/>
            </a:lvl7pPr>
            <a:lvl8pPr marL="3657600" lvl="7" indent="-40468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SzPts val="2773"/>
              <a:buChar char="*"/>
              <a:defRPr sz="2133"/>
            </a:lvl8pPr>
            <a:lvl9pPr marL="4114800" lvl="8" indent="-404685" algn="l">
              <a:lnSpc>
                <a:spcPct val="100000"/>
              </a:lnSpc>
              <a:spcBef>
                <a:spcPts val="427"/>
              </a:spcBef>
              <a:spcAft>
                <a:spcPts val="400"/>
              </a:spcAft>
              <a:buSzPts val="2773"/>
              <a:buChar char="*"/>
              <a:defRPr sz="2133"/>
            </a:lvl9pPr>
          </a:lstStyle>
          <a:p>
            <a:endParaRPr/>
          </a:p>
        </p:txBody>
      </p:sp>
      <p:sp>
        <p:nvSpPr>
          <p:cNvPr id="59" name="Google Shape;59;p37"/>
          <p:cNvSpPr txBox="1">
            <a:spLocks noGrp="1"/>
          </p:cNvSpPr>
          <p:nvPr>
            <p:ph type="body" idx="3"/>
          </p:nvPr>
        </p:nvSpPr>
        <p:spPr>
          <a:xfrm>
            <a:off x="6196403" y="731520"/>
            <a:ext cx="4462272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4160"/>
              <a:buNone/>
              <a:defRPr sz="3200" b="1" i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lvl="1" indent="-228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SzPts val="3467"/>
              <a:buNone/>
              <a:defRPr sz="2667" b="1"/>
            </a:lvl2pPr>
            <a:lvl3pPr marL="1371600" lvl="2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3120"/>
              <a:buNone/>
              <a:defRPr sz="2400" b="1"/>
            </a:lvl3pPr>
            <a:lvl4pPr marL="1828800" lvl="3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SzPts val="2773"/>
              <a:buNone/>
              <a:defRPr sz="2133" b="1"/>
            </a:lvl4pPr>
            <a:lvl5pPr marL="2286000" lvl="4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SzPts val="2773"/>
              <a:buNone/>
              <a:defRPr sz="2133" b="1"/>
            </a:lvl5pPr>
            <a:lvl6pPr marL="2743200" lvl="5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SzPts val="2773"/>
              <a:buNone/>
              <a:defRPr sz="2133" b="1"/>
            </a:lvl6pPr>
            <a:lvl7pPr marL="3200400" lvl="6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SzPts val="2773"/>
              <a:buNone/>
              <a:defRPr sz="2133" b="1"/>
            </a:lvl7pPr>
            <a:lvl8pPr marL="3657600" lvl="7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SzPts val="2773"/>
              <a:buNone/>
              <a:defRPr sz="2133" b="1"/>
            </a:lvl8pPr>
            <a:lvl9pPr marL="4114800" lvl="8" indent="-228600" algn="l">
              <a:lnSpc>
                <a:spcPct val="100000"/>
              </a:lnSpc>
              <a:spcBef>
                <a:spcPts val="427"/>
              </a:spcBef>
              <a:spcAft>
                <a:spcPts val="400"/>
              </a:spcAft>
              <a:buSzPts val="2773"/>
              <a:buNone/>
              <a:defRPr sz="2133" b="1"/>
            </a:lvl9pPr>
          </a:lstStyle>
          <a:p>
            <a:endParaRPr/>
          </a:p>
        </p:txBody>
      </p:sp>
      <p:sp>
        <p:nvSpPr>
          <p:cNvPr id="60" name="Google Shape;60;p37"/>
          <p:cNvSpPr txBox="1">
            <a:spLocks noGrp="1"/>
          </p:cNvSpPr>
          <p:nvPr>
            <p:ph type="body" idx="4"/>
          </p:nvPr>
        </p:nvSpPr>
        <p:spPr>
          <a:xfrm>
            <a:off x="6193367" y="1399032"/>
            <a:ext cx="4462272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2671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3120"/>
              <a:buChar char="*"/>
              <a:defRPr sz="2400"/>
            </a:lvl1pPr>
            <a:lvl2pPr marL="914400" lvl="1" indent="-42671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3120"/>
              <a:buChar char="*"/>
              <a:defRPr sz="2400"/>
            </a:lvl2pPr>
            <a:lvl3pPr marL="1371600" lvl="2" indent="-40468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SzPts val="2773"/>
              <a:buChar char="*"/>
              <a:defRPr sz="2133"/>
            </a:lvl3pPr>
            <a:lvl4pPr marL="1828800" lvl="3" indent="-40468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SzPts val="2773"/>
              <a:buChar char="*"/>
              <a:defRPr sz="2133"/>
            </a:lvl4pPr>
            <a:lvl5pPr marL="2286000" lvl="4" indent="-40468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SzPts val="2773"/>
              <a:buChar char="*"/>
              <a:defRPr sz="2133"/>
            </a:lvl5pPr>
            <a:lvl6pPr marL="2743200" lvl="5" indent="-40468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SzPts val="2773"/>
              <a:buChar char="*"/>
              <a:defRPr sz="2133"/>
            </a:lvl6pPr>
            <a:lvl7pPr marL="3200400" lvl="6" indent="-40468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SzPts val="2773"/>
              <a:buChar char="*"/>
              <a:defRPr sz="2133"/>
            </a:lvl7pPr>
            <a:lvl8pPr marL="3657600" lvl="7" indent="-40468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SzPts val="2773"/>
              <a:buChar char="*"/>
              <a:defRPr sz="2133"/>
            </a:lvl8pPr>
            <a:lvl9pPr marL="4114800" lvl="8" indent="-404685" algn="l">
              <a:lnSpc>
                <a:spcPct val="100000"/>
              </a:lnSpc>
              <a:spcBef>
                <a:spcPts val="427"/>
              </a:spcBef>
              <a:spcAft>
                <a:spcPts val="400"/>
              </a:spcAft>
              <a:buSzPts val="2773"/>
              <a:buChar char="*"/>
              <a:defRPr sz="2133"/>
            </a:lvl9pPr>
          </a:lstStyle>
          <a:p>
            <a:endParaRPr/>
          </a:p>
        </p:txBody>
      </p:sp>
      <p:sp>
        <p:nvSpPr>
          <p:cNvPr id="61" name="Google Shape;61;p37"/>
          <p:cNvSpPr txBox="1">
            <a:spLocks noGrp="1"/>
          </p:cNvSpPr>
          <p:nvPr>
            <p:ph type="dt" idx="10"/>
          </p:nvPr>
        </p:nvSpPr>
        <p:spPr>
          <a:xfrm>
            <a:off x="82296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37"/>
          <p:cNvSpPr txBox="1">
            <a:spLocks noGrp="1"/>
          </p:cNvSpPr>
          <p:nvPr>
            <p:ph type="ftr" idx="11"/>
          </p:nvPr>
        </p:nvSpPr>
        <p:spPr>
          <a:xfrm>
            <a:off x="609601" y="6172200"/>
            <a:ext cx="44704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7"/>
          <p:cNvSpPr txBox="1">
            <a:spLocks noGrp="1"/>
          </p:cNvSpPr>
          <p:nvPr>
            <p:ph type="sldNum" idx="12"/>
          </p:nvPr>
        </p:nvSpPr>
        <p:spPr>
          <a:xfrm>
            <a:off x="5080000" y="6172200"/>
            <a:ext cx="2438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  <p:sp>
        <p:nvSpPr>
          <p:cNvPr id="64" name="Google Shape;64;p37"/>
          <p:cNvSpPr txBox="1">
            <a:spLocks noGrp="1"/>
          </p:cNvSpPr>
          <p:nvPr>
            <p:ph type="title"/>
          </p:nvPr>
        </p:nvSpPr>
        <p:spPr>
          <a:xfrm>
            <a:off x="2391054" y="4372168"/>
            <a:ext cx="868334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8"/>
          <p:cNvSpPr txBox="1">
            <a:spLocks noGrp="1"/>
          </p:cNvSpPr>
          <p:nvPr>
            <p:ph type="title"/>
          </p:nvPr>
        </p:nvSpPr>
        <p:spPr>
          <a:xfrm>
            <a:off x="2391054" y="4372168"/>
            <a:ext cx="868334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8"/>
          <p:cNvSpPr txBox="1">
            <a:spLocks noGrp="1"/>
          </p:cNvSpPr>
          <p:nvPr>
            <p:ph type="dt" idx="10"/>
          </p:nvPr>
        </p:nvSpPr>
        <p:spPr>
          <a:xfrm>
            <a:off x="82296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38"/>
          <p:cNvSpPr txBox="1">
            <a:spLocks noGrp="1"/>
          </p:cNvSpPr>
          <p:nvPr>
            <p:ph type="ftr" idx="11"/>
          </p:nvPr>
        </p:nvSpPr>
        <p:spPr>
          <a:xfrm>
            <a:off x="609601" y="6172200"/>
            <a:ext cx="44704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38"/>
          <p:cNvSpPr txBox="1">
            <a:spLocks noGrp="1"/>
          </p:cNvSpPr>
          <p:nvPr>
            <p:ph type="sldNum" idx="12"/>
          </p:nvPr>
        </p:nvSpPr>
        <p:spPr>
          <a:xfrm>
            <a:off x="5080000" y="6172200"/>
            <a:ext cx="2438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9"/>
          <p:cNvSpPr txBox="1">
            <a:spLocks noGrp="1"/>
          </p:cNvSpPr>
          <p:nvPr>
            <p:ph type="title"/>
          </p:nvPr>
        </p:nvSpPr>
        <p:spPr>
          <a:xfrm>
            <a:off x="1118795" y="2209800"/>
            <a:ext cx="4848113" cy="1258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778"/>
              <a:buChar char="*"/>
              <a:defRPr sz="3733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9"/>
          <p:cNvSpPr txBox="1">
            <a:spLocks noGrp="1"/>
          </p:cNvSpPr>
          <p:nvPr>
            <p:ph type="body" idx="1"/>
          </p:nvPr>
        </p:nvSpPr>
        <p:spPr>
          <a:xfrm>
            <a:off x="6124689" y="731520"/>
            <a:ext cx="5356113" cy="4894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470725" algn="l">
              <a:lnSpc>
                <a:spcPct val="100000"/>
              </a:lnSpc>
              <a:spcBef>
                <a:spcPts val="587"/>
              </a:spcBef>
              <a:spcAft>
                <a:spcPts val="0"/>
              </a:spcAft>
              <a:buSzPts val="3813"/>
              <a:buChar char="*"/>
              <a:defRPr sz="2933"/>
            </a:lvl1pPr>
            <a:lvl2pPr marL="914400" lvl="1" indent="-4487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SzPts val="3467"/>
              <a:buChar char="*"/>
              <a:defRPr sz="2667"/>
            </a:lvl2pPr>
            <a:lvl3pPr marL="1371600" lvl="2" indent="-42671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3120"/>
              <a:buChar char="*"/>
              <a:defRPr sz="2400"/>
            </a:lvl3pPr>
            <a:lvl4pPr marL="1828800" lvl="3" indent="-40468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SzPts val="2773"/>
              <a:buChar char="*"/>
              <a:defRPr sz="2133"/>
            </a:lvl4pPr>
            <a:lvl5pPr marL="2286000" lvl="4" indent="-382714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427"/>
              <a:buChar char="*"/>
              <a:defRPr sz="1867"/>
            </a:lvl5pPr>
            <a:lvl6pPr marL="2743200" lvl="5" indent="-4487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SzPts val="3467"/>
              <a:buChar char="*"/>
              <a:defRPr sz="2667"/>
            </a:lvl6pPr>
            <a:lvl7pPr marL="3200400" lvl="6" indent="-4487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SzPts val="3467"/>
              <a:buChar char="*"/>
              <a:defRPr sz="2667"/>
            </a:lvl7pPr>
            <a:lvl8pPr marL="3657600" lvl="7" indent="-4487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SzPts val="3467"/>
              <a:buChar char="*"/>
              <a:defRPr sz="2667"/>
            </a:lvl8pPr>
            <a:lvl9pPr marL="4114800" lvl="8" indent="-448754" algn="l">
              <a:lnSpc>
                <a:spcPct val="100000"/>
              </a:lnSpc>
              <a:spcBef>
                <a:spcPts val="533"/>
              </a:spcBef>
              <a:spcAft>
                <a:spcPts val="400"/>
              </a:spcAft>
              <a:buSzPts val="3467"/>
              <a:buChar char="*"/>
              <a:defRPr sz="2667"/>
            </a:lvl9pPr>
          </a:lstStyle>
          <a:p>
            <a:endParaRPr/>
          </a:p>
        </p:txBody>
      </p:sp>
      <p:sp>
        <p:nvSpPr>
          <p:cNvPr id="73" name="Google Shape;73;p39"/>
          <p:cNvSpPr txBox="1">
            <a:spLocks noGrp="1"/>
          </p:cNvSpPr>
          <p:nvPr>
            <p:ph type="body" idx="2"/>
          </p:nvPr>
        </p:nvSpPr>
        <p:spPr>
          <a:xfrm>
            <a:off x="1434354" y="3497802"/>
            <a:ext cx="4518213" cy="213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73"/>
              </a:spcBef>
              <a:spcAft>
                <a:spcPts val="0"/>
              </a:spcAft>
              <a:buSzPts val="2427"/>
              <a:buNone/>
              <a:defRPr sz="1867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80"/>
              <a:buNone/>
              <a:defRPr sz="1600"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733"/>
              <a:buNone/>
              <a:defRPr sz="1333"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560"/>
              <a:buNone/>
              <a:defRPr sz="1200"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560"/>
              <a:buNone/>
              <a:defRPr sz="1200"/>
            </a:lvl5pPr>
            <a:lvl6pPr marL="2743200" lvl="5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560"/>
              <a:buNone/>
              <a:defRPr sz="1200"/>
            </a:lvl6pPr>
            <a:lvl7pPr marL="3200400" lvl="6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560"/>
              <a:buNone/>
              <a:defRPr sz="1200"/>
            </a:lvl7pPr>
            <a:lvl8pPr marL="3657600" lvl="7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560"/>
              <a:buNone/>
              <a:defRPr sz="1200"/>
            </a:lvl8pPr>
            <a:lvl9pPr marL="4114800" lvl="8" indent="-22860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ts val="1560"/>
              <a:buNone/>
              <a:defRPr sz="1200"/>
            </a:lvl9pPr>
          </a:lstStyle>
          <a:p>
            <a:endParaRPr/>
          </a:p>
        </p:txBody>
      </p:sp>
      <p:sp>
        <p:nvSpPr>
          <p:cNvPr id="74" name="Google Shape;74;p39"/>
          <p:cNvSpPr txBox="1">
            <a:spLocks noGrp="1"/>
          </p:cNvSpPr>
          <p:nvPr>
            <p:ph type="dt" idx="10"/>
          </p:nvPr>
        </p:nvSpPr>
        <p:spPr>
          <a:xfrm>
            <a:off x="82296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9"/>
          <p:cNvSpPr txBox="1">
            <a:spLocks noGrp="1"/>
          </p:cNvSpPr>
          <p:nvPr>
            <p:ph type="ftr" idx="11"/>
          </p:nvPr>
        </p:nvSpPr>
        <p:spPr>
          <a:xfrm>
            <a:off x="609601" y="6172200"/>
            <a:ext cx="44704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9"/>
          <p:cNvSpPr txBox="1">
            <a:spLocks noGrp="1"/>
          </p:cNvSpPr>
          <p:nvPr>
            <p:ph type="sldNum" idx="12"/>
          </p:nvPr>
        </p:nvSpPr>
        <p:spPr>
          <a:xfrm>
            <a:off x="5080000" y="6172200"/>
            <a:ext cx="2438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rgbClr val="FFFFFF">
                  <a:alpha val="91372"/>
                </a:srgbClr>
              </a:gs>
              <a:gs pos="37000">
                <a:srgbClr val="FFFFFF">
                  <a:alpha val="76470"/>
                </a:srgbClr>
              </a:gs>
              <a:gs pos="100000">
                <a:srgbClr val="B4DCFA">
                  <a:alpha val="8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9" name="Google Shape;79;p40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>
            <a:gsLst>
              <a:gs pos="0">
                <a:srgbClr val="FFFFFF">
                  <a:alpha val="89411"/>
                </a:srgbClr>
              </a:gs>
              <a:gs pos="48000">
                <a:srgbClr val="FFFFFF">
                  <a:alpha val="62352"/>
                </a:srgbClr>
              </a:gs>
              <a:gs pos="100000">
                <a:srgbClr val="B4DCFA">
                  <a:alpha val="8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0" name="Google Shape;80;p40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29000">
                <a:srgbClr val="FFFFFF">
                  <a:alpha val="29411"/>
                </a:srgbClr>
              </a:gs>
              <a:gs pos="45000">
                <a:srgbClr val="B4DCFA">
                  <a:alpha val="40000"/>
                </a:srgbClr>
              </a:gs>
              <a:gs pos="55000">
                <a:srgbClr val="FFFFFF">
                  <a:alpha val="25490"/>
                </a:srgbClr>
              </a:gs>
              <a:gs pos="65000">
                <a:srgbClr val="B4DCFA">
                  <a:alpha val="60000"/>
                </a:srgbClr>
              </a:gs>
              <a:gs pos="100000">
                <a:srgbClr val="FFFFFF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1" name="Google Shape;81;p4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>
            <a:gsLst>
              <a:gs pos="0">
                <a:schemeClr val="lt1"/>
              </a:gs>
              <a:gs pos="5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2" name="Google Shape;82;p40"/>
          <p:cNvSpPr>
            <a:spLocks noGrp="1"/>
          </p:cNvSpPr>
          <p:nvPr>
            <p:ph type="pic" idx="2"/>
          </p:nvPr>
        </p:nvSpPr>
        <p:spPr>
          <a:xfrm>
            <a:off x="5966900" y="1143001"/>
            <a:ext cx="5486400" cy="3127807"/>
          </a:xfrm>
          <a:prstGeom prst="roundRect">
            <a:avLst>
              <a:gd name="adj" fmla="val 4230"/>
            </a:avLst>
          </a:prstGeom>
          <a:solidFill>
            <a:srgbClr val="8BC9F7"/>
          </a:solidFill>
          <a:ln>
            <a:noFill/>
          </a:ln>
          <a:effectLst>
            <a:reflection stA="23000" endA="300" endPos="28000" sy="-100000" algn="bl" rotWithShape="0"/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C3260C"/>
              </a:buClr>
              <a:buSzPts val="3467"/>
              <a:buFont typeface="Georgia"/>
              <a:buNone/>
              <a:defRPr sz="2667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rgbClr val="C3260C"/>
              </a:buClr>
              <a:buSzPts val="4853"/>
              <a:buFont typeface="Georgia"/>
              <a:buNone/>
              <a:defRPr sz="3733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C3260C"/>
              </a:buClr>
              <a:buSzPts val="4160"/>
              <a:buFont typeface="Georgia"/>
              <a:buNone/>
              <a:defRPr sz="3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C3260C"/>
              </a:buClr>
              <a:buSzPts val="3467"/>
              <a:buFont typeface="Georgia"/>
              <a:buNone/>
              <a:defRPr sz="2667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C3260C"/>
              </a:buClr>
              <a:buSzPts val="3467"/>
              <a:buFont typeface="Georgia"/>
              <a:buNone/>
              <a:defRPr sz="2667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C3260C"/>
              </a:buClr>
              <a:buSzPts val="3467"/>
              <a:buFont typeface="Georgia"/>
              <a:buNone/>
              <a:defRPr sz="2667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C3260C"/>
              </a:buClr>
              <a:buSzPts val="3467"/>
              <a:buFont typeface="Georgia"/>
              <a:buNone/>
              <a:defRPr sz="2667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C3260C"/>
              </a:buClr>
              <a:buSzPts val="3467"/>
              <a:buFont typeface="Georgia"/>
              <a:buNone/>
              <a:defRPr sz="2667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533"/>
              </a:spcBef>
              <a:spcAft>
                <a:spcPts val="400"/>
              </a:spcAft>
              <a:buClr>
                <a:srgbClr val="C3260C"/>
              </a:buClr>
              <a:buSzPts val="3467"/>
              <a:buFont typeface="Georgia"/>
              <a:buNone/>
              <a:defRPr sz="2667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83" name="Google Shape;83;p40"/>
          <p:cNvSpPr txBox="1">
            <a:spLocks noGrp="1"/>
          </p:cNvSpPr>
          <p:nvPr>
            <p:ph type="body" idx="1"/>
          </p:nvPr>
        </p:nvSpPr>
        <p:spPr>
          <a:xfrm>
            <a:off x="1170516" y="1010487"/>
            <a:ext cx="4925485" cy="2163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40468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SzPts val="2773"/>
              <a:buFont typeface="Georgia"/>
              <a:buChar char="*"/>
              <a:defRPr sz="2133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80"/>
              <a:buNone/>
              <a:defRPr sz="1600"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733"/>
              <a:buNone/>
              <a:defRPr sz="1333"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560"/>
              <a:buNone/>
              <a:defRPr sz="1200"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560"/>
              <a:buNone/>
              <a:defRPr sz="1200"/>
            </a:lvl5pPr>
            <a:lvl6pPr marL="2743200" lvl="5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560"/>
              <a:buNone/>
              <a:defRPr sz="1200"/>
            </a:lvl6pPr>
            <a:lvl7pPr marL="3200400" lvl="6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560"/>
              <a:buNone/>
              <a:defRPr sz="1200"/>
            </a:lvl7pPr>
            <a:lvl8pPr marL="3657600" lvl="7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560"/>
              <a:buNone/>
              <a:defRPr sz="1200"/>
            </a:lvl8pPr>
            <a:lvl9pPr marL="4114800" lvl="8" indent="-22860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ts val="1560"/>
              <a:buNone/>
              <a:defRPr sz="1200"/>
            </a:lvl9pPr>
          </a:lstStyle>
          <a:p>
            <a:endParaRPr/>
          </a:p>
        </p:txBody>
      </p:sp>
      <p:sp>
        <p:nvSpPr>
          <p:cNvPr id="84" name="Google Shape;84;p40"/>
          <p:cNvSpPr txBox="1">
            <a:spLocks noGrp="1"/>
          </p:cNvSpPr>
          <p:nvPr>
            <p:ph type="dt" idx="10"/>
          </p:nvPr>
        </p:nvSpPr>
        <p:spPr>
          <a:xfrm>
            <a:off x="82296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40"/>
          <p:cNvSpPr txBox="1">
            <a:spLocks noGrp="1"/>
          </p:cNvSpPr>
          <p:nvPr>
            <p:ph type="ftr" idx="11"/>
          </p:nvPr>
        </p:nvSpPr>
        <p:spPr>
          <a:xfrm>
            <a:off x="609601" y="6172200"/>
            <a:ext cx="44704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40"/>
          <p:cNvSpPr txBox="1">
            <a:spLocks noGrp="1"/>
          </p:cNvSpPr>
          <p:nvPr>
            <p:ph type="sldNum" idx="12"/>
          </p:nvPr>
        </p:nvSpPr>
        <p:spPr>
          <a:xfrm>
            <a:off x="5080000" y="6172200"/>
            <a:ext cx="2438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  <p:sp>
        <p:nvSpPr>
          <p:cNvPr id="87" name="Google Shape;87;p40"/>
          <p:cNvSpPr txBox="1"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850"/>
              <a:buChar char="*"/>
              <a:defRPr sz="6133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41"/>
          <p:cNvSpPr txBox="1">
            <a:spLocks noGrp="1"/>
          </p:cNvSpPr>
          <p:nvPr>
            <p:ph type="title"/>
          </p:nvPr>
        </p:nvSpPr>
        <p:spPr>
          <a:xfrm>
            <a:off x="2391054" y="4372168"/>
            <a:ext cx="868334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41"/>
          <p:cNvSpPr txBox="1">
            <a:spLocks noGrp="1"/>
          </p:cNvSpPr>
          <p:nvPr>
            <p:ph type="body" idx="1"/>
          </p:nvPr>
        </p:nvSpPr>
        <p:spPr>
          <a:xfrm rot="5400000">
            <a:off x="5069840" y="-1798321"/>
            <a:ext cx="3474720" cy="85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719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1pPr>
            <a:lvl2pPr marL="914400" lvl="1" indent="-37719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2pPr>
            <a:lvl3pPr marL="1371600" lvl="2" indent="-377189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3pPr>
            <a:lvl4pPr marL="1828800" lvl="3" indent="-377189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4pPr>
            <a:lvl5pPr marL="2286000" lvl="4" indent="-377189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5pPr>
            <a:lvl6pPr marL="2743200" lvl="5" indent="-377189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6pPr>
            <a:lvl7pPr marL="3200400" lvl="6" indent="-377189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7pPr>
            <a:lvl8pPr marL="3657600" lvl="7" indent="-37719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8pPr>
            <a:lvl9pPr marL="4114800" lvl="8" indent="-37719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ts val="2340"/>
              <a:buChar char="*"/>
              <a:defRPr/>
            </a:lvl9pPr>
          </a:lstStyle>
          <a:p>
            <a:endParaRPr/>
          </a:p>
        </p:txBody>
      </p:sp>
      <p:sp>
        <p:nvSpPr>
          <p:cNvPr id="91" name="Google Shape;91;p41"/>
          <p:cNvSpPr txBox="1">
            <a:spLocks noGrp="1"/>
          </p:cNvSpPr>
          <p:nvPr>
            <p:ph type="dt" idx="10"/>
          </p:nvPr>
        </p:nvSpPr>
        <p:spPr>
          <a:xfrm>
            <a:off x="82296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41"/>
          <p:cNvSpPr txBox="1">
            <a:spLocks noGrp="1"/>
          </p:cNvSpPr>
          <p:nvPr>
            <p:ph type="ftr" idx="11"/>
          </p:nvPr>
        </p:nvSpPr>
        <p:spPr>
          <a:xfrm>
            <a:off x="609601" y="6172200"/>
            <a:ext cx="44704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41"/>
          <p:cNvSpPr txBox="1">
            <a:spLocks noGrp="1"/>
          </p:cNvSpPr>
          <p:nvPr>
            <p:ph type="sldNum" idx="12"/>
          </p:nvPr>
        </p:nvSpPr>
        <p:spPr>
          <a:xfrm>
            <a:off x="5080000" y="6172200"/>
            <a:ext cx="2438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2"/>
          <p:cNvSpPr txBox="1">
            <a:spLocks noGrp="1"/>
          </p:cNvSpPr>
          <p:nvPr>
            <p:ph type="title"/>
          </p:nvPr>
        </p:nvSpPr>
        <p:spPr>
          <a:xfrm rot="5400000">
            <a:off x="290775" y="1624086"/>
            <a:ext cx="5238339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850"/>
              <a:buChar char="*"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42"/>
          <p:cNvSpPr txBox="1">
            <a:spLocks noGrp="1"/>
          </p:cNvSpPr>
          <p:nvPr>
            <p:ph type="body" idx="1"/>
          </p:nvPr>
        </p:nvSpPr>
        <p:spPr>
          <a:xfrm rot="5400000">
            <a:off x="5204313" y="-40639"/>
            <a:ext cx="4894729" cy="6439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719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1pPr>
            <a:lvl2pPr marL="914400" lvl="1" indent="-37719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2pPr>
            <a:lvl3pPr marL="1371600" lvl="2" indent="-377189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3pPr>
            <a:lvl4pPr marL="1828800" lvl="3" indent="-377189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4pPr>
            <a:lvl5pPr marL="2286000" lvl="4" indent="-377189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5pPr>
            <a:lvl6pPr marL="2743200" lvl="5" indent="-377189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6pPr>
            <a:lvl7pPr marL="3200400" lvl="6" indent="-377189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7pPr>
            <a:lvl8pPr marL="3657600" lvl="7" indent="-37719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8pPr>
            <a:lvl9pPr marL="4114800" lvl="8" indent="-37719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ts val="2340"/>
              <a:buChar char="*"/>
              <a:defRPr/>
            </a:lvl9pPr>
          </a:lstStyle>
          <a:p>
            <a:endParaRPr/>
          </a:p>
        </p:txBody>
      </p:sp>
      <p:sp>
        <p:nvSpPr>
          <p:cNvPr id="97" name="Google Shape;97;p42"/>
          <p:cNvSpPr txBox="1">
            <a:spLocks noGrp="1"/>
          </p:cNvSpPr>
          <p:nvPr>
            <p:ph type="dt" idx="10"/>
          </p:nvPr>
        </p:nvSpPr>
        <p:spPr>
          <a:xfrm>
            <a:off x="82296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42"/>
          <p:cNvSpPr txBox="1">
            <a:spLocks noGrp="1"/>
          </p:cNvSpPr>
          <p:nvPr>
            <p:ph type="ftr" idx="11"/>
          </p:nvPr>
        </p:nvSpPr>
        <p:spPr>
          <a:xfrm>
            <a:off x="609601" y="6172200"/>
            <a:ext cx="44704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42"/>
          <p:cNvSpPr txBox="1">
            <a:spLocks noGrp="1"/>
          </p:cNvSpPr>
          <p:nvPr>
            <p:ph type="sldNum" idx="12"/>
          </p:nvPr>
        </p:nvSpPr>
        <p:spPr>
          <a:xfrm>
            <a:off x="5080000" y="6172200"/>
            <a:ext cx="2438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9D4FE"/>
            </a:gs>
            <a:gs pos="60000">
              <a:srgbClr val="FFFFFF"/>
            </a:gs>
            <a:gs pos="100000">
              <a:srgbClr val="54BD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1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rgbClr val="FFFFFF">
                  <a:alpha val="90588"/>
                </a:srgbClr>
              </a:gs>
              <a:gs pos="37000">
                <a:srgbClr val="FFFFFF">
                  <a:alpha val="75294"/>
                </a:srgbClr>
              </a:gs>
              <a:gs pos="100000">
                <a:srgbClr val="B4DCFA">
                  <a:alpha val="78431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" name="Google Shape;11;p31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>
            <a:gsLst>
              <a:gs pos="0">
                <a:srgbClr val="FFFFFF">
                  <a:alpha val="88235"/>
                </a:srgbClr>
              </a:gs>
              <a:gs pos="48000">
                <a:srgbClr val="FFFFFF">
                  <a:alpha val="61568"/>
                </a:srgbClr>
              </a:gs>
              <a:gs pos="100000">
                <a:srgbClr val="B4DCFA">
                  <a:alpha val="78431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" name="Google Shape;12;p31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29000">
                <a:srgbClr val="FFFFFF">
                  <a:alpha val="29411"/>
                </a:srgbClr>
              </a:gs>
              <a:gs pos="45000">
                <a:srgbClr val="B4DCFA">
                  <a:alpha val="40000"/>
                </a:srgbClr>
              </a:gs>
              <a:gs pos="55000">
                <a:srgbClr val="FFFFFF">
                  <a:alpha val="25490"/>
                </a:srgbClr>
              </a:gs>
              <a:gs pos="65000">
                <a:srgbClr val="B4DCFA">
                  <a:alpha val="60000"/>
                </a:srgbClr>
              </a:gs>
              <a:gs pos="100000">
                <a:srgbClr val="FFFFFF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" name="Google Shape;13;p31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>
            <a:gsLst>
              <a:gs pos="0">
                <a:schemeClr val="lt1"/>
              </a:gs>
              <a:gs pos="56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" name="Google Shape;14;p31"/>
          <p:cNvSpPr txBox="1">
            <a:spLocks noGrp="1"/>
          </p:cNvSpPr>
          <p:nvPr>
            <p:ph type="title"/>
          </p:nvPr>
        </p:nvSpPr>
        <p:spPr>
          <a:xfrm>
            <a:off x="2391054" y="4372168"/>
            <a:ext cx="868334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7850"/>
              <a:buFont typeface="Georgia"/>
              <a:buChar char="*"/>
              <a:defRPr sz="6133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31"/>
          <p:cNvSpPr txBox="1"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70725" algn="l" rtl="0">
              <a:lnSpc>
                <a:spcPct val="100000"/>
              </a:lnSpc>
              <a:spcBef>
                <a:spcPts val="587"/>
              </a:spcBef>
              <a:spcAft>
                <a:spcPts val="0"/>
              </a:spcAft>
              <a:buClr>
                <a:srgbClr val="C3260C"/>
              </a:buClr>
              <a:buSzPts val="3813"/>
              <a:buFont typeface="Georgia"/>
              <a:buChar char="*"/>
              <a:defRPr sz="2933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448754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C3260C"/>
              </a:buClr>
              <a:buSzPts val="3467"/>
              <a:buFont typeface="Georgia"/>
              <a:buChar char="*"/>
              <a:defRPr sz="2667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426719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C3260C"/>
              </a:buClr>
              <a:buSzPts val="3120"/>
              <a:buFont typeface="Georgia"/>
              <a:buChar char="*"/>
              <a:defRPr sz="2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404685" algn="l" rtl="0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rgbClr val="C3260C"/>
              </a:buClr>
              <a:buSzPts val="2773"/>
              <a:buFont typeface="Georgia"/>
              <a:buChar char="*"/>
              <a:defRPr sz="2133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8271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427"/>
              <a:buFont typeface="Georgia"/>
              <a:buChar char="*"/>
              <a:defRPr sz="1867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8271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427"/>
              <a:buFont typeface="Georgia"/>
              <a:buChar char="*"/>
              <a:defRPr sz="1867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8271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427"/>
              <a:buFont typeface="Georgia"/>
              <a:buChar char="*"/>
              <a:defRPr sz="1867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8271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427"/>
              <a:buFont typeface="Georgia"/>
              <a:buChar char="*"/>
              <a:defRPr sz="1867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82714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C3260C"/>
              </a:buClr>
              <a:buSzPts val="2427"/>
              <a:buFont typeface="Georgia"/>
              <a:buChar char="*"/>
              <a:defRPr sz="1867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6" name="Google Shape;16;p31"/>
          <p:cNvSpPr txBox="1">
            <a:spLocks noGrp="1"/>
          </p:cNvSpPr>
          <p:nvPr>
            <p:ph type="dt" idx="10"/>
          </p:nvPr>
        </p:nvSpPr>
        <p:spPr>
          <a:xfrm>
            <a:off x="82296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67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7" name="Google Shape;17;p31"/>
          <p:cNvSpPr txBox="1">
            <a:spLocks noGrp="1"/>
          </p:cNvSpPr>
          <p:nvPr>
            <p:ph type="ftr" idx="11"/>
          </p:nvPr>
        </p:nvSpPr>
        <p:spPr>
          <a:xfrm>
            <a:off x="609601" y="6172200"/>
            <a:ext cx="44704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67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8" name="Google Shape;18;p31"/>
          <p:cNvSpPr txBox="1">
            <a:spLocks noGrp="1"/>
          </p:cNvSpPr>
          <p:nvPr>
            <p:ph type="sldNum" idx="12"/>
          </p:nvPr>
        </p:nvSpPr>
        <p:spPr>
          <a:xfrm>
            <a:off x="5080000" y="6172200"/>
            <a:ext cx="2438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/>
          <p:nvPr/>
        </p:nvSpPr>
        <p:spPr>
          <a:xfrm>
            <a:off x="1" y="976745"/>
            <a:ext cx="12192000" cy="499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zh-CN" sz="6600" b="1" i="0" u="none" strike="noStrike" cap="none">
                <a:solidFill>
                  <a:srgbClr val="000000"/>
                </a:solidFill>
                <a:latin typeface="SimSun"/>
                <a:ea typeface="SimSun"/>
                <a:cs typeface="SimSun"/>
                <a:sym typeface="SimSun"/>
              </a:rPr>
              <a:t>但 以 理 书</a:t>
            </a:r>
            <a:endParaRPr sz="6600" b="1" i="0" u="none" strike="noStrike" cap="none">
              <a:solidFill>
                <a:srgbClr val="000000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1" i="0" u="none" strike="noStrike" cap="none">
              <a:solidFill>
                <a:srgbClr val="000000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zh-CN" sz="5400" b="1" i="0" u="none" strike="noStrike" cap="none">
                <a:solidFill>
                  <a:srgbClr val="000000"/>
                </a:solidFill>
                <a:latin typeface="SimSun"/>
                <a:ea typeface="SimSun"/>
                <a:cs typeface="SimSun"/>
                <a:sym typeface="SimSun"/>
              </a:rPr>
              <a:t>第</a:t>
            </a:r>
            <a:r>
              <a:rPr lang="zh-CN" sz="5400" b="1">
                <a:latin typeface="SimSun"/>
                <a:ea typeface="SimSun"/>
                <a:cs typeface="SimSun"/>
                <a:sym typeface="SimSun"/>
              </a:rPr>
              <a:t>十</a:t>
            </a:r>
            <a:r>
              <a:rPr lang="zh-CN" sz="5400" b="1" i="0" u="none" strike="noStrike" cap="none">
                <a:solidFill>
                  <a:srgbClr val="000000"/>
                </a:solidFill>
                <a:latin typeface="SimSun"/>
                <a:ea typeface="SimSun"/>
                <a:cs typeface="SimSun"/>
                <a:sym typeface="SimSun"/>
              </a:rPr>
              <a:t>章</a:t>
            </a:r>
            <a:endParaRPr sz="5400" b="1" i="0" u="none" strike="noStrike" cap="none">
              <a:solidFill>
                <a:srgbClr val="000000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1" i="0" u="none" strike="noStrike" cap="none">
              <a:solidFill>
                <a:srgbClr val="000000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zh-CN" sz="36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2021年</a:t>
            </a:r>
            <a:r>
              <a:rPr lang="zh-CN" sz="36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5</a:t>
            </a:r>
            <a:r>
              <a:rPr lang="zh-CN" sz="36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月</a:t>
            </a:r>
            <a:r>
              <a:rPr lang="zh-CN" sz="36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7</a:t>
            </a:r>
            <a:r>
              <a:rPr lang="zh-CN" sz="36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日  </a:t>
            </a:r>
            <a:r>
              <a:rPr lang="zh-CN" sz="3600" b="1" i="0" u="none" strike="noStrike" cap="none">
                <a:solidFill>
                  <a:srgbClr val="000000"/>
                </a:solidFill>
                <a:latin typeface="SimSun"/>
                <a:ea typeface="SimSun"/>
                <a:cs typeface="SimSun"/>
                <a:sym typeface="SimSun"/>
              </a:rPr>
              <a:t>周五查经  8-9PM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"/>
          <p:cNvSpPr txBox="1">
            <a:spLocks noGrp="1"/>
          </p:cNvSpPr>
          <p:nvPr>
            <p:ph type="title"/>
          </p:nvPr>
        </p:nvSpPr>
        <p:spPr>
          <a:xfrm>
            <a:off x="2391054" y="4372168"/>
            <a:ext cx="868334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26708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850"/>
              <a:buNone/>
            </a:pPr>
            <a:endParaRPr/>
          </a:p>
        </p:txBody>
      </p:sp>
      <p:graphicFrame>
        <p:nvGraphicFramePr>
          <p:cNvPr id="110" name="Google Shape;110;p2"/>
          <p:cNvGraphicFramePr/>
          <p:nvPr/>
        </p:nvGraphicFramePr>
        <p:xfrm>
          <a:off x="0" y="0"/>
          <a:ext cx="12192025" cy="6857950"/>
        </p:xfrm>
        <a:graphic>
          <a:graphicData uri="http://schemas.openxmlformats.org/drawingml/2006/table">
            <a:tbl>
              <a:tblPr firstRow="1" firstCol="1" bandRow="1">
                <a:noFill/>
                <a:tableStyleId>{8BB3D6F0-18A5-4F5F-BA97-5AA34E175521}</a:tableStyleId>
              </a:tblPr>
              <a:tblGrid>
                <a:gridCol w="710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3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3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1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976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6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993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68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章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人称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语言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年代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帝国时间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年龄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内容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8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1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第三人称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希伯来文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BC605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尼布甲尼撒王元年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15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 但以理被掳及与三友被选侍王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8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2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第三人称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亚兰文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BC604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尼布甲尼撒王2年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16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 但以理为王指明与讲解大像之梦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8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3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第三人称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亚兰文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BC600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尼布甲尼撒王5年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20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 但以理的三友拒绝敬拜王之金像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8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4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第三人称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亚兰文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BC570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尼布甲尼撒王35年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50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 尼布甲尼撒王大树之梦及应验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8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7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第一人称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亚兰文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BC555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伯沙撒王元年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65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 但以理见四兽的异象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8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8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第一人称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希伯来文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BC553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伯沙撒王3年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67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 但以理见公羊与绵羊的异象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8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5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第三人称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亚兰文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BC539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伯沙撒王16年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81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 指头写字及伯沙撒王（巴比伦）被灭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68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9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第一人称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希伯来文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BC539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古列王元年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81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 但以理从加百列获知七十个七的异象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68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6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第三人称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亚兰文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BC537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古列王3年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83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 但以理脱离狮子口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73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u="none" strike="noStrike" cap="none"/>
                        <a:t>10-12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b="1" u="none" strike="noStrike" cap="none">
                          <a:solidFill>
                            <a:schemeClr val="accent1"/>
                          </a:solidFill>
                        </a:rPr>
                        <a:t>第一人称</a:t>
                      </a:r>
                      <a:endParaRPr sz="1800" b="1" u="none" strike="noStrike" cap="none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b="1" u="none" strike="noStrike" cap="none">
                          <a:solidFill>
                            <a:schemeClr val="accent1"/>
                          </a:solidFill>
                        </a:rPr>
                        <a:t>希伯来文</a:t>
                      </a:r>
                      <a:endParaRPr sz="1800" b="1" u="none" strike="noStrike" cap="none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b="1" u="none" strike="noStrike" cap="none">
                          <a:solidFill>
                            <a:schemeClr val="accent1"/>
                          </a:solidFill>
                        </a:rPr>
                        <a:t>BC537</a:t>
                      </a:r>
                      <a:endParaRPr sz="1800" b="1" u="none" strike="noStrike" cap="none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b="1" u="none" strike="noStrike" cap="none">
                          <a:solidFill>
                            <a:schemeClr val="accent1"/>
                          </a:solidFill>
                        </a:rPr>
                        <a:t>古列王3年</a:t>
                      </a:r>
                      <a:endParaRPr sz="1800" b="1" u="none" strike="noStrike" cap="none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b="1" u="none" strike="noStrike" cap="none">
                          <a:solidFill>
                            <a:schemeClr val="accent1"/>
                          </a:solidFill>
                        </a:rPr>
                        <a:t>83</a:t>
                      </a:r>
                      <a:endParaRPr sz="1800" b="1" u="none" strike="noStrike" cap="none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CN" sz="1800" b="1" u="none" strike="noStrike" cap="none">
                          <a:solidFill>
                            <a:schemeClr val="accent1"/>
                          </a:solidFill>
                        </a:rPr>
                        <a:t> 但以理从天使获知南北国交战及末时的异象</a:t>
                      </a:r>
                      <a:endParaRPr sz="1800" b="1" u="none" strike="noStrike" cap="none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第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十</a:t>
            </a: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章	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底格里斯河畔</a:t>
            </a: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的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異象</a:t>
            </a:r>
            <a:endParaRPr sz="3200" b="1" i="0" u="none" strike="noStrike" cap="none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	时间：BC5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37</a:t>
            </a: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（但以理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83</a:t>
            </a: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岁）；地点：巴比伦城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底格里斯河</a:t>
            </a:r>
            <a:endParaRPr sz="1400" b="0" i="0" u="none" strike="noStrike" cap="none">
              <a:solidFill>
                <a:srgbClr val="000000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1. 10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：1-3   但以理因異象而悲傷並禁食禱告</a:t>
            </a:r>
            <a:endParaRPr sz="3200" b="1" i="0" u="none" strike="noStrike" cap="none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2. 10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：</a:t>
            </a: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4-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9</a:t>
            </a: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  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底格里斯河畔：但以理眼中的细麻衣人</a:t>
            </a:r>
            <a:endParaRPr sz="3200" b="1" i="0" u="none" strike="noStrike" cap="none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3. 10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：</a:t>
            </a: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1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0</a:t>
            </a: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-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19</a:t>
            </a: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天使的三次觸摸：展現靈界的爭戰</a:t>
            </a:r>
            <a:endParaRPr sz="3200" b="1" i="0" u="none" strike="noStrike" cap="none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4. 10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：20-21 翻開真确书：看</a:t>
            </a:r>
            <a:r>
              <a:rPr lang="zh-CN" sz="3200" b="1">
                <a:solidFill>
                  <a:schemeClr val="dk2"/>
                </a:solidFill>
                <a:latin typeface="SimSun"/>
                <a:ea typeface="SimSun"/>
                <a:cs typeface="SimSun"/>
                <a:sym typeface="SimSun"/>
              </a:rPr>
              <a:t>到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將要到來的爭戰</a:t>
            </a:r>
            <a:endParaRPr sz="3200" b="1" i="0" u="none" strike="noStrike" cap="none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d759d6e223_0_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第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十</a:t>
            </a: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章	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底格里斯河畔</a:t>
            </a: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的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異象</a:t>
            </a:r>
            <a:endParaRPr sz="3200" b="1" i="0" u="none" strike="noStrike" cap="none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	时间：BC5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37</a:t>
            </a: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（但以理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83</a:t>
            </a: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岁）；地点：巴比伦城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底格里斯河</a:t>
            </a:r>
            <a:endParaRPr sz="1400" b="0" i="0" u="none" strike="noStrike" cap="none">
              <a:solidFill>
                <a:srgbClr val="000000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 b="1" i="0" u="none" strike="noStrike" cap="none">
                <a:solidFill>
                  <a:srgbClr val="0000FF"/>
                </a:solidFill>
                <a:latin typeface="SimSun"/>
                <a:ea typeface="SimSun"/>
                <a:cs typeface="SimSun"/>
                <a:sym typeface="SimSun"/>
              </a:rPr>
              <a:t>1. 10</a:t>
            </a:r>
            <a:r>
              <a:rPr lang="zh-CN" sz="3200" b="1">
                <a:solidFill>
                  <a:srgbClr val="0000FF"/>
                </a:solidFill>
                <a:latin typeface="SimSun"/>
                <a:ea typeface="SimSun"/>
                <a:cs typeface="SimSun"/>
                <a:sym typeface="SimSun"/>
              </a:rPr>
              <a:t>：1-3   但以理因異象而悲傷並禁食禱告</a:t>
            </a:r>
            <a:endParaRPr sz="3200" b="1" i="0" u="none" strike="noStrike" cap="none">
              <a:solidFill>
                <a:srgbClr val="0000FF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2. 10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：</a:t>
            </a: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4-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9</a:t>
            </a: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  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底格里斯河畔：但以理眼中的细麻衣人</a:t>
            </a:r>
            <a:endParaRPr sz="3200" b="1" i="0" u="none" strike="noStrike" cap="none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3. 10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：</a:t>
            </a: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1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0</a:t>
            </a: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-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19</a:t>
            </a: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天使的三次觸摸：展現靈界的爭戰</a:t>
            </a:r>
            <a:endParaRPr sz="3200" b="1" i="0" u="none" strike="noStrike" cap="none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4. 10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：20-21 翻開真确书：看</a:t>
            </a:r>
            <a:r>
              <a:rPr lang="zh-CN" sz="3200" b="1">
                <a:solidFill>
                  <a:schemeClr val="dk2"/>
                </a:solidFill>
                <a:latin typeface="SimSun"/>
                <a:ea typeface="SimSun"/>
                <a:cs typeface="SimSun"/>
                <a:sym typeface="SimSun"/>
              </a:rPr>
              <a:t>到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將要到來的爭戰</a:t>
            </a:r>
            <a:endParaRPr sz="3200" b="1" i="0" u="none" strike="noStrike" cap="none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6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10.1 波斯王古列第三年，有事顯給稱為伯提沙撒的但以理。這事是真的，是指著大爭戰；但以理通達這事，明白這異象。</a:t>
            </a:r>
            <a:endParaRPr sz="36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6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10.2 當那時，我——但以理悲傷了三個七日。</a:t>
            </a:r>
            <a:endParaRPr sz="36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6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10.3 美味我沒有吃，酒肉沒有入我的口，也沒有用油抹我的身，直到滿了三個七日。</a:t>
            </a:r>
            <a:endParaRPr sz="36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zh-CN" sz="3400" b="1">
                <a:solidFill>
                  <a:srgbClr val="0000FF"/>
                </a:solidFill>
                <a:latin typeface="SimSun"/>
                <a:ea typeface="SimSun"/>
                <a:cs typeface="SimSun"/>
                <a:sym typeface="SimSun"/>
              </a:rPr>
              <a:t>問題：這一段經文幫助我們學習到哪些有關禱告的功課？</a:t>
            </a:r>
            <a:endParaRPr sz="3400" b="1">
              <a:solidFill>
                <a:srgbClr val="0000FF"/>
              </a:solidFill>
              <a:latin typeface="SimSun"/>
              <a:ea typeface="SimSun"/>
              <a:cs typeface="SimSun"/>
              <a:sym typeface="SimSu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d759d6e223_0_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第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十</a:t>
            </a: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章	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底格里斯河畔</a:t>
            </a: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的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異象</a:t>
            </a:r>
            <a:endParaRPr sz="3200" b="1" i="0" u="none" strike="noStrike" cap="none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	时间：BC5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37</a:t>
            </a: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（但以理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83</a:t>
            </a: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岁）；地点：巴比伦城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底格里斯河</a:t>
            </a:r>
            <a:endParaRPr sz="1400" b="0" i="0" u="none" strike="noStrike" cap="none">
              <a:solidFill>
                <a:srgbClr val="000000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1. 10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：1-3   但以理因異象而悲傷並禁食禱告</a:t>
            </a:r>
            <a:endParaRPr sz="3200" b="1" i="0" u="none" strike="noStrike" cap="none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 b="1" i="0" u="none" strike="noStrike" cap="none">
                <a:solidFill>
                  <a:srgbClr val="0000FF"/>
                </a:solidFill>
                <a:latin typeface="SimSun"/>
                <a:ea typeface="SimSun"/>
                <a:cs typeface="SimSun"/>
                <a:sym typeface="SimSun"/>
              </a:rPr>
              <a:t>2. 10</a:t>
            </a:r>
            <a:r>
              <a:rPr lang="zh-CN" sz="3200" b="1">
                <a:solidFill>
                  <a:srgbClr val="0000FF"/>
                </a:solidFill>
                <a:latin typeface="SimSun"/>
                <a:ea typeface="SimSun"/>
                <a:cs typeface="SimSun"/>
                <a:sym typeface="SimSun"/>
              </a:rPr>
              <a:t>：</a:t>
            </a:r>
            <a:r>
              <a:rPr lang="zh-CN" sz="3200" b="1" i="0" u="none" strike="noStrike" cap="none">
                <a:solidFill>
                  <a:srgbClr val="0000FF"/>
                </a:solidFill>
                <a:latin typeface="SimSun"/>
                <a:ea typeface="SimSun"/>
                <a:cs typeface="SimSun"/>
                <a:sym typeface="SimSun"/>
              </a:rPr>
              <a:t>4-</a:t>
            </a:r>
            <a:r>
              <a:rPr lang="zh-CN" sz="3200" b="1">
                <a:solidFill>
                  <a:srgbClr val="0000FF"/>
                </a:solidFill>
                <a:latin typeface="SimSun"/>
                <a:ea typeface="SimSun"/>
                <a:cs typeface="SimSun"/>
                <a:sym typeface="SimSun"/>
              </a:rPr>
              <a:t>9</a:t>
            </a:r>
            <a:r>
              <a:rPr lang="zh-CN" sz="3200" b="1" i="0" u="none" strike="noStrike" cap="none">
                <a:solidFill>
                  <a:srgbClr val="0000FF"/>
                </a:solidFill>
                <a:latin typeface="SimSun"/>
                <a:ea typeface="SimSun"/>
                <a:cs typeface="SimSun"/>
                <a:sym typeface="SimSun"/>
              </a:rPr>
              <a:t>   </a:t>
            </a:r>
            <a:r>
              <a:rPr lang="zh-CN" sz="3200" b="1">
                <a:solidFill>
                  <a:srgbClr val="0000FF"/>
                </a:solidFill>
                <a:latin typeface="SimSun"/>
                <a:ea typeface="SimSun"/>
                <a:cs typeface="SimSun"/>
                <a:sym typeface="SimSun"/>
              </a:rPr>
              <a:t>底格里斯河畔：但以理眼中的细麻衣人</a:t>
            </a:r>
            <a:endParaRPr sz="3200" b="1" i="0" u="none" strike="noStrike" cap="none">
              <a:solidFill>
                <a:srgbClr val="0000FF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3. 10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：</a:t>
            </a: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1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0</a:t>
            </a: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-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19</a:t>
            </a: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天使的三次觸摸：展現靈界的爭戰</a:t>
            </a:r>
            <a:endParaRPr sz="3200" b="1" i="0" u="none" strike="noStrike" cap="none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4. 10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：20-21 翻開真确书：看</a:t>
            </a:r>
            <a:r>
              <a:rPr lang="zh-CN" sz="3200" b="1">
                <a:solidFill>
                  <a:schemeClr val="dk2"/>
                </a:solidFill>
                <a:latin typeface="SimSun"/>
                <a:ea typeface="SimSun"/>
                <a:cs typeface="SimSun"/>
                <a:sym typeface="SimSun"/>
              </a:rPr>
              <a:t>到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將要到來的爭戰</a:t>
            </a:r>
            <a:endParaRPr sz="3200" b="1" i="0" u="none" strike="noStrike" cap="none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"/>
          <p:cNvSpPr/>
          <p:nvPr/>
        </p:nvSpPr>
        <p:spPr>
          <a:xfrm>
            <a:off x="0" y="0"/>
            <a:ext cx="12192000" cy="66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6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10.4 正月二十四日，我在底格里斯大河邊，</a:t>
            </a:r>
            <a:endParaRPr sz="36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6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10.5 舉目觀看，見有一人身穿細麻衣，腰束烏法精金帶。</a:t>
            </a:r>
            <a:endParaRPr sz="36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6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10.6 他身體如水蒼玉，面貌如閃電，眼目如火把，手和腳如光明的銅，說話的聲音如大眾的聲音。</a:t>
            </a:r>
            <a:endParaRPr sz="36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zh-CN" sz="3300" b="1">
                <a:solidFill>
                  <a:srgbClr val="0000FF"/>
                </a:solidFill>
                <a:latin typeface="SimSun"/>
                <a:ea typeface="SimSun"/>
                <a:cs typeface="SimSun"/>
                <a:sym typeface="SimSun"/>
              </a:rPr>
              <a:t>問題：這位身穿細痲衣者是誰？根據何在？</a:t>
            </a:r>
            <a:endParaRPr sz="3300" b="1">
              <a:solidFill>
                <a:srgbClr val="0000FF"/>
              </a:solidFill>
              <a:latin typeface="SimSun"/>
              <a:ea typeface="SimSun"/>
              <a:cs typeface="SimSun"/>
              <a:sym typeface="SimSu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0" name="Google Shape;140;p4"/>
          <p:cNvGraphicFramePr/>
          <p:nvPr/>
        </p:nvGraphicFramePr>
        <p:xfrm>
          <a:off x="235993" y="160674"/>
          <a:ext cx="11496950" cy="6354875"/>
        </p:xfrm>
        <a:graphic>
          <a:graphicData uri="http://schemas.openxmlformats.org/drawingml/2006/table">
            <a:tbl>
              <a:tblPr firstRow="1" bandRow="1">
                <a:noFill/>
                <a:tableStyleId>{8BB3D6F0-18A5-4F5F-BA97-5AA34E175521}</a:tableStyleId>
              </a:tblPr>
              <a:tblGrid>
                <a:gridCol w="3759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84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53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9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2000" u="none" strike="noStrike" cap="none"/>
                        <a:t>但以理書</a:t>
                      </a:r>
                      <a:endParaRPr sz="20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2000" u="none" strike="noStrike" cap="none"/>
                        <a:t>啟示錄</a:t>
                      </a:r>
                      <a:endParaRPr sz="20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2000" u="none" strike="noStrike" cap="none"/>
                        <a:t>注解</a:t>
                      </a:r>
                      <a:endParaRPr sz="2000" u="none" strike="noStrike" cap="none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20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500" u="none" strike="noStrike" cap="none"/>
                        <a:t>十：5</a:t>
                      </a:r>
                      <a:endParaRPr sz="150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500" u="none" strike="noStrike" cap="none"/>
                        <a:t>見有一人身穿細麻衣</a:t>
                      </a:r>
                      <a:endParaRPr sz="15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500" i="0" u="none" strike="noStrike" cap="none">
                          <a:solidFill>
                            <a:schemeClr val="dk1"/>
                          </a:solidFill>
                        </a:rPr>
                        <a:t>一：13</a:t>
                      </a:r>
                      <a:endParaRPr sz="150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500" i="0" u="none" strike="noStrike" cap="none">
                          <a:solidFill>
                            <a:schemeClr val="dk1"/>
                          </a:solidFill>
                        </a:rPr>
                        <a:t>燈臺中間有一位好像人子，身穿長衣</a:t>
                      </a:r>
                      <a:endParaRPr sz="1500" i="0" u="none" strike="noStrike" cap="none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500" u="none" strike="noStrike" cap="none"/>
                        <a:t>十五：6</a:t>
                      </a:r>
                      <a:endParaRPr sz="150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500" i="0" u="none" strike="noStrike" cap="none">
                          <a:solidFill>
                            <a:schemeClr val="dk1"/>
                          </a:solidFill>
                        </a:rPr>
                        <a:t>穿 着 洁 白 光 明 的 细 麻 衣</a:t>
                      </a:r>
                      <a:endParaRPr sz="1500" i="0" u="none" strike="noStrike" cap="none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i="0" u="none" strike="noStrike" cap="none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500" i="0" u="none" strike="noStrike" cap="none">
                          <a:solidFill>
                            <a:schemeClr val="dk1"/>
                          </a:solidFill>
                        </a:rPr>
                        <a:t>十九：8</a:t>
                      </a:r>
                      <a:endParaRPr sz="1500" i="0" u="none" strike="noStrike" cap="none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500" i="0" u="none" strike="noStrike" cap="none">
                          <a:solidFill>
                            <a:schemeClr val="dk1"/>
                          </a:solidFill>
                        </a:rPr>
                        <a:t>就蒙恩得穿光明潔白的細麻衣。</a:t>
                      </a:r>
                      <a:endParaRPr sz="15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700" u="none" strike="noStrike" cap="none"/>
                        <a:t>顯示基督的光明聖潔與公義</a:t>
                      </a:r>
                      <a:endParaRPr sz="1700" u="none" strike="noStrike" cap="none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65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zh-CN" sz="1500" u="none" strike="noStrike" cap="none"/>
                        <a:t>十：5</a:t>
                      </a:r>
                      <a:endParaRPr sz="1500" i="0" u="none" strike="noStrike" cap="none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500" i="0" u="none" strike="noStrike" cap="none">
                          <a:solidFill>
                            <a:schemeClr val="dk1"/>
                          </a:solidFill>
                        </a:rPr>
                        <a:t>腰束烏法精金帶</a:t>
                      </a:r>
                      <a:endParaRPr sz="15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zh-CN" sz="1500" i="0" u="none" strike="noStrike" cap="none">
                          <a:solidFill>
                            <a:schemeClr val="dk1"/>
                          </a:solidFill>
                        </a:rPr>
                        <a:t>一：13</a:t>
                      </a:r>
                      <a:endParaRPr sz="15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500" i="0" u="none" strike="noStrike" cap="none">
                          <a:solidFill>
                            <a:schemeClr val="dk1"/>
                          </a:solidFill>
                        </a:rPr>
                        <a:t>胸間束著金帶</a:t>
                      </a:r>
                      <a:endParaRPr sz="15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700" u="none" strike="noStrike" cap="none"/>
                        <a:t>基督是祭司和君王</a:t>
                      </a:r>
                      <a:endParaRPr sz="1700" u="none" strike="noStrike" cap="none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65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500" u="none" strike="noStrike" cap="none"/>
                        <a:t>十：6</a:t>
                      </a:r>
                      <a:endParaRPr sz="150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500" i="0" u="none" strike="noStrike" cap="none">
                          <a:solidFill>
                            <a:schemeClr val="dk1"/>
                          </a:solidFill>
                        </a:rPr>
                        <a:t>他身體如水蒼玉</a:t>
                      </a:r>
                      <a:endParaRPr sz="15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500" i="0" u="none" strike="noStrike" cap="none">
                          <a:solidFill>
                            <a:schemeClr val="dk1"/>
                          </a:solidFill>
                        </a:rPr>
                        <a:t>二十一：20 (描述聖城的榮耀)</a:t>
                      </a:r>
                      <a:endParaRPr sz="150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500" i="0" u="none" strike="noStrike" cap="none">
                          <a:solidFill>
                            <a:schemeClr val="dk1"/>
                          </a:solidFill>
                        </a:rPr>
                        <a:t>第八是水蒼玉 </a:t>
                      </a:r>
                      <a:endParaRPr sz="15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700" u="none" strike="noStrike" cap="none"/>
                        <a:t>基督屬天的榮耀和尊貴</a:t>
                      </a:r>
                      <a:endParaRPr sz="1700" u="none" strike="noStrike" cap="none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59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500" u="none" strike="noStrike" cap="none"/>
                        <a:t>十：6</a:t>
                      </a:r>
                      <a:endParaRPr sz="150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500" i="0" u="none" strike="noStrike" cap="none">
                          <a:solidFill>
                            <a:schemeClr val="dk1"/>
                          </a:solidFill>
                        </a:rPr>
                        <a:t>面貌如閃電，眼目如火把，手和腳如光明的銅</a:t>
                      </a:r>
                      <a:endParaRPr sz="15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zh-CN" sz="1500" i="0" u="none" strike="noStrike" cap="none">
                          <a:solidFill>
                            <a:schemeClr val="dk1"/>
                          </a:solidFill>
                        </a:rPr>
                        <a:t>一：14</a:t>
                      </a:r>
                      <a:endParaRPr sz="150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500" i="0" u="none" strike="noStrike" cap="none">
                          <a:solidFill>
                            <a:schemeClr val="dk1"/>
                          </a:solidFill>
                        </a:rPr>
                        <a:t>眼目如同火焰</a:t>
                      </a:r>
                      <a:endParaRPr sz="1500" i="0" u="none" strike="noStrike" cap="none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i="0" u="none" strike="noStrike" cap="none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500" i="0" u="none" strike="noStrike" cap="none">
                          <a:solidFill>
                            <a:schemeClr val="dk1"/>
                          </a:solidFill>
                        </a:rPr>
                        <a:t>二：18</a:t>
                      </a:r>
                      <a:endParaRPr sz="1500" i="0" u="none" strike="noStrike" cap="none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500" i="0" u="none" strike="noStrike" cap="none">
                          <a:solidFill>
                            <a:schemeClr val="dk1"/>
                          </a:solidFill>
                        </a:rPr>
                        <a:t>那眼目如火焰、腳像光明銅的神之子說</a:t>
                      </a:r>
                      <a:endParaRPr sz="15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700" u="none" strike="noStrike" cap="none"/>
                        <a:t>基督看穿萬事</a:t>
                      </a:r>
                      <a:endParaRPr sz="1700" u="none" strike="noStrike" cap="none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500" u="none" strike="noStrike" cap="none"/>
                        <a:t>十：6</a:t>
                      </a:r>
                      <a:endParaRPr sz="150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500" i="0" u="none" strike="noStrike" cap="none">
                          <a:solidFill>
                            <a:schemeClr val="dk1"/>
                          </a:solidFill>
                        </a:rPr>
                        <a:t>說話的聲音如大眾的聲音</a:t>
                      </a:r>
                      <a:endParaRPr sz="15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500" u="none" strike="noStrike" cap="none"/>
                        <a:t>十四：2</a:t>
                      </a:r>
                      <a:endParaRPr sz="150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500" i="0" u="none" strike="noStrike" cap="none">
                          <a:solidFill>
                            <a:schemeClr val="dk1"/>
                          </a:solidFill>
                        </a:rPr>
                        <a:t>我聽見從天上有聲音，像眾水的聲音和大雷的聲音，並且我所聽見的好像彈琴的所彈的琴聲。</a:t>
                      </a:r>
                      <a:endParaRPr sz="15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700" u="none" strike="noStrike" cap="none"/>
                        <a:t>基督的聲音極大，有威嚴和權能</a:t>
                      </a:r>
                      <a:endParaRPr sz="1700" u="none" strike="noStrike" cap="none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0"/>
          <p:cNvSpPr/>
          <p:nvPr/>
        </p:nvSpPr>
        <p:spPr>
          <a:xfrm>
            <a:off x="0" y="0"/>
            <a:ext cx="12192000" cy="67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5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10.7 這異象惟有我——但以理一人看見，同著我的人沒有看見。他們卻大大戰兢，逃跑隱藏，</a:t>
            </a:r>
            <a:endParaRPr sz="35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5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5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10.8 只剩下我一人。我見了這大異象便渾身無力，面貌失色，毫無氣力。</a:t>
            </a:r>
            <a:endParaRPr sz="35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5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5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10.9 我卻聽見他說話的聲音，一聽見就面伏在地沉睡了。</a:t>
            </a:r>
            <a:endParaRPr sz="35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300" b="1">
                <a:solidFill>
                  <a:srgbClr val="0000FF"/>
                </a:solidFill>
                <a:latin typeface="SimSun"/>
                <a:ea typeface="SimSun"/>
                <a:cs typeface="SimSun"/>
                <a:sym typeface="SimSun"/>
              </a:rPr>
              <a:t>問題：素來以信心剛強而聞名的但以理，連獅子和死亡都不怕，此時怎麼會有這種反應？</a:t>
            </a:r>
            <a:endParaRPr sz="3300" b="1">
              <a:solidFill>
                <a:srgbClr val="0000FF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d759d6e223_0_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第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十</a:t>
            </a: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章	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底格里斯河畔</a:t>
            </a: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的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異象</a:t>
            </a:r>
            <a:endParaRPr sz="3200" b="1" i="0" u="none" strike="noStrike" cap="none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	时间：BC5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37</a:t>
            </a: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（但以理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83</a:t>
            </a: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岁）；地点：巴比伦城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底格里斯河</a:t>
            </a:r>
            <a:endParaRPr sz="1400" b="0" i="0" u="none" strike="noStrike" cap="none">
              <a:solidFill>
                <a:srgbClr val="000000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1. 10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：1-3   但以理因異象而悲傷並禁食禱告</a:t>
            </a:r>
            <a:endParaRPr sz="3200" b="1" i="0" u="none" strike="noStrike" cap="none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2. 10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：</a:t>
            </a: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4-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9</a:t>
            </a: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  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底格里斯河畔：但以理眼中的细麻衣人</a:t>
            </a:r>
            <a:endParaRPr sz="3200" b="1" i="0" u="none" strike="noStrike" cap="none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 b="1" i="0" u="none" strike="noStrike" cap="none">
                <a:solidFill>
                  <a:srgbClr val="0000FF"/>
                </a:solidFill>
                <a:latin typeface="SimSun"/>
                <a:ea typeface="SimSun"/>
                <a:cs typeface="SimSun"/>
                <a:sym typeface="SimSun"/>
              </a:rPr>
              <a:t>3. 10</a:t>
            </a:r>
            <a:r>
              <a:rPr lang="zh-CN" sz="3200" b="1">
                <a:solidFill>
                  <a:srgbClr val="0000FF"/>
                </a:solidFill>
                <a:latin typeface="SimSun"/>
                <a:ea typeface="SimSun"/>
                <a:cs typeface="SimSun"/>
                <a:sym typeface="SimSun"/>
              </a:rPr>
              <a:t>：</a:t>
            </a:r>
            <a:r>
              <a:rPr lang="zh-CN" sz="3200" b="1" i="0" u="none" strike="noStrike" cap="none">
                <a:solidFill>
                  <a:srgbClr val="0000FF"/>
                </a:solidFill>
                <a:latin typeface="SimSun"/>
                <a:ea typeface="SimSun"/>
                <a:cs typeface="SimSun"/>
                <a:sym typeface="SimSun"/>
              </a:rPr>
              <a:t>1</a:t>
            </a:r>
            <a:r>
              <a:rPr lang="zh-CN" sz="3200" b="1">
                <a:solidFill>
                  <a:srgbClr val="0000FF"/>
                </a:solidFill>
                <a:latin typeface="SimSun"/>
                <a:ea typeface="SimSun"/>
                <a:cs typeface="SimSun"/>
                <a:sym typeface="SimSun"/>
              </a:rPr>
              <a:t>0</a:t>
            </a:r>
            <a:r>
              <a:rPr lang="zh-CN" sz="3200" b="1" i="0" u="none" strike="noStrike" cap="none">
                <a:solidFill>
                  <a:srgbClr val="0000FF"/>
                </a:solidFill>
                <a:latin typeface="SimSun"/>
                <a:ea typeface="SimSun"/>
                <a:cs typeface="SimSun"/>
                <a:sym typeface="SimSun"/>
              </a:rPr>
              <a:t>-</a:t>
            </a:r>
            <a:r>
              <a:rPr lang="zh-CN" sz="3200" b="1">
                <a:solidFill>
                  <a:srgbClr val="0000FF"/>
                </a:solidFill>
                <a:latin typeface="SimSun"/>
                <a:ea typeface="SimSun"/>
                <a:cs typeface="SimSun"/>
                <a:sym typeface="SimSun"/>
              </a:rPr>
              <a:t>19</a:t>
            </a:r>
            <a:r>
              <a:rPr lang="zh-CN" sz="3200" b="1" i="0" u="none" strike="noStrike" cap="none">
                <a:solidFill>
                  <a:srgbClr val="0000FF"/>
                </a:solidFill>
                <a:latin typeface="SimSun"/>
                <a:ea typeface="SimSun"/>
                <a:cs typeface="SimSun"/>
                <a:sym typeface="SimSun"/>
              </a:rPr>
              <a:t> </a:t>
            </a:r>
            <a:r>
              <a:rPr lang="zh-CN" sz="3200" b="1">
                <a:solidFill>
                  <a:srgbClr val="0000FF"/>
                </a:solidFill>
                <a:latin typeface="SimSun"/>
                <a:ea typeface="SimSun"/>
                <a:cs typeface="SimSun"/>
                <a:sym typeface="SimSun"/>
              </a:rPr>
              <a:t>天使的三次觸摸：展現靈界的爭戰</a:t>
            </a:r>
            <a:endParaRPr sz="3200" b="1" i="0" u="none" strike="noStrike" cap="none">
              <a:solidFill>
                <a:srgbClr val="0000FF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4. 10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：20-21 翻開真确书：看</a:t>
            </a:r>
            <a:r>
              <a:rPr lang="zh-CN" sz="3200" b="1">
                <a:solidFill>
                  <a:schemeClr val="dk2"/>
                </a:solidFill>
                <a:latin typeface="SimSun"/>
                <a:ea typeface="SimSun"/>
                <a:cs typeface="SimSun"/>
                <a:sym typeface="SimSun"/>
              </a:rPr>
              <a:t>到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將要到來的爭戰</a:t>
            </a:r>
            <a:endParaRPr sz="3200" b="1" i="0" u="none" strike="noStrike" cap="none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c9216fd7bd_2_5"/>
          <p:cNvSpPr/>
          <p:nvPr/>
        </p:nvSpPr>
        <p:spPr>
          <a:xfrm>
            <a:off x="0" y="0"/>
            <a:ext cx="11931300" cy="66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6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10:10 忽然，</a:t>
            </a:r>
            <a:r>
              <a:rPr lang="zh-CN" sz="3600" b="1">
                <a:solidFill>
                  <a:srgbClr val="0000FF"/>
                </a:solidFill>
                <a:latin typeface="SimSun"/>
                <a:ea typeface="SimSun"/>
                <a:cs typeface="SimSun"/>
                <a:sym typeface="SimSun"/>
              </a:rPr>
              <a:t>有一手按在我身上</a:t>
            </a:r>
            <a:r>
              <a:rPr lang="zh-CN" sz="36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，使我用膝和手掌支持微起。</a:t>
            </a:r>
            <a:endParaRPr sz="36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6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                  </a:t>
            </a:r>
            <a:endParaRPr sz="36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6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10:11 他對我說：「大蒙眷愛的但以理啊，要明白我與你所說的話，只管站起來，因為我現在奉差遣來到你這裡。」他對我說這話，我便戰戰兢兢地立起來。</a:t>
            </a:r>
            <a:endParaRPr sz="36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6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10:12 他就說：「但以理啊，不要懼怕！因為從你第一日專心求明白將來的事，又在你神面前刻苦己心，你的言語已蒙應允；我是因你的言語而來。</a:t>
            </a:r>
            <a:endParaRPr sz="36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c9216fd7bd_2_10"/>
          <p:cNvSpPr/>
          <p:nvPr/>
        </p:nvSpPr>
        <p:spPr>
          <a:xfrm>
            <a:off x="-1" y="0"/>
            <a:ext cx="1203802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600" b="1" dirty="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1</a:t>
            </a:r>
            <a:r>
              <a:rPr lang="zh-CN" sz="3300" b="1" dirty="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0:13 但波斯國的魔君攔阻我二十一日。忽然有大君（就是天使長。二十一節同）中的一位米迦勒來幫助我，我就停留在波斯諸王那裡。</a:t>
            </a:r>
            <a:endParaRPr sz="3300" b="1" dirty="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1" dirty="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300" b="1" dirty="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10:14 現在我來，要使你明白本國之民日後必遭遇的事，因為這異象關乎後來許多的日子。」</a:t>
            </a:r>
            <a:endParaRPr sz="3300" b="1" dirty="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1" dirty="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300" b="1" dirty="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10:15 他向我這樣說，我就臉面朝地，啞口無聲。</a:t>
            </a:r>
            <a:endParaRPr sz="3300" b="1" dirty="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1" dirty="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 b="1" dirty="0">
                <a:solidFill>
                  <a:srgbClr val="0000FF"/>
                </a:solidFill>
                <a:latin typeface="SimSun"/>
                <a:ea typeface="SimSun"/>
                <a:cs typeface="SimSun"/>
                <a:sym typeface="SimSun"/>
              </a:rPr>
              <a:t>問題：</a:t>
            </a:r>
            <a:endParaRPr sz="3200" b="1" dirty="0">
              <a:solidFill>
                <a:srgbClr val="0000FF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 b="1" dirty="0">
                <a:solidFill>
                  <a:srgbClr val="0000FF"/>
                </a:solidFill>
                <a:latin typeface="SimSun"/>
                <a:ea typeface="SimSun"/>
                <a:cs typeface="SimSun"/>
                <a:sym typeface="SimSun"/>
              </a:rPr>
              <a:t>請分享你對靈界爭戰的瞭解或經歷</a:t>
            </a:r>
            <a:endParaRPr sz="3200" b="1" dirty="0">
              <a:solidFill>
                <a:srgbClr val="0000FF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 b="1" dirty="0">
                <a:solidFill>
                  <a:srgbClr val="0000FF"/>
                </a:solidFill>
                <a:latin typeface="SimSun"/>
                <a:ea typeface="SimSun"/>
                <a:cs typeface="SimSun"/>
                <a:sym typeface="SimSun"/>
              </a:rPr>
              <a:t>波斯魔君為什麽要竭力拦阻上帝的使者？</a:t>
            </a:r>
            <a:endParaRPr sz="3200" b="1" dirty="0">
              <a:solidFill>
                <a:srgbClr val="0000FF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800" b="1" dirty="0">
              <a:solidFill>
                <a:srgbClr val="0000FF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 b="1" dirty="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c9216fd7bd_2_15"/>
          <p:cNvSpPr/>
          <p:nvPr/>
        </p:nvSpPr>
        <p:spPr>
          <a:xfrm>
            <a:off x="0" y="0"/>
            <a:ext cx="11733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6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10:16 不料，有一位像人的，</a:t>
            </a:r>
            <a:r>
              <a:rPr lang="zh-CN" sz="3600" b="1">
                <a:solidFill>
                  <a:srgbClr val="0000FF"/>
                </a:solidFill>
                <a:latin typeface="SimSun"/>
                <a:ea typeface="SimSun"/>
                <a:cs typeface="SimSun"/>
                <a:sym typeface="SimSun"/>
              </a:rPr>
              <a:t>摸我的嘴唇</a:t>
            </a:r>
            <a:r>
              <a:rPr lang="zh-CN" sz="36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，我便開口向那站在我面前的說：「我主啊，因見這異象，我大大愁苦，毫無氣力。</a:t>
            </a:r>
            <a:endParaRPr sz="36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6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10:17 我主的僕人怎能與我主說話呢？我一見異象就渾身無力，毫無氣息。」</a:t>
            </a:r>
            <a:endParaRPr sz="36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2800" b="1">
                <a:solidFill>
                  <a:srgbClr val="0000FF"/>
                </a:solidFill>
                <a:latin typeface="SimSun"/>
                <a:ea typeface="SimSun"/>
                <a:cs typeface="SimSun"/>
                <a:sym typeface="SimSun"/>
              </a:rPr>
              <a:t>問題：</a:t>
            </a:r>
            <a:endParaRPr sz="2800" b="1">
              <a:solidFill>
                <a:srgbClr val="0000FF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2800" b="1">
                <a:solidFill>
                  <a:srgbClr val="0000FF"/>
                </a:solidFill>
                <a:latin typeface="SimSun"/>
                <a:ea typeface="SimSun"/>
                <a:cs typeface="SimSun"/>
                <a:sym typeface="SimSun"/>
              </a:rPr>
              <a:t>在追隨事奉上帝的過程中，我們是否也有自己的“毫無力氣”的經歷？</a:t>
            </a:r>
            <a:endParaRPr sz="2800" b="1">
              <a:solidFill>
                <a:srgbClr val="0000FF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2800" b="1">
                <a:solidFill>
                  <a:srgbClr val="0000FF"/>
                </a:solidFill>
                <a:latin typeface="SimSun"/>
                <a:ea typeface="SimSun"/>
                <a:cs typeface="SimSun"/>
                <a:sym typeface="SimSun"/>
              </a:rPr>
              <a:t>如何讓我自己為上帝所用，藉著我的觸摸，成爲其他人的幫助</a:t>
            </a:r>
            <a:r>
              <a:rPr lang="zh-CN" sz="28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？</a:t>
            </a:r>
            <a:endParaRPr sz="28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d759d6e223_0_26"/>
          <p:cNvSpPr/>
          <p:nvPr/>
        </p:nvSpPr>
        <p:spPr>
          <a:xfrm>
            <a:off x="0" y="0"/>
            <a:ext cx="11733000" cy="49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6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10:18 </a:t>
            </a:r>
            <a:r>
              <a:rPr lang="zh-CN" sz="3600" b="1">
                <a:solidFill>
                  <a:srgbClr val="0000FF"/>
                </a:solidFill>
                <a:latin typeface="SimSun"/>
                <a:ea typeface="SimSun"/>
                <a:cs typeface="SimSun"/>
                <a:sym typeface="SimSun"/>
              </a:rPr>
              <a:t>有一位形狀像人的又摸我</a:t>
            </a:r>
            <a:r>
              <a:rPr lang="zh-CN" sz="36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，使我有力量。</a:t>
            </a:r>
            <a:endParaRPr sz="36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6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10:19 他說：「大蒙眷愛的人哪，不要懼怕，願你平安！你總要堅強。」他一向我說話，我便覺得有力量，說：「我主請說，因你使我有力量。」</a:t>
            </a:r>
            <a:endParaRPr sz="36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d759d6e223_0_3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第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十</a:t>
            </a: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章	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底格里斯河畔</a:t>
            </a: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的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異象</a:t>
            </a:r>
            <a:endParaRPr sz="3200" b="1" i="0" u="none" strike="noStrike" cap="none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	时间：BC5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37</a:t>
            </a: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（但以理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83</a:t>
            </a: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岁）；地点：巴比伦城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底格里斯河</a:t>
            </a:r>
            <a:endParaRPr sz="1400" b="0" i="0" u="none" strike="noStrike" cap="none">
              <a:solidFill>
                <a:srgbClr val="000000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1. 10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：1-3   但以理因異象而悲傷並禁食禱告</a:t>
            </a:r>
            <a:endParaRPr sz="3200" b="1" i="0" u="none" strike="noStrike" cap="none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2. 10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：</a:t>
            </a: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4-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9</a:t>
            </a: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  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底格里斯河畔：但以理眼中的细麻衣人</a:t>
            </a:r>
            <a:endParaRPr sz="3200" b="1" i="0" u="none" strike="noStrike" cap="none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3. 10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：</a:t>
            </a: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1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0</a:t>
            </a: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-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19</a:t>
            </a: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天使的三次觸摸：展現靈界的爭戰</a:t>
            </a:r>
            <a:endParaRPr sz="3200" b="1" i="0" u="none" strike="noStrike" cap="none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 b="1" i="0" u="none" strike="noStrike" cap="none">
                <a:solidFill>
                  <a:srgbClr val="0000FF"/>
                </a:solidFill>
                <a:latin typeface="SimSun"/>
                <a:ea typeface="SimSun"/>
                <a:cs typeface="SimSun"/>
                <a:sym typeface="SimSun"/>
              </a:rPr>
              <a:t>4. 10</a:t>
            </a:r>
            <a:r>
              <a:rPr lang="zh-CN" sz="3200" b="1">
                <a:solidFill>
                  <a:srgbClr val="0000FF"/>
                </a:solidFill>
                <a:latin typeface="SimSun"/>
                <a:ea typeface="SimSun"/>
                <a:cs typeface="SimSun"/>
                <a:sym typeface="SimSun"/>
              </a:rPr>
              <a:t>：20-21 翻開真确书：看到將要到來的爭戰</a:t>
            </a:r>
            <a:endParaRPr sz="3200" b="1" i="0" u="none" strike="noStrike" cap="none">
              <a:solidFill>
                <a:srgbClr val="0000FF"/>
              </a:solidFill>
              <a:latin typeface="SimSun"/>
              <a:ea typeface="SimSun"/>
              <a:cs typeface="SimSun"/>
              <a:sym typeface="SimSu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d759d6e223_0_37"/>
          <p:cNvSpPr/>
          <p:nvPr/>
        </p:nvSpPr>
        <p:spPr>
          <a:xfrm>
            <a:off x="0" y="0"/>
            <a:ext cx="11733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6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10:20 他就說：「你知道我為何來見你嗎？現在我要回去與波斯的魔君爭戰，我去後，希腊（原文作雅完）的魔君必來。</a:t>
            </a:r>
            <a:endParaRPr sz="36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6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10:21 但我要將那錄在真確書上的事告訴你。除了你們的大君米迦勒之外，沒有幫助我抵擋這兩魔君的。」</a:t>
            </a:r>
            <a:endParaRPr sz="36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zh-CN" sz="3400" b="1">
                <a:solidFill>
                  <a:srgbClr val="0000FF"/>
                </a:solidFill>
                <a:latin typeface="SimSun"/>
                <a:ea typeface="SimSun"/>
                <a:cs typeface="SimSun"/>
                <a:sym typeface="SimSun"/>
              </a:rPr>
              <a:t>問題：這段經文幫助你對靈界的爭戰有何認識？天上的戰爭與地上的戰爭如何相互作用？</a:t>
            </a:r>
            <a:endParaRPr sz="3400" b="1">
              <a:solidFill>
                <a:srgbClr val="0000FF"/>
              </a:solidFill>
              <a:latin typeface="SimSun"/>
              <a:ea typeface="SimSun"/>
              <a:cs typeface="SimSun"/>
              <a:sym typeface="SimSu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c9216fd7bd_2_74"/>
          <p:cNvSpPr/>
          <p:nvPr/>
        </p:nvSpPr>
        <p:spPr>
          <a:xfrm>
            <a:off x="0" y="0"/>
            <a:ext cx="11600700" cy="47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0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zh-CN" sz="3600" b="1" dirty="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本課重點</a:t>
            </a:r>
            <a:r>
              <a:rPr lang="zh-CN" sz="3600" b="1" i="0" u="none" strike="noStrike" cap="none" dirty="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：</a:t>
            </a:r>
            <a:endParaRPr sz="3600" b="1" i="0" u="none" strike="noStrike" cap="none" dirty="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3600" b="1" dirty="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742950" marR="0" lvl="0" indent="-7429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+mj-lt"/>
              <a:buAutoNum type="arabicPeriod"/>
            </a:pPr>
            <a:r>
              <a:rPr lang="zh-CN" sz="3600" b="1" dirty="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明白上帝旨意的祷告及上帝對禱告的回應</a:t>
            </a:r>
            <a:endParaRPr sz="3600" b="1" dirty="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1200150" marR="0" lvl="0" indent="-7429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</a:pPr>
            <a:endParaRPr sz="3600" b="1" dirty="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742950" marR="0" lvl="0" indent="-7429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+mj-lt"/>
              <a:buAutoNum type="arabicPeriod"/>
            </a:pPr>
            <a:r>
              <a:rPr lang="zh-CN" sz="3600" b="1" dirty="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地上的衝突與天上的爭戰同時進行</a:t>
            </a:r>
            <a:r>
              <a:rPr lang="zh-CN" sz="36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並相互作用</a:t>
            </a:r>
            <a:endParaRPr sz="3600" b="1" i="0" u="none" strike="noStrike" cap="none" dirty="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1" i="0" u="none" strike="noStrike" cap="none" dirty="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1" i="0" u="none" strike="noStrike" cap="none" dirty="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1" i="0" u="none" strike="noStrike" cap="none" dirty="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1" i="0" u="none" strike="noStrike" cap="none" dirty="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0"/>
          <p:cNvSpPr/>
          <p:nvPr/>
        </p:nvSpPr>
        <p:spPr>
          <a:xfrm>
            <a:off x="-87549" y="0"/>
            <a:ext cx="121920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zh-CN" sz="36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下周五</a:t>
            </a:r>
            <a:r>
              <a:rPr lang="zh-CN" sz="36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，5</a:t>
            </a:r>
            <a:r>
              <a:rPr lang="zh-CN" sz="36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月</a:t>
            </a:r>
            <a:r>
              <a:rPr lang="zh-CN" sz="36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14</a:t>
            </a:r>
            <a:r>
              <a:rPr lang="zh-CN" sz="36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日</a:t>
            </a:r>
            <a:r>
              <a:rPr lang="zh-CN" sz="36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：</a:t>
            </a:r>
            <a:endParaRPr sz="36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zh-CN" sz="36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《但以理书》</a:t>
            </a:r>
            <a:r>
              <a:rPr lang="zh-CN" sz="36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第</a:t>
            </a:r>
            <a:r>
              <a:rPr lang="zh-CN" sz="36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十一、十二</a:t>
            </a:r>
            <a:r>
              <a:rPr lang="zh-CN" sz="36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章</a:t>
            </a:r>
            <a:endParaRPr sz="3600" b="1" i="0" u="none" strike="noStrike" cap="none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zh-CN" sz="36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徐牧師带领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rgbClr val="000000"/>
      </a:dk1>
      <a:lt1>
        <a:srgbClr val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1022</TotalTime>
  <Words>1980</Words>
  <Application>Microsoft Office PowerPoint</Application>
  <PresentationFormat>Widescreen</PresentationFormat>
  <Paragraphs>212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SimSun</vt:lpstr>
      <vt:lpstr>Arial</vt:lpstr>
      <vt:lpstr>Calibri</vt:lpstr>
      <vt:lpstr>Georgia</vt:lpstr>
      <vt:lpstr>Trebuchet MS</vt:lpstr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Chunping Xu</cp:lastModifiedBy>
  <cp:revision>1</cp:revision>
  <dcterms:created xsi:type="dcterms:W3CDTF">2020-11-05T21:27:14Z</dcterms:created>
  <dcterms:modified xsi:type="dcterms:W3CDTF">2021-05-06T18:44:17Z</dcterms:modified>
</cp:coreProperties>
</file>