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9" r:id="rId2"/>
  </p:sldMasterIdLst>
  <p:notesMasterIdLst>
    <p:notesMasterId r:id="rId21"/>
  </p:notesMasterIdLst>
  <p:sldIdLst>
    <p:sldId id="969" r:id="rId3"/>
    <p:sldId id="1110" r:id="rId4"/>
    <p:sldId id="1160" r:id="rId5"/>
    <p:sldId id="1096" r:id="rId6"/>
    <p:sldId id="1192" r:id="rId7"/>
    <p:sldId id="1193" r:id="rId8"/>
    <p:sldId id="1080" r:id="rId9"/>
    <p:sldId id="1182" r:id="rId10"/>
    <p:sldId id="1183" r:id="rId11"/>
    <p:sldId id="1191" r:id="rId12"/>
    <p:sldId id="1184" r:id="rId13"/>
    <p:sldId id="1185" r:id="rId14"/>
    <p:sldId id="1187" r:id="rId15"/>
    <p:sldId id="1188" r:id="rId16"/>
    <p:sldId id="1189" r:id="rId17"/>
    <p:sldId id="1190" r:id="rId18"/>
    <p:sldId id="1139" r:id="rId19"/>
    <p:sldId id="118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4164D0-6A49-43E3-B664-8EDCD79E91AF}" v="211" dt="2021-05-01T02:54:04.7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660"/>
  </p:normalViewPr>
  <p:slideViewPr>
    <p:cSldViewPr snapToGrid="0">
      <p:cViewPr varScale="1">
        <p:scale>
          <a:sx n="81" d="100"/>
          <a:sy n="81" d="100"/>
        </p:scale>
        <p:origin x="73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4B4164D0-6A49-43E3-B664-8EDCD79E91AF}"/>
    <pc:docChg chg="undo custSel addSld delSld modSld sldOrd">
      <pc:chgData name="Chunping Xu" userId="a5962ba47313b1f5" providerId="LiveId" clId="{4B4164D0-6A49-43E3-B664-8EDCD79E91AF}" dt="2021-05-01T02:54:46.778" v="781" actId="20577"/>
      <pc:docMkLst>
        <pc:docMk/>
      </pc:docMkLst>
      <pc:sldChg chg="modSp mod">
        <pc:chgData name="Chunping Xu" userId="a5962ba47313b1f5" providerId="LiveId" clId="{4B4164D0-6A49-43E3-B664-8EDCD79E91AF}" dt="2021-04-24T18:09:45.798" v="9" actId="20577"/>
        <pc:sldMkLst>
          <pc:docMk/>
          <pc:sldMk cId="3941184548" sldId="969"/>
        </pc:sldMkLst>
        <pc:spChg chg="mod">
          <ac:chgData name="Chunping Xu" userId="a5962ba47313b1f5" providerId="LiveId" clId="{4B4164D0-6A49-43E3-B664-8EDCD79E91AF}" dt="2021-04-24T18:09:45.798" v="9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 ord modAnim">
        <pc:chgData name="Chunping Xu" userId="a5962ba47313b1f5" providerId="LiveId" clId="{4B4164D0-6A49-43E3-B664-8EDCD79E91AF}" dt="2021-04-28T16:10:32.256" v="773"/>
        <pc:sldMkLst>
          <pc:docMk/>
          <pc:sldMk cId="3860881813" sldId="1080"/>
        </pc:sldMkLst>
        <pc:spChg chg="mod">
          <ac:chgData name="Chunping Xu" userId="a5962ba47313b1f5" providerId="LiveId" clId="{4B4164D0-6A49-43E3-B664-8EDCD79E91AF}" dt="2021-04-28T16:00:18.889" v="578" actId="2057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4B4164D0-6A49-43E3-B664-8EDCD79E91AF}" dt="2021-04-28T15:30:51.733" v="155"/>
        <pc:sldMkLst>
          <pc:docMk/>
          <pc:sldMk cId="1366031471" sldId="1096"/>
        </pc:sldMkLst>
        <pc:spChg chg="mod">
          <ac:chgData name="Chunping Xu" userId="a5962ba47313b1f5" providerId="LiveId" clId="{4B4164D0-6A49-43E3-B664-8EDCD79E91AF}" dt="2021-04-28T15:30:51.733" v="155"/>
          <ac:spMkLst>
            <pc:docMk/>
            <pc:sldMk cId="1366031471" sldId="1096"/>
            <ac:spMk id="160782" creationId="{BDFD54D5-728E-4DE0-B8CD-BB0D37C84E5C}"/>
          </ac:spMkLst>
        </pc:spChg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3547631624" sldId="1099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829457335" sldId="1105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2525696250" sldId="1106"/>
        </pc:sldMkLst>
      </pc:sldChg>
      <pc:sldChg chg="del">
        <pc:chgData name="Chunping Xu" userId="a5962ba47313b1f5" providerId="LiveId" clId="{4B4164D0-6A49-43E3-B664-8EDCD79E91AF}" dt="2021-04-27T03:28:10.459" v="46" actId="47"/>
        <pc:sldMkLst>
          <pc:docMk/>
          <pc:sldMk cId="3443673820" sldId="1109"/>
        </pc:sldMkLst>
      </pc:sldChg>
      <pc:sldChg chg="modSp mod">
        <pc:chgData name="Chunping Xu" userId="a5962ba47313b1f5" providerId="LiveId" clId="{4B4164D0-6A49-43E3-B664-8EDCD79E91AF}" dt="2021-05-01T02:33:24.352" v="777" actId="20577"/>
        <pc:sldMkLst>
          <pc:docMk/>
          <pc:sldMk cId="3128841211" sldId="1110"/>
        </pc:sldMkLst>
        <pc:graphicFrameChg chg="modGraphic">
          <ac:chgData name="Chunping Xu" userId="a5962ba47313b1f5" providerId="LiveId" clId="{4B4164D0-6A49-43E3-B664-8EDCD79E91AF}" dt="2021-05-01T02:33:24.352" v="777" actId="20577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1963077570" sldId="1128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2915100857" sldId="1129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932149622" sldId="1130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970242031" sldId="1137"/>
        </pc:sldMkLst>
      </pc:sldChg>
      <pc:sldChg chg="modSp modAnim">
        <pc:chgData name="Chunping Xu" userId="a5962ba47313b1f5" providerId="LiveId" clId="{4B4164D0-6A49-43E3-B664-8EDCD79E91AF}" dt="2021-04-28T16:09:50.634" v="769"/>
        <pc:sldMkLst>
          <pc:docMk/>
          <pc:sldMk cId="1742232189" sldId="1139"/>
        </pc:sldMkLst>
        <pc:spChg chg="mod">
          <ac:chgData name="Chunping Xu" userId="a5962ba47313b1f5" providerId="LiveId" clId="{4B4164D0-6A49-43E3-B664-8EDCD79E91AF}" dt="2021-04-28T16:09:30.110" v="767" actId="20577"/>
          <ac:spMkLst>
            <pc:docMk/>
            <pc:sldMk cId="1742232189" sldId="1139"/>
            <ac:spMk id="160782" creationId="{BDFD54D5-728E-4DE0-B8CD-BB0D37C84E5C}"/>
          </ac:spMkLst>
        </pc:spChg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1962407467" sldId="1142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1073509388" sldId="1143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3992666403" sldId="1145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593554853" sldId="1147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985881873" sldId="1153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3595429382" sldId="1154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1907116182" sldId="1156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3042361469" sldId="1158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818231898" sldId="1159"/>
        </pc:sldMkLst>
      </pc:sldChg>
      <pc:sldChg chg="modSp mod">
        <pc:chgData name="Chunping Xu" userId="a5962ba47313b1f5" providerId="LiveId" clId="{4B4164D0-6A49-43E3-B664-8EDCD79E91AF}" dt="2021-04-28T15:28:55.516" v="146"/>
        <pc:sldMkLst>
          <pc:docMk/>
          <pc:sldMk cId="2534022449" sldId="1160"/>
        </pc:sldMkLst>
        <pc:spChg chg="mod">
          <ac:chgData name="Chunping Xu" userId="a5962ba47313b1f5" providerId="LiveId" clId="{4B4164D0-6A49-43E3-B664-8EDCD79E91AF}" dt="2021-04-28T15:28:55.516" v="146"/>
          <ac:spMkLst>
            <pc:docMk/>
            <pc:sldMk cId="2534022449" sldId="1160"/>
            <ac:spMk id="160782" creationId="{BDFD54D5-728E-4DE0-B8CD-BB0D37C84E5C}"/>
          </ac:spMkLst>
        </pc:spChg>
      </pc:sldChg>
      <pc:sldChg chg="del">
        <pc:chgData name="Chunping Xu" userId="a5962ba47313b1f5" providerId="LiveId" clId="{4B4164D0-6A49-43E3-B664-8EDCD79E91AF}" dt="2021-04-27T03:28:10.459" v="46" actId="47"/>
        <pc:sldMkLst>
          <pc:docMk/>
          <pc:sldMk cId="931020596" sldId="1161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1955862753" sldId="1162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3318476098" sldId="1163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840608766" sldId="1164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3912073851" sldId="1165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278187432" sldId="1166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1839670788" sldId="1167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3041138240" sldId="1168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4278495081" sldId="1169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557402900" sldId="1170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516159446" sldId="1171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2765275407" sldId="1172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838385249" sldId="1173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4170971301" sldId="1174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4137030628" sldId="1175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3811027837" sldId="1176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3076460074" sldId="1177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3486550811" sldId="1178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2812991316" sldId="1179"/>
        </pc:sldMkLst>
      </pc:sldChg>
      <pc:sldChg chg="del">
        <pc:chgData name="Chunping Xu" userId="a5962ba47313b1f5" providerId="LiveId" clId="{4B4164D0-6A49-43E3-B664-8EDCD79E91AF}" dt="2021-04-27T03:35:08.442" v="95" actId="47"/>
        <pc:sldMkLst>
          <pc:docMk/>
          <pc:sldMk cId="3257544052" sldId="1180"/>
        </pc:sldMkLst>
      </pc:sldChg>
      <pc:sldChg chg="modSp mod">
        <pc:chgData name="Chunping Xu" userId="a5962ba47313b1f5" providerId="LiveId" clId="{4B4164D0-6A49-43E3-B664-8EDCD79E91AF}" dt="2021-04-27T03:35:34.232" v="124" actId="20577"/>
        <pc:sldMkLst>
          <pc:docMk/>
          <pc:sldMk cId="2729849431" sldId="1181"/>
        </pc:sldMkLst>
        <pc:spChg chg="mod">
          <ac:chgData name="Chunping Xu" userId="a5962ba47313b1f5" providerId="LiveId" clId="{4B4164D0-6A49-43E3-B664-8EDCD79E91AF}" dt="2021-04-27T03:35:34.232" v="124" actId="20577"/>
          <ac:spMkLst>
            <pc:docMk/>
            <pc:sldMk cId="2729849431" sldId="118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B4164D0-6A49-43E3-B664-8EDCD79E91AF}" dt="2021-04-28T15:43:40.664" v="178" actId="20577"/>
        <pc:sldMkLst>
          <pc:docMk/>
          <pc:sldMk cId="933648718" sldId="1182"/>
        </pc:sldMkLst>
        <pc:spChg chg="mod">
          <ac:chgData name="Chunping Xu" userId="a5962ba47313b1f5" providerId="LiveId" clId="{4B4164D0-6A49-43E3-B664-8EDCD79E91AF}" dt="2021-04-28T15:43:40.664" v="178" actId="20577"/>
          <ac:spMkLst>
            <pc:docMk/>
            <pc:sldMk cId="933648718" sldId="118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B4164D0-6A49-43E3-B664-8EDCD79E91AF}" dt="2021-04-28T15:29:33.607" v="150" actId="207"/>
        <pc:sldMkLst>
          <pc:docMk/>
          <pc:sldMk cId="4049450512" sldId="1183"/>
        </pc:sldMkLst>
        <pc:spChg chg="mod">
          <ac:chgData name="Chunping Xu" userId="a5962ba47313b1f5" providerId="LiveId" clId="{4B4164D0-6A49-43E3-B664-8EDCD79E91AF}" dt="2021-04-28T15:29:33.607" v="150" actId="207"/>
          <ac:spMkLst>
            <pc:docMk/>
            <pc:sldMk cId="4049450512" sldId="118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B4164D0-6A49-43E3-B664-8EDCD79E91AF}" dt="2021-04-27T03:32:46.424" v="82"/>
        <pc:sldMkLst>
          <pc:docMk/>
          <pc:sldMk cId="3963965045" sldId="1184"/>
        </pc:sldMkLst>
        <pc:spChg chg="mod">
          <ac:chgData name="Chunping Xu" userId="a5962ba47313b1f5" providerId="LiveId" clId="{4B4164D0-6A49-43E3-B664-8EDCD79E91AF}" dt="2021-04-27T03:32:46.424" v="82"/>
          <ac:spMkLst>
            <pc:docMk/>
            <pc:sldMk cId="3963965045" sldId="118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B4164D0-6A49-43E3-B664-8EDCD79E91AF}" dt="2021-04-27T03:33:10.768" v="85"/>
        <pc:sldMkLst>
          <pc:docMk/>
          <pc:sldMk cId="678866869" sldId="1185"/>
        </pc:sldMkLst>
        <pc:spChg chg="mod">
          <ac:chgData name="Chunping Xu" userId="a5962ba47313b1f5" providerId="LiveId" clId="{4B4164D0-6A49-43E3-B664-8EDCD79E91AF}" dt="2021-04-27T03:33:10.768" v="85"/>
          <ac:spMkLst>
            <pc:docMk/>
            <pc:sldMk cId="678866869" sldId="1185"/>
            <ac:spMk id="160782" creationId="{BDFD54D5-728E-4DE0-B8CD-BB0D37C84E5C}"/>
          </ac:spMkLst>
        </pc:spChg>
      </pc:sldChg>
      <pc:sldChg chg="add del">
        <pc:chgData name="Chunping Xu" userId="a5962ba47313b1f5" providerId="LiveId" clId="{4B4164D0-6A49-43E3-B664-8EDCD79E91AF}" dt="2021-04-28T16:02:38.889" v="579" actId="47"/>
        <pc:sldMkLst>
          <pc:docMk/>
          <pc:sldMk cId="2608806920" sldId="1186"/>
        </pc:sldMkLst>
      </pc:sldChg>
      <pc:sldChg chg="modSp add mod">
        <pc:chgData name="Chunping Xu" userId="a5962ba47313b1f5" providerId="LiveId" clId="{4B4164D0-6A49-43E3-B664-8EDCD79E91AF}" dt="2021-04-28T15:29:52.983" v="154" actId="207"/>
        <pc:sldMkLst>
          <pc:docMk/>
          <pc:sldMk cId="711658497" sldId="1187"/>
        </pc:sldMkLst>
        <pc:spChg chg="mod">
          <ac:chgData name="Chunping Xu" userId="a5962ba47313b1f5" providerId="LiveId" clId="{4B4164D0-6A49-43E3-B664-8EDCD79E91AF}" dt="2021-04-28T15:29:52.983" v="154" actId="207"/>
          <ac:spMkLst>
            <pc:docMk/>
            <pc:sldMk cId="711658497" sldId="118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B4164D0-6A49-43E3-B664-8EDCD79E91AF}" dt="2021-05-01T02:54:46.778" v="781" actId="20577"/>
        <pc:sldMkLst>
          <pc:docMk/>
          <pc:sldMk cId="2371375414" sldId="1188"/>
        </pc:sldMkLst>
        <pc:spChg chg="mod">
          <ac:chgData name="Chunping Xu" userId="a5962ba47313b1f5" providerId="LiveId" clId="{4B4164D0-6A49-43E3-B664-8EDCD79E91AF}" dt="2021-05-01T02:54:46.778" v="781" actId="20577"/>
          <ac:spMkLst>
            <pc:docMk/>
            <pc:sldMk cId="2371375414" sldId="118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B4164D0-6A49-43E3-B664-8EDCD79E91AF}" dt="2021-05-01T02:54:21.953" v="780" actId="20577"/>
        <pc:sldMkLst>
          <pc:docMk/>
          <pc:sldMk cId="2673359738" sldId="1189"/>
        </pc:sldMkLst>
        <pc:spChg chg="mod">
          <ac:chgData name="Chunping Xu" userId="a5962ba47313b1f5" providerId="LiveId" clId="{4B4164D0-6A49-43E3-B664-8EDCD79E91AF}" dt="2021-05-01T02:54:21.953" v="780" actId="20577"/>
          <ac:spMkLst>
            <pc:docMk/>
            <pc:sldMk cId="2673359738" sldId="118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B4164D0-6A49-43E3-B664-8EDCD79E91AF}" dt="2021-05-01T02:54:04.785" v="778"/>
        <pc:sldMkLst>
          <pc:docMk/>
          <pc:sldMk cId="1964411529" sldId="1190"/>
        </pc:sldMkLst>
        <pc:spChg chg="mod">
          <ac:chgData name="Chunping Xu" userId="a5962ba47313b1f5" providerId="LiveId" clId="{4B4164D0-6A49-43E3-B664-8EDCD79E91AF}" dt="2021-05-01T02:54:04.785" v="778"/>
          <ac:spMkLst>
            <pc:docMk/>
            <pc:sldMk cId="1964411529" sldId="1190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4B4164D0-6A49-43E3-B664-8EDCD79E91AF}" dt="2021-04-28T16:10:17.045" v="771"/>
        <pc:sldMkLst>
          <pc:docMk/>
          <pc:sldMk cId="1356911998" sldId="1191"/>
        </pc:sldMkLst>
        <pc:spChg chg="mod">
          <ac:chgData name="Chunping Xu" userId="a5962ba47313b1f5" providerId="LiveId" clId="{4B4164D0-6A49-43E3-B664-8EDCD79E91AF}" dt="2021-04-28T16:00:11.513" v="577" actId="20577"/>
          <ac:spMkLst>
            <pc:docMk/>
            <pc:sldMk cId="1356911998" sldId="1191"/>
            <ac:spMk id="160782" creationId="{BDFD54D5-728E-4DE0-B8CD-BB0D37C84E5C}"/>
          </ac:spMkLst>
        </pc:spChg>
      </pc:sldChg>
      <pc:sldChg chg="add">
        <pc:chgData name="Chunping Xu" userId="a5962ba47313b1f5" providerId="LiveId" clId="{4B4164D0-6A49-43E3-B664-8EDCD79E91AF}" dt="2021-04-28T15:38:20.272" v="160"/>
        <pc:sldMkLst>
          <pc:docMk/>
          <pc:sldMk cId="1905929489" sldId="1192"/>
        </pc:sldMkLst>
      </pc:sldChg>
      <pc:sldChg chg="modSp add mod">
        <pc:chgData name="Chunping Xu" userId="a5962ba47313b1f5" providerId="LiveId" clId="{4B4164D0-6A49-43E3-B664-8EDCD79E91AF}" dt="2021-04-28T15:41:54.237" v="177"/>
        <pc:sldMkLst>
          <pc:docMk/>
          <pc:sldMk cId="585609254" sldId="1193"/>
        </pc:sldMkLst>
        <pc:spChg chg="mod">
          <ac:chgData name="Chunping Xu" userId="a5962ba47313b1f5" providerId="LiveId" clId="{4B4164D0-6A49-43E3-B664-8EDCD79E91AF}" dt="2021-04-28T15:41:54.237" v="177"/>
          <ac:spMkLst>
            <pc:docMk/>
            <pc:sldMk cId="585609254" sldId="1193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7E673CEB-1CDB-4929-B109-420B8FD09789}"/>
    <pc:docChg chg="undo redo custSel addSld delSld modSld sldOrd">
      <pc:chgData name="Chunping Xu" userId="a5962ba47313b1f5" providerId="LiveId" clId="{7E673CEB-1CDB-4929-B109-420B8FD09789}" dt="2021-04-10T04:03:09.717" v="1001"/>
      <pc:docMkLst>
        <pc:docMk/>
      </pc:docMkLst>
      <pc:sldChg chg="addSp delSp modSp mod setBg delDesignElem">
        <pc:chgData name="Chunping Xu" userId="a5962ba47313b1f5" providerId="LiveId" clId="{7E673CEB-1CDB-4929-B109-420B8FD09789}" dt="2021-04-06T23:02:00.725" v="42" actId="2711"/>
        <pc:sldMkLst>
          <pc:docMk/>
          <pc:sldMk cId="3941184548" sldId="969"/>
        </pc:sldMkLst>
        <pc:spChg chg="add del">
          <ac:chgData name="Chunping Xu" userId="a5962ba47313b1f5" providerId="LiveId" clId="{7E673CEB-1CDB-4929-B109-420B8FD09789}" dt="2021-04-06T22:57:15.228" v="23"/>
          <ac:spMkLst>
            <pc:docMk/>
            <pc:sldMk cId="3941184548" sldId="969"/>
            <ac:spMk id="126" creationId="{3EE6EA0B-C562-460F-AF05-4E9EAEAD635D}"/>
          </ac:spMkLst>
        </pc:spChg>
        <pc:spChg chg="add del">
          <ac:chgData name="Chunping Xu" userId="a5962ba47313b1f5" providerId="LiveId" clId="{7E673CEB-1CDB-4929-B109-420B8FD09789}" dt="2021-04-06T22:58:10.376" v="31" actId="26606"/>
          <ac:spMkLst>
            <pc:docMk/>
            <pc:sldMk cId="3941184548" sldId="969"/>
            <ac:spMk id="128" creationId="{F3BDD110-869E-4A8C-9250-C7AE5C840842}"/>
          </ac:spMkLst>
        </pc:spChg>
        <pc:spChg chg="mod">
          <ac:chgData name="Chunping Xu" userId="a5962ba47313b1f5" providerId="LiveId" clId="{7E673CEB-1CDB-4929-B109-420B8FD09789}" dt="2021-04-06T23:02:00.725" v="42" actId="2711"/>
          <ac:spMkLst>
            <pc:docMk/>
            <pc:sldMk cId="3941184548" sldId="969"/>
            <ac:spMk id="441" creationId="{00000000-0000-0000-0000-000000000000}"/>
          </ac:spMkLst>
        </pc:spChg>
        <pc:spChg chg="add del">
          <ac:chgData name="Chunping Xu" userId="a5962ba47313b1f5" providerId="LiveId" clId="{7E673CEB-1CDB-4929-B109-420B8FD09789}" dt="2021-04-06T22:58:10.376" v="31" actId="26606"/>
          <ac:spMkLst>
            <pc:docMk/>
            <pc:sldMk cId="3941184548" sldId="969"/>
            <ac:spMk id="443" creationId="{AC224410-FF86-4FBB-A05E-61232D4B1368}"/>
          </ac:spMkLst>
        </pc:spChg>
      </pc:sldChg>
      <pc:sldChg chg="modSp mod">
        <pc:chgData name="Chunping Xu" userId="a5962ba47313b1f5" providerId="LiveId" clId="{7E673CEB-1CDB-4929-B109-420B8FD09789}" dt="2021-04-07T00:00:49.789" v="374" actId="207"/>
        <pc:sldMkLst>
          <pc:docMk/>
          <pc:sldMk cId="3860881813" sldId="1080"/>
        </pc:sldMkLst>
        <pc:spChg chg="mod">
          <ac:chgData name="Chunping Xu" userId="a5962ba47313b1f5" providerId="LiveId" clId="{7E673CEB-1CDB-4929-B109-420B8FD09789}" dt="2021-04-07T00:00:49.789" v="374" actId="20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6T23:21:40.562" v="211" actId="207"/>
        <pc:sldMkLst>
          <pc:docMk/>
          <pc:sldMk cId="1366031471" sldId="1096"/>
        </pc:sldMkLst>
        <pc:spChg chg="mod">
          <ac:chgData name="Chunping Xu" userId="a5962ba47313b1f5" providerId="LiveId" clId="{7E673CEB-1CDB-4929-B109-420B8FD09789}" dt="2021-04-06T23:21:40.562" v="211" actId="207"/>
          <ac:spMkLst>
            <pc:docMk/>
            <pc:sldMk cId="1366031471" sldId="109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04:42.663" v="379"/>
        <pc:sldMkLst>
          <pc:docMk/>
          <pc:sldMk cId="3547631624" sldId="1099"/>
        </pc:sldMkLst>
        <pc:spChg chg="mod">
          <ac:chgData name="Chunping Xu" userId="a5962ba47313b1f5" providerId="LiveId" clId="{7E673CEB-1CDB-4929-B109-420B8FD09789}" dt="2021-04-07T00:04:42.663" v="379"/>
          <ac:spMkLst>
            <pc:docMk/>
            <pc:sldMk cId="3547631624" sldId="109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2:20:31.294" v="430"/>
        <pc:sldMkLst>
          <pc:docMk/>
          <pc:sldMk cId="829457335" sldId="1105"/>
        </pc:sldMkLst>
        <pc:spChg chg="mod">
          <ac:chgData name="Chunping Xu" userId="a5962ba47313b1f5" providerId="LiveId" clId="{7E673CEB-1CDB-4929-B109-420B8FD09789}" dt="2021-04-07T02:20:31.294" v="430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2:25:49.569" v="442"/>
        <pc:sldMkLst>
          <pc:docMk/>
          <pc:sldMk cId="2525696250" sldId="1106"/>
        </pc:sldMkLst>
        <pc:spChg chg="mod">
          <ac:chgData name="Chunping Xu" userId="a5962ba47313b1f5" providerId="LiveId" clId="{7E673CEB-1CDB-4929-B109-420B8FD09789}" dt="2021-04-07T02:25:49.569" v="442"/>
          <ac:spMkLst>
            <pc:docMk/>
            <pc:sldMk cId="2525696250" sldId="110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7T03:49:39.205" v="527"/>
        <pc:sldMkLst>
          <pc:docMk/>
          <pc:sldMk cId="3443673820" sldId="1109"/>
        </pc:sldMkLst>
        <pc:graphicFrameChg chg="mod modGraphic">
          <ac:chgData name="Chunping Xu" userId="a5962ba47313b1f5" providerId="LiveId" clId="{7E673CEB-1CDB-4929-B109-420B8FD09789}" dt="2021-04-07T03:49:39.205" v="527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modSp mod">
        <pc:chgData name="Chunping Xu" userId="a5962ba47313b1f5" providerId="LiveId" clId="{7E673CEB-1CDB-4929-B109-420B8FD09789}" dt="2021-04-08T05:43:54.388" v="570"/>
        <pc:sldMkLst>
          <pc:docMk/>
          <pc:sldMk cId="3128841211" sldId="1110"/>
        </pc:sldMkLst>
        <pc:spChg chg="mod">
          <ac:chgData name="Chunping Xu" userId="a5962ba47313b1f5" providerId="LiveId" clId="{7E673CEB-1CDB-4929-B109-420B8FD09789}" dt="2021-04-06T22:58:09.516" v="30"/>
          <ac:spMkLst>
            <pc:docMk/>
            <pc:sldMk cId="3128841211" sldId="1110"/>
            <ac:spMk id="2" creationId="{B987F394-D31D-439D-8AD8-3F7A2DD025E2}"/>
          </ac:spMkLst>
        </pc:spChg>
        <pc:graphicFrameChg chg="mod modGraphic">
          <ac:chgData name="Chunping Xu" userId="a5962ba47313b1f5" providerId="LiveId" clId="{7E673CEB-1CDB-4929-B109-420B8FD09789}" dt="2021-04-08T05:43:54.388" v="570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modSp del mod">
        <pc:chgData name="Chunping Xu" userId="a5962ba47313b1f5" providerId="LiveId" clId="{7E673CEB-1CDB-4929-B109-420B8FD09789}" dt="2021-04-07T04:50:17.586" v="530" actId="47"/>
        <pc:sldMkLst>
          <pc:docMk/>
          <pc:sldMk cId="93574944" sldId="1114"/>
        </pc:sldMkLst>
        <pc:spChg chg="mod">
          <ac:chgData name="Chunping Xu" userId="a5962ba47313b1f5" providerId="LiveId" clId="{7E673CEB-1CDB-4929-B109-420B8FD09789}" dt="2021-04-06T23:11:09.647" v="149" actId="20577"/>
          <ac:spMkLst>
            <pc:docMk/>
            <pc:sldMk cId="93574944" sldId="1114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6T23:27:05.570" v="226" actId="47"/>
        <pc:sldMkLst>
          <pc:docMk/>
          <pc:sldMk cId="2466762688" sldId="1127"/>
        </pc:sldMkLst>
      </pc:sldChg>
      <pc:sldChg chg="modSp modAnim">
        <pc:chgData name="Chunping Xu" userId="a5962ba47313b1f5" providerId="LiveId" clId="{7E673CEB-1CDB-4929-B109-420B8FD09789}" dt="2021-04-07T00:12:37.885" v="408"/>
        <pc:sldMkLst>
          <pc:docMk/>
          <pc:sldMk cId="1963077570" sldId="1128"/>
        </pc:sldMkLst>
        <pc:spChg chg="mod">
          <ac:chgData name="Chunping Xu" userId="a5962ba47313b1f5" providerId="LiveId" clId="{7E673CEB-1CDB-4929-B109-420B8FD09789}" dt="2021-04-07T00:12:37.885" v="408"/>
          <ac:spMkLst>
            <pc:docMk/>
            <pc:sldMk cId="1963077570" sldId="112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08:40.726" v="386"/>
        <pc:sldMkLst>
          <pc:docMk/>
          <pc:sldMk cId="2915100857" sldId="1129"/>
        </pc:sldMkLst>
        <pc:spChg chg="mod">
          <ac:chgData name="Chunping Xu" userId="a5962ba47313b1f5" providerId="LiveId" clId="{7E673CEB-1CDB-4929-B109-420B8FD09789}" dt="2021-04-07T00:08:40.726" v="386"/>
          <ac:spMkLst>
            <pc:docMk/>
            <pc:sldMk cId="2915100857" sldId="112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8T06:13:25.198" v="581" actId="20577"/>
        <pc:sldMkLst>
          <pc:docMk/>
          <pc:sldMk cId="932149622" sldId="1130"/>
        </pc:sldMkLst>
        <pc:spChg chg="mod">
          <ac:chgData name="Chunping Xu" userId="a5962ba47313b1f5" providerId="LiveId" clId="{7E673CEB-1CDB-4929-B109-420B8FD09789}" dt="2021-04-08T06:13:25.198" v="581" actId="20577"/>
          <ac:spMkLst>
            <pc:docMk/>
            <pc:sldMk cId="932149622" sldId="1130"/>
            <ac:spMk id="160782" creationId="{BDFD54D5-728E-4DE0-B8CD-BB0D37C84E5C}"/>
          </ac:spMkLst>
        </pc:spChg>
      </pc:sldChg>
      <pc:sldChg chg="modSp del mod">
        <pc:chgData name="Chunping Xu" userId="a5962ba47313b1f5" providerId="LiveId" clId="{7E673CEB-1CDB-4929-B109-420B8FD09789}" dt="2021-04-07T02:29:57.300" v="467" actId="47"/>
        <pc:sldMkLst>
          <pc:docMk/>
          <pc:sldMk cId="2654228899" sldId="1135"/>
        </pc:sldMkLst>
        <pc:spChg chg="mod">
          <ac:chgData name="Chunping Xu" userId="a5962ba47313b1f5" providerId="LiveId" clId="{7E673CEB-1CDB-4929-B109-420B8FD09789}" dt="2021-04-07T02:27:47.950" v="451"/>
          <ac:spMkLst>
            <pc:docMk/>
            <pc:sldMk cId="2654228899" sldId="113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13:07.206" v="412"/>
        <pc:sldMkLst>
          <pc:docMk/>
          <pc:sldMk cId="970242031" sldId="1137"/>
        </pc:sldMkLst>
        <pc:spChg chg="mod">
          <ac:chgData name="Chunping Xu" userId="a5962ba47313b1f5" providerId="LiveId" clId="{7E673CEB-1CDB-4929-B109-420B8FD09789}" dt="2021-04-07T00:13:07.206" v="412"/>
          <ac:spMkLst>
            <pc:docMk/>
            <pc:sldMk cId="970242031" sldId="1137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7E673CEB-1CDB-4929-B109-420B8FD09789}" dt="2021-04-09T22:51:15.899" v="929"/>
        <pc:sldMkLst>
          <pc:docMk/>
          <pc:sldMk cId="1742232189" sldId="1139"/>
        </pc:sldMkLst>
        <pc:spChg chg="mod">
          <ac:chgData name="Chunping Xu" userId="a5962ba47313b1f5" providerId="LiveId" clId="{7E673CEB-1CDB-4929-B109-420B8FD09789}" dt="2021-04-09T22:50:54.224" v="927" actId="207"/>
          <ac:spMkLst>
            <pc:docMk/>
            <pc:sldMk cId="1742232189" sldId="1139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6T23:19:39.788" v="206" actId="47"/>
        <pc:sldMkLst>
          <pc:docMk/>
          <pc:sldMk cId="477026868" sldId="1140"/>
        </pc:sldMkLst>
      </pc:sldChg>
      <pc:sldChg chg="del">
        <pc:chgData name="Chunping Xu" userId="a5962ba47313b1f5" providerId="LiveId" clId="{7E673CEB-1CDB-4929-B109-420B8FD09789}" dt="2021-04-07T00:12:43.493" v="409" actId="47"/>
        <pc:sldMkLst>
          <pc:docMk/>
          <pc:sldMk cId="1652251790" sldId="1141"/>
        </pc:sldMkLst>
      </pc:sldChg>
      <pc:sldChg chg="modSp mod">
        <pc:chgData name="Chunping Xu" userId="a5962ba47313b1f5" providerId="LiveId" clId="{7E673CEB-1CDB-4929-B109-420B8FD09789}" dt="2021-04-07T02:19:59.573" v="427" actId="207"/>
        <pc:sldMkLst>
          <pc:docMk/>
          <pc:sldMk cId="1962407467" sldId="1142"/>
        </pc:sldMkLst>
        <pc:spChg chg="mod">
          <ac:chgData name="Chunping Xu" userId="a5962ba47313b1f5" providerId="LiveId" clId="{7E673CEB-1CDB-4929-B109-420B8FD09789}" dt="2021-04-07T02:19:59.573" v="427" actId="207"/>
          <ac:spMkLst>
            <pc:docMk/>
            <pc:sldMk cId="1962407467" sldId="114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14:06.198" v="418"/>
        <pc:sldMkLst>
          <pc:docMk/>
          <pc:sldMk cId="1073509388" sldId="1143"/>
        </pc:sldMkLst>
        <pc:spChg chg="mod">
          <ac:chgData name="Chunping Xu" userId="a5962ba47313b1f5" providerId="LiveId" clId="{7E673CEB-1CDB-4929-B109-420B8FD09789}" dt="2021-04-07T00:14:06.198" v="418"/>
          <ac:spMkLst>
            <pc:docMk/>
            <pc:sldMk cId="1073509388" sldId="1143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7T02:18:41.522" v="421" actId="47"/>
        <pc:sldMkLst>
          <pc:docMk/>
          <pc:sldMk cId="1209245989" sldId="1144"/>
        </pc:sldMkLst>
      </pc:sldChg>
      <pc:sldChg chg="modSp mod">
        <pc:chgData name="Chunping Xu" userId="a5962ba47313b1f5" providerId="LiveId" clId="{7E673CEB-1CDB-4929-B109-420B8FD09789}" dt="2021-04-07T00:13:51.944" v="415"/>
        <pc:sldMkLst>
          <pc:docMk/>
          <pc:sldMk cId="3992666403" sldId="1145"/>
        </pc:sldMkLst>
        <pc:spChg chg="mod">
          <ac:chgData name="Chunping Xu" userId="a5962ba47313b1f5" providerId="LiveId" clId="{7E673CEB-1CDB-4929-B109-420B8FD09789}" dt="2021-04-07T00:13:51.944" v="415"/>
          <ac:spMkLst>
            <pc:docMk/>
            <pc:sldMk cId="3992666403" sldId="114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2:26:16.411" v="445"/>
        <pc:sldMkLst>
          <pc:docMk/>
          <pc:sldMk cId="593554853" sldId="1147"/>
        </pc:sldMkLst>
        <pc:spChg chg="mod">
          <ac:chgData name="Chunping Xu" userId="a5962ba47313b1f5" providerId="LiveId" clId="{7E673CEB-1CDB-4929-B109-420B8FD09789}" dt="2021-04-07T02:26:16.411" v="445"/>
          <ac:spMkLst>
            <pc:docMk/>
            <pc:sldMk cId="593554853" sldId="1147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7T00:12:09.564" v="405" actId="47"/>
        <pc:sldMkLst>
          <pc:docMk/>
          <pc:sldMk cId="1575846724" sldId="1149"/>
        </pc:sldMkLst>
      </pc:sldChg>
      <pc:sldChg chg="modSp del">
        <pc:chgData name="Chunping Xu" userId="a5962ba47313b1f5" providerId="LiveId" clId="{7E673CEB-1CDB-4929-B109-420B8FD09789}" dt="2021-04-06T23:18:45.186" v="203" actId="47"/>
        <pc:sldMkLst>
          <pc:docMk/>
          <pc:sldMk cId="2474814433" sldId="1150"/>
        </pc:sldMkLst>
        <pc:spChg chg="mod">
          <ac:chgData name="Chunping Xu" userId="a5962ba47313b1f5" providerId="LiveId" clId="{7E673CEB-1CDB-4929-B109-420B8FD09789}" dt="2021-04-06T22:58:09.516" v="30"/>
          <ac:spMkLst>
            <pc:docMk/>
            <pc:sldMk cId="2474814433" sldId="1150"/>
            <ac:spMk id="2" creationId="{D7EB2CB9-EC5C-4A82-806F-F691EB5097F7}"/>
          </ac:spMkLst>
        </pc:spChg>
        <pc:spChg chg="mod">
          <ac:chgData name="Chunping Xu" userId="a5962ba47313b1f5" providerId="LiveId" clId="{7E673CEB-1CDB-4929-B109-420B8FD09789}" dt="2021-04-06T22:58:09.516" v="30"/>
          <ac:spMkLst>
            <pc:docMk/>
            <pc:sldMk cId="2474814433" sldId="1150"/>
            <ac:spMk id="3" creationId="{F4FF58AD-75F2-41BB-A8D6-CBE3FA7BB7E4}"/>
          </ac:spMkLst>
        </pc:spChg>
      </pc:sldChg>
      <pc:sldChg chg="del">
        <pc:chgData name="Chunping Xu" userId="a5962ba47313b1f5" providerId="LiveId" clId="{7E673CEB-1CDB-4929-B109-420B8FD09789}" dt="2021-04-07T02:18:41.522" v="421" actId="47"/>
        <pc:sldMkLst>
          <pc:docMk/>
          <pc:sldMk cId="3708712618" sldId="1151"/>
        </pc:sldMkLst>
      </pc:sldChg>
      <pc:sldChg chg="del">
        <pc:chgData name="Chunping Xu" userId="a5962ba47313b1f5" providerId="LiveId" clId="{7E673CEB-1CDB-4929-B109-420B8FD09789}" dt="2021-04-07T02:18:41.522" v="421" actId="47"/>
        <pc:sldMkLst>
          <pc:docMk/>
          <pc:sldMk cId="999456425" sldId="1152"/>
        </pc:sldMkLst>
      </pc:sldChg>
      <pc:sldChg chg="modSp mod">
        <pc:chgData name="Chunping Xu" userId="a5962ba47313b1f5" providerId="LiveId" clId="{7E673CEB-1CDB-4929-B109-420B8FD09789}" dt="2021-04-07T02:31:30.881" v="475" actId="20577"/>
        <pc:sldMkLst>
          <pc:docMk/>
          <pc:sldMk cId="985881873" sldId="1153"/>
        </pc:sldMkLst>
        <pc:spChg chg="mod">
          <ac:chgData name="Chunping Xu" userId="a5962ba47313b1f5" providerId="LiveId" clId="{7E673CEB-1CDB-4929-B109-420B8FD09789}" dt="2021-04-07T02:31:30.881" v="475" actId="20577"/>
          <ac:spMkLst>
            <pc:docMk/>
            <pc:sldMk cId="985881873" sldId="1153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7E673CEB-1CDB-4929-B109-420B8FD09789}" dt="2021-04-09T22:51:31.079" v="931"/>
        <pc:sldMkLst>
          <pc:docMk/>
          <pc:sldMk cId="3595429382" sldId="1154"/>
        </pc:sldMkLst>
        <pc:spChg chg="mod">
          <ac:chgData name="Chunping Xu" userId="a5962ba47313b1f5" providerId="LiveId" clId="{7E673CEB-1CDB-4929-B109-420B8FD09789}" dt="2021-04-09T22:40:37.706" v="599" actId="207"/>
          <ac:spMkLst>
            <pc:docMk/>
            <pc:sldMk cId="3595429382" sldId="1154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8T06:15:21.051" v="590" actId="47"/>
        <pc:sldMkLst>
          <pc:docMk/>
          <pc:sldMk cId="3557440077" sldId="1155"/>
        </pc:sldMkLst>
      </pc:sldChg>
      <pc:sldChg chg="modSp mod">
        <pc:chgData name="Chunping Xu" userId="a5962ba47313b1f5" providerId="LiveId" clId="{7E673CEB-1CDB-4929-B109-420B8FD09789}" dt="2021-04-07T00:11:00.719" v="399" actId="20577"/>
        <pc:sldMkLst>
          <pc:docMk/>
          <pc:sldMk cId="1907116182" sldId="1156"/>
        </pc:sldMkLst>
        <pc:spChg chg="mod">
          <ac:chgData name="Chunping Xu" userId="a5962ba47313b1f5" providerId="LiveId" clId="{7E673CEB-1CDB-4929-B109-420B8FD09789}" dt="2021-04-07T00:11:00.719" v="399" actId="20577"/>
          <ac:spMkLst>
            <pc:docMk/>
            <pc:sldMk cId="1907116182" sldId="115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7E673CEB-1CDB-4929-B109-420B8FD09789}" dt="2021-04-06T23:18:45.186" v="203" actId="47"/>
        <pc:sldMkLst>
          <pc:docMk/>
          <pc:sldMk cId="446679705" sldId="1157"/>
        </pc:sldMkLst>
        <pc:spChg chg="mod">
          <ac:chgData name="Chunping Xu" userId="a5962ba47313b1f5" providerId="LiveId" clId="{7E673CEB-1CDB-4929-B109-420B8FD09789}" dt="2021-04-06T23:17:14.484" v="201"/>
          <ac:spMkLst>
            <pc:docMk/>
            <pc:sldMk cId="446679705" sldId="1157"/>
            <ac:spMk id="160782" creationId="{BDFD54D5-728E-4DE0-B8CD-BB0D37C84E5C}"/>
          </ac:spMkLst>
        </pc:spChg>
      </pc:sldChg>
      <pc:sldChg chg="add ord">
        <pc:chgData name="Chunping Xu" userId="a5962ba47313b1f5" providerId="LiveId" clId="{7E673CEB-1CDB-4929-B109-420B8FD09789}" dt="2021-04-07T02:18:17.801" v="420"/>
        <pc:sldMkLst>
          <pc:docMk/>
          <pc:sldMk cId="3042361469" sldId="1158"/>
        </pc:sldMkLst>
      </pc:sldChg>
      <pc:sldChg chg="add ord">
        <pc:chgData name="Chunping Xu" userId="a5962ba47313b1f5" providerId="LiveId" clId="{7E673CEB-1CDB-4929-B109-420B8FD09789}" dt="2021-04-07T02:18:17.801" v="420"/>
        <pc:sldMkLst>
          <pc:docMk/>
          <pc:sldMk cId="818231898" sldId="1159"/>
        </pc:sldMkLst>
      </pc:sldChg>
      <pc:sldChg chg="modSp add del mod">
        <pc:chgData name="Chunping Xu" userId="a5962ba47313b1f5" providerId="LiveId" clId="{7E673CEB-1CDB-4929-B109-420B8FD09789}" dt="2021-04-08T05:43:37.893" v="557"/>
        <pc:sldMkLst>
          <pc:docMk/>
          <pc:sldMk cId="2534022449" sldId="1160"/>
        </pc:sldMkLst>
        <pc:spChg chg="mod">
          <ac:chgData name="Chunping Xu" userId="a5962ba47313b1f5" providerId="LiveId" clId="{7E673CEB-1CDB-4929-B109-420B8FD09789}" dt="2021-04-08T05:43:37.893" v="557"/>
          <ac:spMkLst>
            <pc:docMk/>
            <pc:sldMk cId="2534022449" sldId="1160"/>
            <ac:spMk id="160782" creationId="{BDFD54D5-728E-4DE0-B8CD-BB0D37C84E5C}"/>
          </ac:spMkLst>
        </pc:spChg>
      </pc:sldChg>
      <pc:sldChg chg="addSp delSp modSp new mod setBg">
        <pc:chgData name="Chunping Xu" userId="a5962ba47313b1f5" providerId="LiveId" clId="{7E673CEB-1CDB-4929-B109-420B8FD09789}" dt="2021-04-06T23:26:54.244" v="225" actId="26606"/>
        <pc:sldMkLst>
          <pc:docMk/>
          <pc:sldMk cId="931020596" sldId="1161"/>
        </pc:sldMkLst>
        <pc:spChg chg="add del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4" creationId="{E24F7045-1B8B-4422-9330-0BC8BF6065E3}"/>
          </ac:spMkLst>
        </pc:spChg>
        <pc:spChg chg="add del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5" creationId="{7ED0B3BD-E968-4364-878A-47D3A6AEF099}"/>
          </ac:spMkLst>
        </pc:spChg>
        <pc:spChg chg="add del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6" creationId="{C8E5BCBF-E5D0-444B-A584-4A5FF79F9D7E}"/>
          </ac:spMkLst>
        </pc:spChg>
        <pc:spChg chg="add del">
          <ac:chgData name="Chunping Xu" userId="a5962ba47313b1f5" providerId="LiveId" clId="{7E673CEB-1CDB-4929-B109-420B8FD09789}" dt="2021-04-06T23:25:51.575" v="215" actId="26606"/>
          <ac:spMkLst>
            <pc:docMk/>
            <pc:sldMk cId="931020596" sldId="1161"/>
            <ac:spMk id="7" creationId="{3385F975-4404-4237-86DB-4C018161DDD3}"/>
          </ac:spMkLst>
        </pc:spChg>
        <pc:spChg chg="add del">
          <ac:chgData name="Chunping Xu" userId="a5962ba47313b1f5" providerId="LiveId" clId="{7E673CEB-1CDB-4929-B109-420B8FD09789}" dt="2021-04-06T23:26:49.056" v="222" actId="26606"/>
          <ac:spMkLst>
            <pc:docMk/>
            <pc:sldMk cId="931020596" sldId="1161"/>
            <ac:spMk id="8" creationId="{D64A12F0-8158-4372-9761-AD0A6ED30C2E}"/>
          </ac:spMkLst>
        </pc:spChg>
        <pc:spChg chg="add del">
          <ac:chgData name="Chunping Xu" userId="a5962ba47313b1f5" providerId="LiveId" clId="{7E673CEB-1CDB-4929-B109-420B8FD09789}" dt="2021-04-06T23:25:51.575" v="215" actId="26606"/>
          <ac:spMkLst>
            <pc:docMk/>
            <pc:sldMk cId="931020596" sldId="1161"/>
            <ac:spMk id="9" creationId="{DCAE6285-6D7E-42D2-8A66-CDA633FB9EE8}"/>
          </ac:spMkLst>
        </pc:spChg>
        <pc:spChg chg="add del">
          <ac:chgData name="Chunping Xu" userId="a5962ba47313b1f5" providerId="LiveId" clId="{7E673CEB-1CDB-4929-B109-420B8FD09789}" dt="2021-04-06T23:26:54.242" v="224" actId="26606"/>
          <ac:spMkLst>
            <pc:docMk/>
            <pc:sldMk cId="931020596" sldId="1161"/>
            <ac:spMk id="13" creationId="{E1B06D72-EEA4-4E56-9D5E-96440C15A1D9}"/>
          </ac:spMkLst>
        </pc:spChg>
        <pc:spChg chg="add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15" creationId="{D64A12F0-8158-4372-9761-AD0A6ED30C2E}"/>
          </ac:spMkLst>
        </pc:spChg>
        <pc:picChg chg="add mod">
          <ac:chgData name="Chunping Xu" userId="a5962ba47313b1f5" providerId="LiveId" clId="{7E673CEB-1CDB-4929-B109-420B8FD09789}" dt="2021-04-06T23:26:54.244" v="225" actId="26606"/>
          <ac:picMkLst>
            <pc:docMk/>
            <pc:sldMk cId="931020596" sldId="1161"/>
            <ac:picMk id="2" creationId="{6F75671A-34EC-4FF5-918D-CC9F68B5E9E2}"/>
          </ac:picMkLst>
        </pc:picChg>
        <pc:picChg chg="add del">
          <ac:chgData name="Chunping Xu" userId="a5962ba47313b1f5" providerId="LiveId" clId="{7E673CEB-1CDB-4929-B109-420B8FD09789}" dt="2021-04-06T23:26:54.242" v="224" actId="26606"/>
          <ac:picMkLst>
            <pc:docMk/>
            <pc:sldMk cId="931020596" sldId="1161"/>
            <ac:picMk id="10" creationId="{97EEB557-E045-4967-91EE-5412EB4FABEC}"/>
          </ac:picMkLst>
        </pc:picChg>
        <pc:picChg chg="add del">
          <ac:chgData name="Chunping Xu" userId="a5962ba47313b1f5" providerId="LiveId" clId="{7E673CEB-1CDB-4929-B109-420B8FD09789}" dt="2021-04-06T23:25:57.410" v="217" actId="26606"/>
          <ac:picMkLst>
            <pc:docMk/>
            <pc:sldMk cId="931020596" sldId="1161"/>
            <ac:picMk id="11" creationId="{88D2FF5B-DD64-4389-8A61-76F48BB08807}"/>
          </ac:picMkLst>
        </pc:picChg>
      </pc:sldChg>
      <pc:sldChg chg="modSp add mod">
        <pc:chgData name="Chunping Xu" userId="a5962ba47313b1f5" providerId="LiveId" clId="{7E673CEB-1CDB-4929-B109-420B8FD09789}" dt="2021-04-07T00:01:02.426" v="375" actId="207"/>
        <pc:sldMkLst>
          <pc:docMk/>
          <pc:sldMk cId="1955862753" sldId="1162"/>
        </pc:sldMkLst>
        <pc:spChg chg="mod">
          <ac:chgData name="Chunping Xu" userId="a5962ba47313b1f5" providerId="LiveId" clId="{7E673CEB-1CDB-4929-B109-420B8FD09789}" dt="2021-04-07T00:01:02.426" v="375" actId="207"/>
          <ac:spMkLst>
            <pc:docMk/>
            <pc:sldMk cId="1955862753" sldId="1162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7E673CEB-1CDB-4929-B109-420B8FD09789}" dt="2021-04-07T00:01:07.736" v="376" actId="207"/>
        <pc:sldMkLst>
          <pc:docMk/>
          <pc:sldMk cId="3318476098" sldId="1163"/>
        </pc:sldMkLst>
        <pc:spChg chg="mod">
          <ac:chgData name="Chunping Xu" userId="a5962ba47313b1f5" providerId="LiveId" clId="{7E673CEB-1CDB-4929-B109-420B8FD09789}" dt="2021-04-07T00:01:07.736" v="376" actId="207"/>
          <ac:spMkLst>
            <pc:docMk/>
            <pc:sldMk cId="3318476098" sldId="1163"/>
            <ac:spMk id="160782" creationId="{BDFD54D5-728E-4DE0-B8CD-BB0D37C84E5C}"/>
          </ac:spMkLst>
        </pc:spChg>
      </pc:sldChg>
      <pc:sldChg chg="add">
        <pc:chgData name="Chunping Xu" userId="a5962ba47313b1f5" providerId="LiveId" clId="{7E673CEB-1CDB-4929-B109-420B8FD09789}" dt="2021-04-06T23:46:50.728" v="234"/>
        <pc:sldMkLst>
          <pc:docMk/>
          <pc:sldMk cId="840608766" sldId="1164"/>
        </pc:sldMkLst>
      </pc:sldChg>
      <pc:sldChg chg="addSp modSp new mod ord setBg">
        <pc:chgData name="Chunping Xu" userId="a5962ba47313b1f5" providerId="LiveId" clId="{7E673CEB-1CDB-4929-B109-420B8FD09789}" dt="2021-04-06T23:48:47.705" v="249" actId="20578"/>
        <pc:sldMkLst>
          <pc:docMk/>
          <pc:sldMk cId="3912073851" sldId="1165"/>
        </pc:sldMkLst>
        <pc:picChg chg="add mod">
          <ac:chgData name="Chunping Xu" userId="a5962ba47313b1f5" providerId="LiveId" clId="{7E673CEB-1CDB-4929-B109-420B8FD09789}" dt="2021-04-06T23:48:18.608" v="240" actId="27614"/>
          <ac:picMkLst>
            <pc:docMk/>
            <pc:sldMk cId="3912073851" sldId="1165"/>
            <ac:picMk id="2" creationId="{A8524EC9-59B3-4419-AB96-608A31A872A5}"/>
          </ac:picMkLst>
        </pc:picChg>
        <pc:picChg chg="add">
          <ac:chgData name="Chunping Xu" userId="a5962ba47313b1f5" providerId="LiveId" clId="{7E673CEB-1CDB-4929-B109-420B8FD09789}" dt="2021-04-06T23:48:05.792" v="237" actId="26606"/>
          <ac:picMkLst>
            <pc:docMk/>
            <pc:sldMk cId="3912073851" sldId="1165"/>
            <ac:picMk id="7" creationId="{88D2FF5B-DD64-4389-8A61-76F48BB08807}"/>
          </ac:picMkLst>
        </pc:picChg>
      </pc:sldChg>
      <pc:sldChg chg="addSp modSp new mod setBg">
        <pc:chgData name="Chunping Xu" userId="a5962ba47313b1f5" providerId="LiveId" clId="{7E673CEB-1CDB-4929-B109-420B8FD09789}" dt="2021-04-06T23:52:46.029" v="254" actId="26606"/>
        <pc:sldMkLst>
          <pc:docMk/>
          <pc:sldMk cId="278187432" sldId="1166"/>
        </pc:sldMkLst>
        <pc:picChg chg="add mod">
          <ac:chgData name="Chunping Xu" userId="a5962ba47313b1f5" providerId="LiveId" clId="{7E673CEB-1CDB-4929-B109-420B8FD09789}" dt="2021-04-06T23:52:46.029" v="254" actId="26606"/>
          <ac:picMkLst>
            <pc:docMk/>
            <pc:sldMk cId="278187432" sldId="1166"/>
            <ac:picMk id="2" creationId="{1BC78ED3-E8BE-4F9F-9201-339BCC787E99}"/>
          </ac:picMkLst>
        </pc:picChg>
        <pc:picChg chg="add">
          <ac:chgData name="Chunping Xu" userId="a5962ba47313b1f5" providerId="LiveId" clId="{7E673CEB-1CDB-4929-B109-420B8FD09789}" dt="2021-04-06T23:52:46.029" v="254" actId="26606"/>
          <ac:picMkLst>
            <pc:docMk/>
            <pc:sldMk cId="278187432" sldId="1166"/>
            <ac:picMk id="7" creationId="{88D2FF5B-DD64-4389-8A61-76F48BB08807}"/>
          </ac:picMkLst>
        </pc:picChg>
      </pc:sldChg>
      <pc:sldChg chg="addSp delSp modSp new mod setBg">
        <pc:chgData name="Chunping Xu" userId="a5962ba47313b1f5" providerId="LiveId" clId="{7E673CEB-1CDB-4929-B109-420B8FD09789}" dt="2021-04-07T00:00:11.690" v="373" actId="20577"/>
        <pc:sldMkLst>
          <pc:docMk/>
          <pc:sldMk cId="1839670788" sldId="1167"/>
        </pc:sldMkLst>
        <pc:spChg chg="add mod">
          <ac:chgData name="Chunping Xu" userId="a5962ba47313b1f5" providerId="LiveId" clId="{7E673CEB-1CDB-4929-B109-420B8FD09789}" dt="2021-04-07T00:00:11.690" v="373" actId="20577"/>
          <ac:spMkLst>
            <pc:docMk/>
            <pc:sldMk cId="1839670788" sldId="1167"/>
            <ac:spMk id="3" creationId="{1E28C7FA-5FE5-4A07-9167-76996572736F}"/>
          </ac:spMkLst>
        </pc:spChg>
        <pc:spChg chg="add del">
          <ac:chgData name="Chunping Xu" userId="a5962ba47313b1f5" providerId="LiveId" clId="{7E673CEB-1CDB-4929-B109-420B8FD09789}" dt="2021-04-06T23:53:44.947" v="260" actId="26606"/>
          <ac:spMkLst>
            <pc:docMk/>
            <pc:sldMk cId="1839670788" sldId="1167"/>
            <ac:spMk id="9" creationId="{D64A12F0-8158-4372-9761-AD0A6ED30C2E}"/>
          </ac:spMkLst>
        </pc:spChg>
        <pc:spChg chg="add del">
          <ac:chgData name="Chunping Xu" userId="a5962ba47313b1f5" providerId="LiveId" clId="{7E673CEB-1CDB-4929-B109-420B8FD09789}" dt="2021-04-06T23:53:55.069" v="264" actId="26606"/>
          <ac:spMkLst>
            <pc:docMk/>
            <pc:sldMk cId="1839670788" sldId="1167"/>
            <ac:spMk id="13" creationId="{3385F975-4404-4237-86DB-4C018161DDD3}"/>
          </ac:spMkLst>
        </pc:spChg>
        <pc:spChg chg="add del">
          <ac:chgData name="Chunping Xu" userId="a5962ba47313b1f5" providerId="LiveId" clId="{7E673CEB-1CDB-4929-B109-420B8FD09789}" dt="2021-04-06T23:53:55.069" v="264" actId="26606"/>
          <ac:spMkLst>
            <pc:docMk/>
            <pc:sldMk cId="1839670788" sldId="1167"/>
            <ac:spMk id="14" creationId="{DCAE6285-6D7E-42D2-8A66-CDA633FB9EE8}"/>
          </ac:spMkLst>
        </pc:spChg>
        <pc:picChg chg="add mod">
          <ac:chgData name="Chunping Xu" userId="a5962ba47313b1f5" providerId="LiveId" clId="{7E673CEB-1CDB-4929-B109-420B8FD09789}" dt="2021-04-06T23:56:23.083" v="271" actId="14100"/>
          <ac:picMkLst>
            <pc:docMk/>
            <pc:sldMk cId="1839670788" sldId="1167"/>
            <ac:picMk id="2" creationId="{142D8641-A2AA-4819-AD7F-314D4E4AE260}"/>
          </ac:picMkLst>
        </pc:picChg>
        <pc:picChg chg="add del">
          <ac:chgData name="Chunping Xu" userId="a5962ba47313b1f5" providerId="LiveId" clId="{7E673CEB-1CDB-4929-B109-420B8FD09789}" dt="2021-04-06T23:53:41.877" v="258" actId="26606"/>
          <ac:picMkLst>
            <pc:docMk/>
            <pc:sldMk cId="1839670788" sldId="1167"/>
            <ac:picMk id="7" creationId="{88D2FF5B-DD64-4389-8A61-76F48BB08807}"/>
          </ac:picMkLst>
        </pc:picChg>
        <pc:picChg chg="add del">
          <ac:chgData name="Chunping Xu" userId="a5962ba47313b1f5" providerId="LiveId" clId="{7E673CEB-1CDB-4929-B109-420B8FD09789}" dt="2021-04-06T23:53:51.285" v="262" actId="26606"/>
          <ac:picMkLst>
            <pc:docMk/>
            <pc:sldMk cId="1839670788" sldId="1167"/>
            <ac:picMk id="11" creationId="{88D2FF5B-DD64-4389-8A61-76F48BB08807}"/>
          </ac:picMkLst>
        </pc:picChg>
        <pc:picChg chg="add del">
          <ac:chgData name="Chunping Xu" userId="a5962ba47313b1f5" providerId="LiveId" clId="{7E673CEB-1CDB-4929-B109-420B8FD09789}" dt="2021-04-06T23:55:59.811" v="268" actId="26606"/>
          <ac:picMkLst>
            <pc:docMk/>
            <pc:sldMk cId="1839670788" sldId="1167"/>
            <ac:picMk id="16" creationId="{88D2FF5B-DD64-4389-8A61-76F48BB08807}"/>
          </ac:picMkLst>
        </pc:picChg>
      </pc:sldChg>
      <pc:sldChg chg="addSp delSp modSp new mod setBg">
        <pc:chgData name="Chunping Xu" userId="a5962ba47313b1f5" providerId="LiveId" clId="{7E673CEB-1CDB-4929-B109-420B8FD09789}" dt="2021-04-07T00:07:12.150" v="383" actId="26606"/>
        <pc:sldMkLst>
          <pc:docMk/>
          <pc:sldMk cId="3041138240" sldId="1168"/>
        </pc:sldMkLst>
        <pc:picChg chg="add mod">
          <ac:chgData name="Chunping Xu" userId="a5962ba47313b1f5" providerId="LiveId" clId="{7E673CEB-1CDB-4929-B109-420B8FD09789}" dt="2021-04-07T00:07:12.150" v="383" actId="26606"/>
          <ac:picMkLst>
            <pc:docMk/>
            <pc:sldMk cId="3041138240" sldId="1168"/>
            <ac:picMk id="2" creationId="{3BBCA101-5ACB-488E-9280-7D411F4A7F44}"/>
          </ac:picMkLst>
        </pc:picChg>
        <pc:picChg chg="add del">
          <ac:chgData name="Chunping Xu" userId="a5962ba47313b1f5" providerId="LiveId" clId="{7E673CEB-1CDB-4929-B109-420B8FD09789}" dt="2021-04-07T00:07:12.150" v="383" actId="26606"/>
          <ac:picMkLst>
            <pc:docMk/>
            <pc:sldMk cId="3041138240" sldId="1168"/>
            <ac:picMk id="7" creationId="{88D2FF5B-DD64-4389-8A61-76F48BB08807}"/>
          </ac:picMkLst>
        </pc:picChg>
      </pc:sldChg>
      <pc:sldChg chg="modSp add mod">
        <pc:chgData name="Chunping Xu" userId="a5962ba47313b1f5" providerId="LiveId" clId="{7E673CEB-1CDB-4929-B109-420B8FD09789}" dt="2021-04-07T00:11:05.984" v="400" actId="20577"/>
        <pc:sldMkLst>
          <pc:docMk/>
          <pc:sldMk cId="4278495081" sldId="1169"/>
        </pc:sldMkLst>
        <pc:spChg chg="mod">
          <ac:chgData name="Chunping Xu" userId="a5962ba47313b1f5" providerId="LiveId" clId="{7E673CEB-1CDB-4929-B109-420B8FD09789}" dt="2021-04-07T00:11:05.984" v="400" actId="20577"/>
          <ac:spMkLst>
            <pc:docMk/>
            <pc:sldMk cId="4278495081" sldId="116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8T06:01:55.653" v="578"/>
        <pc:sldMkLst>
          <pc:docMk/>
          <pc:sldMk cId="557402900" sldId="1170"/>
        </pc:sldMkLst>
        <pc:spChg chg="mod">
          <ac:chgData name="Chunping Xu" userId="a5962ba47313b1f5" providerId="LiveId" clId="{7E673CEB-1CDB-4929-B109-420B8FD09789}" dt="2021-04-08T06:01:55.653" v="578"/>
          <ac:spMkLst>
            <pc:docMk/>
            <pc:sldMk cId="557402900" sldId="1170"/>
            <ac:spMk id="160782" creationId="{BDFD54D5-728E-4DE0-B8CD-BB0D37C84E5C}"/>
          </ac:spMkLst>
        </pc:spChg>
      </pc:sldChg>
      <pc:sldChg chg="addSp modSp new mod">
        <pc:chgData name="Chunping Xu" userId="a5962ba47313b1f5" providerId="LiveId" clId="{7E673CEB-1CDB-4929-B109-420B8FD09789}" dt="2021-04-07T02:23:27.770" v="434" actId="14100"/>
        <pc:sldMkLst>
          <pc:docMk/>
          <pc:sldMk cId="516159446" sldId="1171"/>
        </pc:sldMkLst>
        <pc:picChg chg="add mod">
          <ac:chgData name="Chunping Xu" userId="a5962ba47313b1f5" providerId="LiveId" clId="{7E673CEB-1CDB-4929-B109-420B8FD09789}" dt="2021-04-07T02:23:27.770" v="434" actId="14100"/>
          <ac:picMkLst>
            <pc:docMk/>
            <pc:sldMk cId="516159446" sldId="1171"/>
            <ac:picMk id="2" creationId="{6EA0A12C-FE5F-43DF-87B3-2749483A1A84}"/>
          </ac:picMkLst>
        </pc:picChg>
      </pc:sldChg>
      <pc:sldChg chg="addSp delSp modSp new mod setBg">
        <pc:chgData name="Chunping Xu" userId="a5962ba47313b1f5" providerId="LiveId" clId="{7E673CEB-1CDB-4929-B109-420B8FD09789}" dt="2021-04-07T02:24:30.969" v="439" actId="26606"/>
        <pc:sldMkLst>
          <pc:docMk/>
          <pc:sldMk cId="2765275407" sldId="1172"/>
        </pc:sldMkLst>
        <pc:spChg chg="add">
          <ac:chgData name="Chunping Xu" userId="a5962ba47313b1f5" providerId="LiveId" clId="{7E673CEB-1CDB-4929-B109-420B8FD09789}" dt="2021-04-07T02:24:30.969" v="439" actId="26606"/>
          <ac:spMkLst>
            <pc:docMk/>
            <pc:sldMk cId="2765275407" sldId="1172"/>
            <ac:spMk id="9" creationId="{D64A12F0-8158-4372-9761-AD0A6ED30C2E}"/>
          </ac:spMkLst>
        </pc:spChg>
        <pc:picChg chg="add mod">
          <ac:chgData name="Chunping Xu" userId="a5962ba47313b1f5" providerId="LiveId" clId="{7E673CEB-1CDB-4929-B109-420B8FD09789}" dt="2021-04-07T02:24:30.969" v="439" actId="26606"/>
          <ac:picMkLst>
            <pc:docMk/>
            <pc:sldMk cId="2765275407" sldId="1172"/>
            <ac:picMk id="2" creationId="{E6D58053-D375-42E7-9ABC-B61DBE93EFB1}"/>
          </ac:picMkLst>
        </pc:picChg>
        <pc:picChg chg="add del">
          <ac:chgData name="Chunping Xu" userId="a5962ba47313b1f5" providerId="LiveId" clId="{7E673CEB-1CDB-4929-B109-420B8FD09789}" dt="2021-04-07T02:24:30.932" v="438" actId="26606"/>
          <ac:picMkLst>
            <pc:docMk/>
            <pc:sldMk cId="2765275407" sldId="1172"/>
            <ac:picMk id="7" creationId="{88D2FF5B-DD64-4389-8A61-76F48BB08807}"/>
          </ac:picMkLst>
        </pc:picChg>
      </pc:sldChg>
      <pc:sldChg chg="modSp add mod">
        <pc:chgData name="Chunping Xu" userId="a5962ba47313b1f5" providerId="LiveId" clId="{7E673CEB-1CDB-4929-B109-420B8FD09789}" dt="2021-04-08T06:13:18.874" v="580"/>
        <pc:sldMkLst>
          <pc:docMk/>
          <pc:sldMk cId="838385249" sldId="1173"/>
        </pc:sldMkLst>
        <pc:spChg chg="mod">
          <ac:chgData name="Chunping Xu" userId="a5962ba47313b1f5" providerId="LiveId" clId="{7E673CEB-1CDB-4929-B109-420B8FD09789}" dt="2021-04-08T06:13:18.874" v="580"/>
          <ac:spMkLst>
            <pc:docMk/>
            <pc:sldMk cId="838385249" sldId="117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7T02:31:05.826" v="473" actId="20577"/>
        <pc:sldMkLst>
          <pc:docMk/>
          <pc:sldMk cId="4170971301" sldId="1174"/>
        </pc:sldMkLst>
        <pc:spChg chg="mod">
          <ac:chgData name="Chunping Xu" userId="a5962ba47313b1f5" providerId="LiveId" clId="{7E673CEB-1CDB-4929-B109-420B8FD09789}" dt="2021-04-07T02:31:05.826" v="473" actId="20577"/>
          <ac:spMkLst>
            <pc:docMk/>
            <pc:sldMk cId="4170971301" sldId="117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7T21:51:02.479" v="543" actId="207"/>
        <pc:sldMkLst>
          <pc:docMk/>
          <pc:sldMk cId="4137030628" sldId="1175"/>
        </pc:sldMkLst>
        <pc:spChg chg="mod">
          <ac:chgData name="Chunping Xu" userId="a5962ba47313b1f5" providerId="LiveId" clId="{7E673CEB-1CDB-4929-B109-420B8FD09789}" dt="2021-04-07T21:51:02.479" v="543" actId="207"/>
          <ac:spMkLst>
            <pc:docMk/>
            <pc:sldMk cId="4137030628" sldId="1175"/>
            <ac:spMk id="160782" creationId="{BDFD54D5-728E-4DE0-B8CD-BB0D37C84E5C}"/>
          </ac:spMkLst>
        </pc:spChg>
      </pc:sldChg>
      <pc:sldChg chg="delSp add setBg delDesignElem">
        <pc:chgData name="Chunping Xu" userId="a5962ba47313b1f5" providerId="LiveId" clId="{7E673CEB-1CDB-4929-B109-420B8FD09789}" dt="2021-04-07T21:49:39.784" v="542"/>
        <pc:sldMkLst>
          <pc:docMk/>
          <pc:sldMk cId="3811027837" sldId="1176"/>
        </pc:sldMkLst>
        <pc:picChg chg="del">
          <ac:chgData name="Chunping Xu" userId="a5962ba47313b1f5" providerId="LiveId" clId="{7E673CEB-1CDB-4929-B109-420B8FD09789}" dt="2021-04-07T21:49:39.784" v="542"/>
          <ac:picMkLst>
            <pc:docMk/>
            <pc:sldMk cId="3811027837" sldId="1176"/>
            <ac:picMk id="7" creationId="{88D2FF5B-DD64-4389-8A61-76F48BB08807}"/>
          </ac:picMkLst>
        </pc:picChg>
      </pc:sldChg>
      <pc:sldChg chg="add">
        <pc:chgData name="Chunping Xu" userId="a5962ba47313b1f5" providerId="LiveId" clId="{7E673CEB-1CDB-4929-B109-420B8FD09789}" dt="2021-04-08T06:07:43.195" v="579"/>
        <pc:sldMkLst>
          <pc:docMk/>
          <pc:sldMk cId="3076460074" sldId="1177"/>
        </pc:sldMkLst>
      </pc:sldChg>
      <pc:sldChg chg="modSp add mod">
        <pc:chgData name="Chunping Xu" userId="a5962ba47313b1f5" providerId="LiveId" clId="{7E673CEB-1CDB-4929-B109-420B8FD09789}" dt="2021-04-08T06:14:10.524" v="585" actId="207"/>
        <pc:sldMkLst>
          <pc:docMk/>
          <pc:sldMk cId="3486550811" sldId="1178"/>
        </pc:sldMkLst>
        <pc:spChg chg="mod">
          <ac:chgData name="Chunping Xu" userId="a5962ba47313b1f5" providerId="LiveId" clId="{7E673CEB-1CDB-4929-B109-420B8FD09789}" dt="2021-04-08T06:14:10.524" v="585" actId="207"/>
          <ac:spMkLst>
            <pc:docMk/>
            <pc:sldMk cId="3486550811" sldId="117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8T06:14:32.543" v="588" actId="207"/>
        <pc:sldMkLst>
          <pc:docMk/>
          <pc:sldMk cId="2812991316" sldId="1179"/>
        </pc:sldMkLst>
        <pc:spChg chg="mod">
          <ac:chgData name="Chunping Xu" userId="a5962ba47313b1f5" providerId="LiveId" clId="{7E673CEB-1CDB-4929-B109-420B8FD09789}" dt="2021-04-08T06:14:32.543" v="588" actId="207"/>
          <ac:spMkLst>
            <pc:docMk/>
            <pc:sldMk cId="2812991316" sldId="1179"/>
            <ac:spMk id="160782" creationId="{BDFD54D5-728E-4DE0-B8CD-BB0D37C84E5C}"/>
          </ac:spMkLst>
        </pc:spChg>
      </pc:sldChg>
      <pc:sldChg chg="add">
        <pc:chgData name="Chunping Xu" userId="a5962ba47313b1f5" providerId="LiveId" clId="{7E673CEB-1CDB-4929-B109-420B8FD09789}" dt="2021-04-08T06:15:16.111" v="589"/>
        <pc:sldMkLst>
          <pc:docMk/>
          <pc:sldMk cId="3257544052" sldId="1180"/>
        </pc:sldMkLst>
      </pc:sldChg>
      <pc:sldChg chg="modSp add mod">
        <pc:chgData name="Chunping Xu" userId="a5962ba47313b1f5" providerId="LiveId" clId="{7E673CEB-1CDB-4929-B109-420B8FD09789}" dt="2021-04-10T04:03:09.717" v="1001"/>
        <pc:sldMkLst>
          <pc:docMk/>
          <pc:sldMk cId="2729849431" sldId="1181"/>
        </pc:sldMkLst>
        <pc:spChg chg="mod">
          <ac:chgData name="Chunping Xu" userId="a5962ba47313b1f5" providerId="LiveId" clId="{7E673CEB-1CDB-4929-B109-420B8FD09789}" dt="2021-04-10T04:03:09.717" v="1001"/>
          <ac:spMkLst>
            <pc:docMk/>
            <pc:sldMk cId="2729849431" sldId="1181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6DEF5BAD-251A-49AC-A794-2B7378A18BD1}"/>
    <pc:docChg chg="undo redo custSel addSld delSld modSld sldOrd">
      <pc:chgData name="Chunping Xu" userId="a5962ba47313b1f5" providerId="LiveId" clId="{6DEF5BAD-251A-49AC-A794-2B7378A18BD1}" dt="2020-11-07T03:32:35.682" v="692"/>
      <pc:docMkLst>
        <pc:docMk/>
      </pc:docMkLst>
      <pc:sldChg chg="add modAnim">
        <pc:chgData name="Chunping Xu" userId="a5962ba47313b1f5" providerId="LiveId" clId="{6DEF5BAD-251A-49AC-A794-2B7378A18BD1}" dt="2020-11-07T03:10:13.471" v="601"/>
        <pc:sldMkLst>
          <pc:docMk/>
          <pc:sldMk cId="0" sldId="257"/>
        </pc:sldMkLst>
      </pc:sldChg>
      <pc:sldChg chg="add del">
        <pc:chgData name="Chunping Xu" userId="a5962ba47313b1f5" providerId="LiveId" clId="{6DEF5BAD-251A-49AC-A794-2B7378A18BD1}" dt="2020-11-07T03:11:34.984" v="602" actId="47"/>
        <pc:sldMkLst>
          <pc:docMk/>
          <pc:sldMk cId="0" sldId="258"/>
        </pc:sldMkLst>
      </pc:sldChg>
      <pc:sldChg chg="add del modAnim">
        <pc:chgData name="Chunping Xu" userId="a5962ba47313b1f5" providerId="LiveId" clId="{6DEF5BAD-251A-49AC-A794-2B7378A18BD1}" dt="2020-11-07T03:12:19.906" v="604"/>
        <pc:sldMkLst>
          <pc:docMk/>
          <pc:sldMk cId="0" sldId="259"/>
        </pc:sldMkLst>
      </pc:sldChg>
      <pc:sldChg chg="add del">
        <pc:chgData name="Chunping Xu" userId="a5962ba47313b1f5" providerId="LiveId" clId="{6DEF5BAD-251A-49AC-A794-2B7378A18BD1}" dt="2020-11-07T03:11:46.882" v="603" actId="47"/>
        <pc:sldMkLst>
          <pc:docMk/>
          <pc:sldMk cId="0" sldId="260"/>
        </pc:sldMkLst>
      </pc:sldChg>
      <pc:sldChg chg="add modAnim">
        <pc:chgData name="Chunping Xu" userId="a5962ba47313b1f5" providerId="LiveId" clId="{6DEF5BAD-251A-49AC-A794-2B7378A18BD1}" dt="2020-11-07T03:12:45.499" v="605"/>
        <pc:sldMkLst>
          <pc:docMk/>
          <pc:sldMk cId="0" sldId="261"/>
        </pc:sldMkLst>
      </pc:sldChg>
      <pc:sldChg chg="add modAnim">
        <pc:chgData name="Chunping Xu" userId="a5962ba47313b1f5" providerId="LiveId" clId="{6DEF5BAD-251A-49AC-A794-2B7378A18BD1}" dt="2020-11-07T03:13:01.830" v="606"/>
        <pc:sldMkLst>
          <pc:docMk/>
          <pc:sldMk cId="0" sldId="262"/>
        </pc:sldMkLst>
      </pc:sldChg>
      <pc:sldChg chg="add modAnim">
        <pc:chgData name="Chunping Xu" userId="a5962ba47313b1f5" providerId="LiveId" clId="{6DEF5BAD-251A-49AC-A794-2B7378A18BD1}" dt="2020-11-07T03:13:18.431" v="607"/>
        <pc:sldMkLst>
          <pc:docMk/>
          <pc:sldMk cId="0" sldId="263"/>
        </pc:sldMkLst>
      </pc:sldChg>
      <pc:sldChg chg="add del">
        <pc:chgData name="Chunping Xu" userId="a5962ba47313b1f5" providerId="LiveId" clId="{6DEF5BAD-251A-49AC-A794-2B7378A18BD1}" dt="2020-11-07T03:13:31.556" v="608" actId="47"/>
        <pc:sldMkLst>
          <pc:docMk/>
          <pc:sldMk cId="0" sldId="264"/>
        </pc:sldMkLst>
      </pc:sldChg>
      <pc:sldChg chg="add del">
        <pc:chgData name="Chunping Xu" userId="a5962ba47313b1f5" providerId="LiveId" clId="{6DEF5BAD-251A-49AC-A794-2B7378A18BD1}" dt="2020-11-07T02:38:20.730" v="428" actId="47"/>
        <pc:sldMkLst>
          <pc:docMk/>
          <pc:sldMk cId="0" sldId="265"/>
        </pc:sldMkLst>
      </pc:sldChg>
      <pc:sldChg chg="add del setBg">
        <pc:chgData name="Chunping Xu" userId="a5962ba47313b1f5" providerId="LiveId" clId="{6DEF5BAD-251A-49AC-A794-2B7378A18BD1}" dt="2020-11-07T02:38:21.398" v="429" actId="47"/>
        <pc:sldMkLst>
          <pc:docMk/>
          <pc:sldMk cId="0" sldId="266"/>
        </pc:sldMkLst>
      </pc:sldChg>
      <pc:sldChg chg="add">
        <pc:chgData name="Chunping Xu" userId="a5962ba47313b1f5" providerId="LiveId" clId="{6DEF5BAD-251A-49AC-A794-2B7378A18BD1}" dt="2020-11-07T00:17:19.587" v="175"/>
        <pc:sldMkLst>
          <pc:docMk/>
          <pc:sldMk cId="0" sldId="267"/>
        </pc:sldMkLst>
      </pc:sldChg>
      <pc:sldChg chg="add del">
        <pc:chgData name="Chunping Xu" userId="a5962ba47313b1f5" providerId="LiveId" clId="{6DEF5BAD-251A-49AC-A794-2B7378A18BD1}" dt="2020-11-07T02:38:32.149" v="430" actId="47"/>
        <pc:sldMkLst>
          <pc:docMk/>
          <pc:sldMk cId="0" sldId="272"/>
        </pc:sldMkLst>
      </pc:sldChg>
      <pc:sldChg chg="modSp add modAnim">
        <pc:chgData name="Chunping Xu" userId="a5962ba47313b1f5" providerId="LiveId" clId="{6DEF5BAD-251A-49AC-A794-2B7378A18BD1}" dt="2020-11-07T03:27:34.902" v="645" actId="207"/>
        <pc:sldMkLst>
          <pc:docMk/>
          <pc:sldMk cId="0" sldId="273"/>
        </pc:sldMkLst>
        <pc:spChg chg="mod">
          <ac:chgData name="Chunping Xu" userId="a5962ba47313b1f5" providerId="LiveId" clId="{6DEF5BAD-251A-49AC-A794-2B7378A18BD1}" dt="2020-11-07T03:27:34.902" v="645" actId="207"/>
          <ac:spMkLst>
            <pc:docMk/>
            <pc:sldMk cId="0" sldId="273"/>
            <ac:spMk id="19471" creationId="{8A344953-AC12-4C5D-BEC4-E5319DB1A2AF}"/>
          </ac:spMkLst>
        </pc:spChg>
      </pc:sldChg>
      <pc:sldChg chg="add modAnim">
        <pc:chgData name="Chunping Xu" userId="a5962ba47313b1f5" providerId="LiveId" clId="{6DEF5BAD-251A-49AC-A794-2B7378A18BD1}" dt="2020-11-07T03:13:58.369" v="610"/>
        <pc:sldMkLst>
          <pc:docMk/>
          <pc:sldMk cId="0" sldId="274"/>
        </pc:sldMkLst>
      </pc:sldChg>
      <pc:sldChg chg="modSp add ord modAnim">
        <pc:chgData name="Chunping Xu" userId="a5962ba47313b1f5" providerId="LiveId" clId="{6DEF5BAD-251A-49AC-A794-2B7378A18BD1}" dt="2020-11-07T03:14:12.904" v="611"/>
        <pc:sldMkLst>
          <pc:docMk/>
          <pc:sldMk cId="0" sldId="275"/>
        </pc:sldMkLst>
        <pc:spChg chg="mod">
          <ac:chgData name="Chunping Xu" userId="a5962ba47313b1f5" providerId="LiveId" clId="{6DEF5BAD-251A-49AC-A794-2B7378A18BD1}" dt="2020-11-07T02:51:58.822" v="505" actId="207"/>
          <ac:spMkLst>
            <pc:docMk/>
            <pc:sldMk cId="0" sldId="275"/>
            <ac:spMk id="21507" creationId="{73A68590-B4D2-407B-85D1-E3D18350E6B8}"/>
          </ac:spMkLst>
        </pc:spChg>
      </pc:sldChg>
      <pc:sldChg chg="addSp modSp add del mod modAnim">
        <pc:chgData name="Chunping Xu" userId="a5962ba47313b1f5" providerId="LiveId" clId="{6DEF5BAD-251A-49AC-A794-2B7378A18BD1}" dt="2020-11-07T03:14:57.128" v="614" actId="47"/>
        <pc:sldMkLst>
          <pc:docMk/>
          <pc:sldMk cId="0" sldId="403"/>
        </pc:sldMkLst>
        <pc:spChg chg="mod">
          <ac:chgData name="Chunping Xu" userId="a5962ba47313b1f5" providerId="LiveId" clId="{6DEF5BAD-251A-49AC-A794-2B7378A18BD1}" dt="2020-11-07T02:53:09.855" v="509" actId="1076"/>
          <ac:spMkLst>
            <pc:docMk/>
            <pc:sldMk cId="0" sldId="403"/>
            <ac:spMk id="2" creationId="{7BFEB718-A145-42CB-9EE0-F9E5CDB15A3D}"/>
          </ac:spMkLst>
        </pc:spChg>
        <pc:spChg chg="add mod">
          <ac:chgData name="Chunping Xu" userId="a5962ba47313b1f5" providerId="LiveId" clId="{6DEF5BAD-251A-49AC-A794-2B7378A18BD1}" dt="2020-11-07T02:53:30.386" v="513" actId="167"/>
          <ac:spMkLst>
            <pc:docMk/>
            <pc:sldMk cId="0" sldId="403"/>
            <ac:spMk id="56" creationId="{868B0659-4FC8-468F-93CC-36C5DEC4F37D}"/>
          </ac:spMkLst>
        </pc:spChg>
        <pc:spChg chg="mod">
          <ac:chgData name="Chunping Xu" userId="a5962ba47313b1f5" providerId="LiveId" clId="{6DEF5BAD-251A-49AC-A794-2B7378A18BD1}" dt="2020-11-07T02:52:18.563" v="506" actId="1076"/>
          <ac:spMkLst>
            <pc:docMk/>
            <pc:sldMk cId="0" sldId="403"/>
            <ac:spMk id="152624" creationId="{0E7F9FD9-262D-4ECD-8759-72B04B8E78E2}"/>
          </ac:spMkLst>
        </pc:spChg>
        <pc:spChg chg="mod">
          <ac:chgData name="Chunping Xu" userId="a5962ba47313b1f5" providerId="LiveId" clId="{6DEF5BAD-251A-49AC-A794-2B7378A18BD1}" dt="2020-11-07T02:53:54.647" v="515" actId="207"/>
          <ac:spMkLst>
            <pc:docMk/>
            <pc:sldMk cId="0" sldId="403"/>
            <ac:spMk id="152630" creationId="{C8AA0B3B-4669-4D4E-AA68-059F898C511C}"/>
          </ac:spMkLst>
        </pc:spChg>
        <pc:picChg chg="add mod">
          <ac:chgData name="Chunping Xu" userId="a5962ba47313b1f5" providerId="LiveId" clId="{6DEF5BAD-251A-49AC-A794-2B7378A18BD1}" dt="2020-11-07T02:53:43.603" v="514" actId="1076"/>
          <ac:picMkLst>
            <pc:docMk/>
            <pc:sldMk cId="0" sldId="403"/>
            <ac:picMk id="5" creationId="{A2EC286F-9324-4F2D-A436-3121AD89EA79}"/>
          </ac:picMkLst>
        </pc:picChg>
      </pc:sldChg>
      <pc:sldChg chg="modSp add modAnim">
        <pc:chgData name="Chunping Xu" userId="a5962ba47313b1f5" providerId="LiveId" clId="{6DEF5BAD-251A-49AC-A794-2B7378A18BD1}" dt="2020-11-07T03:14:22.496" v="612"/>
        <pc:sldMkLst>
          <pc:docMk/>
          <pc:sldMk cId="0" sldId="405"/>
        </pc:sldMkLst>
        <pc:spChg chg="mod">
          <ac:chgData name="Chunping Xu" userId="a5962ba47313b1f5" providerId="LiveId" clId="{6DEF5BAD-251A-49AC-A794-2B7378A18BD1}" dt="2020-11-07T02:51:48.573" v="504" actId="207"/>
          <ac:spMkLst>
            <pc:docMk/>
            <pc:sldMk cId="0" sldId="405"/>
            <ac:spMk id="154627" creationId="{D7A0A186-1B24-430E-B746-DCDEC40981C6}"/>
          </ac:spMkLst>
        </pc:spChg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49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1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22"/>
        </pc:sldMkLst>
      </pc:sldChg>
      <pc:sldChg chg="addSp delSp modSp add del mod">
        <pc:chgData name="Chunping Xu" userId="a5962ba47313b1f5" providerId="LiveId" clId="{6DEF5BAD-251A-49AC-A794-2B7378A18BD1}" dt="2020-11-06T23:42:44.845" v="171" actId="21"/>
        <pc:sldMkLst>
          <pc:docMk/>
          <pc:sldMk cId="0" sldId="535"/>
        </pc:sldMkLst>
        <pc:spChg chg="del mod">
          <ac:chgData name="Chunping Xu" userId="a5962ba47313b1f5" providerId="LiveId" clId="{6DEF5BAD-251A-49AC-A794-2B7378A18BD1}" dt="2020-11-06T23:42:27.401" v="168" actId="21"/>
          <ac:spMkLst>
            <pc:docMk/>
            <pc:sldMk cId="0" sldId="535"/>
            <ac:spMk id="2" creationId="{00000000-0000-0000-0000-000000000000}"/>
          </ac:spMkLst>
        </pc:spChg>
        <pc:spChg chg="add del mod">
          <ac:chgData name="Chunping Xu" userId="a5962ba47313b1f5" providerId="LiveId" clId="{6DEF5BAD-251A-49AC-A794-2B7378A18BD1}" dt="2020-11-06T23:42:44.845" v="171" actId="21"/>
          <ac:spMkLst>
            <pc:docMk/>
            <pc:sldMk cId="0" sldId="535"/>
            <ac:spMk id="5" creationId="{210F85A2-4061-4762-AF6C-5543D72A20B2}"/>
          </ac:spMkLst>
        </pc:spChg>
        <pc:picChg chg="add del">
          <ac:chgData name="Chunping Xu" userId="a5962ba47313b1f5" providerId="LiveId" clId="{6DEF5BAD-251A-49AC-A794-2B7378A18BD1}" dt="2020-11-06T23:42:37.416" v="170" actId="21"/>
          <ac:picMkLst>
            <pc:docMk/>
            <pc:sldMk cId="0" sldId="535"/>
            <ac:picMk id="4" creationId="{00000000-0000-0000-0000-000000000000}"/>
          </ac:picMkLst>
        </pc:picChg>
      </pc:sldChg>
      <pc:sldChg chg="add del">
        <pc:chgData name="Chunping Xu" userId="a5962ba47313b1f5" providerId="LiveId" clId="{6DEF5BAD-251A-49AC-A794-2B7378A18BD1}" dt="2020-11-07T02:56:47.937" v="531" actId="47"/>
        <pc:sldMkLst>
          <pc:docMk/>
          <pc:sldMk cId="0" sldId="539"/>
        </pc:sldMkLst>
      </pc:sldChg>
      <pc:sldChg chg="add del">
        <pc:chgData name="Chunping Xu" userId="a5962ba47313b1f5" providerId="LiveId" clId="{6DEF5BAD-251A-49AC-A794-2B7378A18BD1}" dt="2020-11-05T21:31:05.113" v="11" actId="47"/>
        <pc:sldMkLst>
          <pc:docMk/>
          <pc:sldMk cId="0" sldId="548"/>
        </pc:sldMkLst>
      </pc:sldChg>
      <pc:sldChg chg="modSp add del mod modAnim">
        <pc:chgData name="Chunping Xu" userId="a5962ba47313b1f5" providerId="LiveId" clId="{6DEF5BAD-251A-49AC-A794-2B7378A18BD1}" dt="2020-11-07T03:15:35.477" v="618"/>
        <pc:sldMkLst>
          <pc:docMk/>
          <pc:sldMk cId="0" sldId="549"/>
        </pc:sldMkLst>
        <pc:spChg chg="mod">
          <ac:chgData name="Chunping Xu" userId="a5962ba47313b1f5" providerId="LiveId" clId="{6DEF5BAD-251A-49AC-A794-2B7378A18BD1}" dt="2020-11-07T02:09:50.304" v="206"/>
          <ac:spMkLst>
            <pc:docMk/>
            <pc:sldMk cId="0" sldId="549"/>
            <ac:spMk id="3" creationId="{00000000-0000-0000-0000-000000000000}"/>
          </ac:spMkLst>
        </pc:spChg>
      </pc:sldChg>
      <pc:sldChg chg="add del ord">
        <pc:chgData name="Chunping Xu" userId="a5962ba47313b1f5" providerId="LiveId" clId="{6DEF5BAD-251A-49AC-A794-2B7378A18BD1}" dt="2020-11-06T23:47:37.824" v="173"/>
        <pc:sldMkLst>
          <pc:docMk/>
          <pc:sldMk cId="0" sldId="55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4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4"/>
        </pc:sldMkLst>
      </pc:sldChg>
      <pc:sldChg chg="modSp add del mod">
        <pc:chgData name="Chunping Xu" userId="a5962ba47313b1f5" providerId="LiveId" clId="{6DEF5BAD-251A-49AC-A794-2B7378A18BD1}" dt="2020-11-06T04:50:36.227" v="75" actId="255"/>
        <pc:sldMkLst>
          <pc:docMk/>
          <pc:sldMk cId="2574250617" sldId="835"/>
        </pc:sldMkLst>
        <pc:spChg chg="mod">
          <ac:chgData name="Chunping Xu" userId="a5962ba47313b1f5" providerId="LiveId" clId="{6DEF5BAD-251A-49AC-A794-2B7378A18BD1}" dt="2020-11-06T04:50:36.227" v="75" actId="255"/>
          <ac:spMkLst>
            <pc:docMk/>
            <pc:sldMk cId="2574250617" sldId="835"/>
            <ac:spMk id="441" creationId="{00000000-0000-0000-0000-000000000000}"/>
          </ac:spMkLst>
        </pc:spChg>
      </pc:sldChg>
      <pc:sldChg chg="addSp delSp add del">
        <pc:chgData name="Chunping Xu" userId="a5962ba47313b1f5" providerId="LiveId" clId="{6DEF5BAD-251A-49AC-A794-2B7378A18BD1}" dt="2020-11-07T02:06:31.790" v="176" actId="47"/>
        <pc:sldMkLst>
          <pc:docMk/>
          <pc:sldMk cId="2528803733" sldId="843"/>
        </pc:sldMkLst>
        <pc:picChg chg="add del">
          <ac:chgData name="Chunping Xu" userId="a5962ba47313b1f5" providerId="LiveId" clId="{6DEF5BAD-251A-49AC-A794-2B7378A18BD1}" dt="2020-11-05T21:30:42.084" v="7"/>
          <ac:picMkLst>
            <pc:docMk/>
            <pc:sldMk cId="2528803733" sldId="843"/>
            <ac:picMk id="2" creationId="{CD779C22-DEFD-4C99-8A25-BC51D740F6AA}"/>
          </ac:picMkLst>
        </pc:picChg>
      </pc:sldChg>
      <pc:sldChg chg="add del">
        <pc:chgData name="Chunping Xu" userId="a5962ba47313b1f5" providerId="LiveId" clId="{6DEF5BAD-251A-49AC-A794-2B7378A18BD1}" dt="2020-11-07T02:37:20.351" v="421" actId="47"/>
        <pc:sldMkLst>
          <pc:docMk/>
          <pc:sldMk cId="0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125448393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6890483" sldId="845"/>
        </pc:sldMkLst>
      </pc:sldChg>
      <pc:sldChg chg="new del">
        <pc:chgData name="Chunping Xu" userId="a5962ba47313b1f5" providerId="LiveId" clId="{6DEF5BAD-251A-49AC-A794-2B7378A18BD1}" dt="2020-11-07T02:06:43.070" v="178" actId="680"/>
        <pc:sldMkLst>
          <pc:docMk/>
          <pc:sldMk cId="2009025152" sldId="845"/>
        </pc:sldMkLst>
      </pc:sldChg>
      <pc:sldChg chg="modSp add mod">
        <pc:chgData name="Chunping Xu" userId="a5962ba47313b1f5" providerId="LiveId" clId="{6DEF5BAD-251A-49AC-A794-2B7378A18BD1}" dt="2020-11-07T03:15:19.031" v="616" actId="255"/>
        <pc:sldMkLst>
          <pc:docMk/>
          <pc:sldMk cId="2306806390" sldId="845"/>
        </pc:sldMkLst>
        <pc:spChg chg="mod">
          <ac:chgData name="Chunping Xu" userId="a5962ba47313b1f5" providerId="LiveId" clId="{6DEF5BAD-251A-49AC-A794-2B7378A18BD1}" dt="2020-11-07T03:15:19.031" v="616" actId="255"/>
          <ac:spMkLst>
            <pc:docMk/>
            <pc:sldMk cId="2306806390" sldId="84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5:51.936" v="620"/>
        <pc:sldMkLst>
          <pc:docMk/>
          <pc:sldMk cId="807174776" sldId="846"/>
        </pc:sldMkLst>
        <pc:spChg chg="mod">
          <ac:chgData name="Chunping Xu" userId="a5962ba47313b1f5" providerId="LiveId" clId="{6DEF5BAD-251A-49AC-A794-2B7378A18BD1}" dt="2020-11-07T02:10:38.321" v="220"/>
          <ac:spMkLst>
            <pc:docMk/>
            <pc:sldMk cId="807174776" sldId="84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489066414" sldId="847"/>
        </pc:sldMkLst>
      </pc:sldChg>
      <pc:sldChg chg="modSp add mod">
        <pc:chgData name="Chunping Xu" userId="a5962ba47313b1f5" providerId="LiveId" clId="{6DEF5BAD-251A-49AC-A794-2B7378A18BD1}" dt="2020-11-07T02:14:06.637" v="244" actId="20577"/>
        <pc:sldMkLst>
          <pc:docMk/>
          <pc:sldMk cId="3634143929" sldId="847"/>
        </pc:sldMkLst>
        <pc:spChg chg="mod">
          <ac:chgData name="Chunping Xu" userId="a5962ba47313b1f5" providerId="LiveId" clId="{6DEF5BAD-251A-49AC-A794-2B7378A18BD1}" dt="2020-11-07T02:14:06.637" v="244" actId="20577"/>
          <ac:spMkLst>
            <pc:docMk/>
            <pc:sldMk cId="3634143929" sldId="847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15:27.446" v="262" actId="6549"/>
        <pc:sldMkLst>
          <pc:docMk/>
          <pc:sldMk cId="2572320318" sldId="848"/>
        </pc:sldMkLst>
        <pc:spChg chg="mod">
          <ac:chgData name="Chunping Xu" userId="a5962ba47313b1f5" providerId="LiveId" clId="{6DEF5BAD-251A-49AC-A794-2B7378A18BD1}" dt="2020-11-07T02:15:27.446" v="262" actId="6549"/>
          <ac:spMkLst>
            <pc:docMk/>
            <pc:sldMk cId="2572320318" sldId="848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59:02.990" v="533" actId="20577"/>
        <pc:sldMkLst>
          <pc:docMk/>
          <pc:sldMk cId="1087646603" sldId="849"/>
        </pc:sldMkLst>
        <pc:spChg chg="mod">
          <ac:chgData name="Chunping Xu" userId="a5962ba47313b1f5" providerId="LiveId" clId="{6DEF5BAD-251A-49AC-A794-2B7378A18BD1}" dt="2020-11-07T02:59:02.990" v="533" actId="20577"/>
          <ac:spMkLst>
            <pc:docMk/>
            <pc:sldMk cId="1087646603" sldId="849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1:32.930" v="322" actId="6549"/>
        <pc:sldMkLst>
          <pc:docMk/>
          <pc:sldMk cId="990619112" sldId="850"/>
        </pc:sldMkLst>
        <pc:spChg chg="mod">
          <ac:chgData name="Chunping Xu" userId="a5962ba47313b1f5" providerId="LiveId" clId="{6DEF5BAD-251A-49AC-A794-2B7378A18BD1}" dt="2020-11-07T02:21:32.930" v="322" actId="6549"/>
          <ac:spMkLst>
            <pc:docMk/>
            <pc:sldMk cId="990619112" sldId="850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6:06.269" v="622"/>
        <pc:sldMkLst>
          <pc:docMk/>
          <pc:sldMk cId="133730437" sldId="851"/>
        </pc:sldMkLst>
        <pc:spChg chg="mod">
          <ac:chgData name="Chunping Xu" userId="a5962ba47313b1f5" providerId="LiveId" clId="{6DEF5BAD-251A-49AC-A794-2B7378A18BD1}" dt="2020-11-07T02:22:50.562" v="329" actId="20577"/>
          <ac:spMkLst>
            <pc:docMk/>
            <pc:sldMk cId="133730437" sldId="85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4175321" sldId="852"/>
        </pc:sldMkLst>
      </pc:sldChg>
      <pc:sldChg chg="modSp add mod modAnim">
        <pc:chgData name="Chunping Xu" userId="a5962ba47313b1f5" providerId="LiveId" clId="{6DEF5BAD-251A-49AC-A794-2B7378A18BD1}" dt="2020-11-07T03:22:34.799" v="643" actId="207"/>
        <pc:sldMkLst>
          <pc:docMk/>
          <pc:sldMk cId="2833510755" sldId="852"/>
        </pc:sldMkLst>
        <pc:spChg chg="mod">
          <ac:chgData name="Chunping Xu" userId="a5962ba47313b1f5" providerId="LiveId" clId="{6DEF5BAD-251A-49AC-A794-2B7378A18BD1}" dt="2020-11-07T03:22:34.799" v="643" actId="207"/>
          <ac:spMkLst>
            <pc:docMk/>
            <pc:sldMk cId="2833510755" sldId="85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8:42.663" v="370" actId="207"/>
        <pc:sldMkLst>
          <pc:docMk/>
          <pc:sldMk cId="1921892509" sldId="853"/>
        </pc:sldMkLst>
        <pc:spChg chg="mod">
          <ac:chgData name="Chunping Xu" userId="a5962ba47313b1f5" providerId="LiveId" clId="{6DEF5BAD-251A-49AC-A794-2B7378A18BD1}" dt="2020-11-07T02:28:42.663" v="370" actId="207"/>
          <ac:spMkLst>
            <pc:docMk/>
            <pc:sldMk cId="1921892509" sldId="85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354063081" sldId="853"/>
        </pc:sldMkLst>
      </pc:sldChg>
      <pc:sldChg chg="modSp add mod modAnim">
        <pc:chgData name="Chunping Xu" userId="a5962ba47313b1f5" providerId="LiveId" clId="{6DEF5BAD-251A-49AC-A794-2B7378A18BD1}" dt="2020-11-07T03:16:39.650" v="624"/>
        <pc:sldMkLst>
          <pc:docMk/>
          <pc:sldMk cId="2748220613" sldId="854"/>
        </pc:sldMkLst>
        <pc:spChg chg="mod">
          <ac:chgData name="Chunping Xu" userId="a5962ba47313b1f5" providerId="LiveId" clId="{6DEF5BAD-251A-49AC-A794-2B7378A18BD1}" dt="2020-11-07T02:30:05.737" v="380" actId="20577"/>
          <ac:spMkLst>
            <pc:docMk/>
            <pc:sldMk cId="2748220613" sldId="854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24:31.009" v="644" actId="207"/>
        <pc:sldMkLst>
          <pc:docMk/>
          <pc:sldMk cId="152175547" sldId="855"/>
        </pc:sldMkLst>
        <pc:spChg chg="mod">
          <ac:chgData name="Chunping Xu" userId="a5962ba47313b1f5" providerId="LiveId" clId="{6DEF5BAD-251A-49AC-A794-2B7378A18BD1}" dt="2020-11-07T03:24:31.009" v="644" actId="207"/>
          <ac:spMkLst>
            <pc:docMk/>
            <pc:sldMk cId="152175547" sldId="85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1:32.045" v="687"/>
        <pc:sldMkLst>
          <pc:docMk/>
          <pc:sldMk cId="3315506790" sldId="856"/>
        </pc:sldMkLst>
        <pc:spChg chg="mod">
          <ac:chgData name="Chunping Xu" userId="a5962ba47313b1f5" providerId="LiveId" clId="{6DEF5BAD-251A-49AC-A794-2B7378A18BD1}" dt="2020-11-07T03:31:32.045" v="687"/>
          <ac:spMkLst>
            <pc:docMk/>
            <pc:sldMk cId="3315506790" sldId="856"/>
            <ac:spMk id="3" creationId="{00000000-0000-0000-0000-000000000000}"/>
          </ac:spMkLst>
        </pc:spChg>
      </pc:sldChg>
      <pc:sldChg chg="modSp add del mod ord">
        <pc:chgData name="Chunping Xu" userId="a5962ba47313b1f5" providerId="LiveId" clId="{6DEF5BAD-251A-49AC-A794-2B7378A18BD1}" dt="2020-11-07T02:40:09.401" v="434" actId="47"/>
        <pc:sldMkLst>
          <pc:docMk/>
          <pc:sldMk cId="3441521916" sldId="857"/>
        </pc:sldMkLst>
        <pc:spChg chg="mod">
          <ac:chgData name="Chunping Xu" userId="a5962ba47313b1f5" providerId="LiveId" clId="{6DEF5BAD-251A-49AC-A794-2B7378A18BD1}" dt="2020-11-07T02:35:44.757" v="417" actId="20577"/>
          <ac:spMkLst>
            <pc:docMk/>
            <pc:sldMk cId="3441521916" sldId="85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685081893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863908720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622053994" sldId="859"/>
        </pc:sldMkLst>
      </pc:sldChg>
      <pc:sldChg chg="add del modAnim">
        <pc:chgData name="Chunping Xu" userId="a5962ba47313b1f5" providerId="LiveId" clId="{6DEF5BAD-251A-49AC-A794-2B7378A18BD1}" dt="2020-11-07T03:31:03.598" v="656" actId="47"/>
        <pc:sldMkLst>
          <pc:docMk/>
          <pc:sldMk cId="1051198018" sldId="860"/>
        </pc:sldMkLst>
      </pc:sldChg>
      <pc:sldChg chg="modSp add del mod">
        <pc:chgData name="Chunping Xu" userId="a5962ba47313b1f5" providerId="LiveId" clId="{6DEF5BAD-251A-49AC-A794-2B7378A18BD1}" dt="2020-11-07T02:43:48.900" v="453" actId="47"/>
        <pc:sldMkLst>
          <pc:docMk/>
          <pc:sldMk cId="1489678941" sldId="861"/>
        </pc:sldMkLst>
        <pc:spChg chg="mod">
          <ac:chgData name="Chunping Xu" userId="a5962ba47313b1f5" providerId="LiveId" clId="{6DEF5BAD-251A-49AC-A794-2B7378A18BD1}" dt="2020-11-07T02:43:28.777" v="452" actId="20577"/>
          <ac:spMkLst>
            <pc:docMk/>
            <pc:sldMk cId="1489678941" sldId="861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0:10.375" v="654" actId="20577"/>
        <pc:sldMkLst>
          <pc:docMk/>
          <pc:sldMk cId="1883454960" sldId="862"/>
        </pc:sldMkLst>
        <pc:spChg chg="mod">
          <ac:chgData name="Chunping Xu" userId="a5962ba47313b1f5" providerId="LiveId" clId="{6DEF5BAD-251A-49AC-A794-2B7378A18BD1}" dt="2020-11-07T03:30:10.375" v="654" actId="20577"/>
          <ac:spMkLst>
            <pc:docMk/>
            <pc:sldMk cId="1883454960" sldId="862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265403355" sldId="862"/>
        </pc:sldMkLst>
      </pc:sldChg>
      <pc:sldChg chg="modSp add mod">
        <pc:chgData name="Chunping Xu" userId="a5962ba47313b1f5" providerId="LiveId" clId="{6DEF5BAD-251A-49AC-A794-2B7378A18BD1}" dt="2020-11-07T03:28:43.889" v="647" actId="20577"/>
        <pc:sldMkLst>
          <pc:docMk/>
          <pc:sldMk cId="2924587092" sldId="863"/>
        </pc:sldMkLst>
        <pc:spChg chg="mod">
          <ac:chgData name="Chunping Xu" userId="a5962ba47313b1f5" providerId="LiveId" clId="{6DEF5BAD-251A-49AC-A794-2B7378A18BD1}" dt="2020-11-07T03:28:43.889" v="647" actId="20577"/>
          <ac:spMkLst>
            <pc:docMk/>
            <pc:sldMk cId="2924587092" sldId="86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107169669" sldId="86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0519403" sldId="864"/>
        </pc:sldMkLst>
      </pc:sldChg>
      <pc:sldChg chg="modSp add mod">
        <pc:chgData name="Chunping Xu" userId="a5962ba47313b1f5" providerId="LiveId" clId="{6DEF5BAD-251A-49AC-A794-2B7378A18BD1}" dt="2020-11-07T02:45:48.625" v="468"/>
        <pc:sldMkLst>
          <pc:docMk/>
          <pc:sldMk cId="2854297783" sldId="864"/>
        </pc:sldMkLst>
        <pc:spChg chg="mod">
          <ac:chgData name="Chunping Xu" userId="a5962ba47313b1f5" providerId="LiveId" clId="{6DEF5BAD-251A-49AC-A794-2B7378A18BD1}" dt="2020-11-07T02:45:48.625" v="468"/>
          <ac:spMkLst>
            <pc:docMk/>
            <pc:sldMk cId="2854297783" sldId="864"/>
            <ac:spMk id="3" creationId="{00000000-0000-0000-0000-000000000000}"/>
          </ac:spMkLst>
        </pc:spChg>
      </pc:sldChg>
      <pc:sldChg chg="modSp add ord modAnim">
        <pc:chgData name="Chunping Xu" userId="a5962ba47313b1f5" providerId="LiveId" clId="{6DEF5BAD-251A-49AC-A794-2B7378A18BD1}" dt="2020-11-07T03:28:37.098" v="646" actId="207"/>
        <pc:sldMkLst>
          <pc:docMk/>
          <pc:sldMk cId="2071046613" sldId="865"/>
        </pc:sldMkLst>
        <pc:spChg chg="mod">
          <ac:chgData name="Chunping Xu" userId="a5962ba47313b1f5" providerId="LiveId" clId="{6DEF5BAD-251A-49AC-A794-2B7378A18BD1}" dt="2020-11-07T03:28:37.098" v="646" actId="207"/>
          <ac:spMkLst>
            <pc:docMk/>
            <pc:sldMk cId="2071046613" sldId="865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771223605" sldId="865"/>
        </pc:sldMkLst>
      </pc:sldChg>
      <pc:sldChg chg="modSp add mod modAnim">
        <pc:chgData name="Chunping Xu" userId="a5962ba47313b1f5" providerId="LiveId" clId="{6DEF5BAD-251A-49AC-A794-2B7378A18BD1}" dt="2020-11-07T03:32:35.682" v="692"/>
        <pc:sldMkLst>
          <pc:docMk/>
          <pc:sldMk cId="2454471397" sldId="866"/>
        </pc:sldMkLst>
        <pc:spChg chg="mod">
          <ac:chgData name="Chunping Xu" userId="a5962ba47313b1f5" providerId="LiveId" clId="{6DEF5BAD-251A-49AC-A794-2B7378A18BD1}" dt="2020-11-07T03:32:27.248" v="690"/>
          <ac:spMkLst>
            <pc:docMk/>
            <pc:sldMk cId="2454471397" sldId="86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050489150" sldId="866"/>
        </pc:sldMkLst>
      </pc:sldChg>
      <pc:sldChg chg="modSp add del mod">
        <pc:chgData name="Chunping Xu" userId="a5962ba47313b1f5" providerId="LiveId" clId="{6DEF5BAD-251A-49AC-A794-2B7378A18BD1}" dt="2020-11-07T03:29:04.088" v="648" actId="47"/>
        <pc:sldMkLst>
          <pc:docMk/>
          <pc:sldMk cId="1540326364" sldId="867"/>
        </pc:sldMkLst>
        <pc:spChg chg="mod">
          <ac:chgData name="Chunping Xu" userId="a5962ba47313b1f5" providerId="LiveId" clId="{6DEF5BAD-251A-49AC-A794-2B7378A18BD1}" dt="2020-11-07T02:47:11.893" v="481"/>
          <ac:spMkLst>
            <pc:docMk/>
            <pc:sldMk cId="1540326364" sldId="86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22564738" sldId="86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27779817" sldId="868"/>
        </pc:sldMkLst>
      </pc:sldChg>
      <pc:sldChg chg="modSp add mod modAnim">
        <pc:chgData name="Chunping Xu" userId="a5962ba47313b1f5" providerId="LiveId" clId="{6DEF5BAD-251A-49AC-A794-2B7378A18BD1}" dt="2020-11-07T03:29:33.064" v="653" actId="20577"/>
        <pc:sldMkLst>
          <pc:docMk/>
          <pc:sldMk cId="3185582771" sldId="868"/>
        </pc:sldMkLst>
        <pc:spChg chg="mod">
          <ac:chgData name="Chunping Xu" userId="a5962ba47313b1f5" providerId="LiveId" clId="{6DEF5BAD-251A-49AC-A794-2B7378A18BD1}" dt="2020-11-07T03:29:33.064" v="653" actId="20577"/>
          <ac:spMkLst>
            <pc:docMk/>
            <pc:sldMk cId="3185582771" sldId="868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31454187" sldId="869"/>
        </pc:sldMkLst>
      </pc:sldChg>
      <pc:sldChg chg="modSp add mod">
        <pc:chgData name="Chunping Xu" userId="a5962ba47313b1f5" providerId="LiveId" clId="{6DEF5BAD-251A-49AC-A794-2B7378A18BD1}" dt="2020-11-07T02:49:29.555" v="493"/>
        <pc:sldMkLst>
          <pc:docMk/>
          <pc:sldMk cId="1331049319" sldId="869"/>
        </pc:sldMkLst>
        <pc:spChg chg="mod">
          <ac:chgData name="Chunping Xu" userId="a5962ba47313b1f5" providerId="LiveId" clId="{6DEF5BAD-251A-49AC-A794-2B7378A18BD1}" dt="2020-11-07T02:49:29.555" v="493"/>
          <ac:spMkLst>
            <pc:docMk/>
            <pc:sldMk cId="1331049319" sldId="869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13157655" sldId="870"/>
        </pc:sldMkLst>
      </pc:sldChg>
      <pc:sldChg chg="modSp add mod">
        <pc:chgData name="Chunping Xu" userId="a5962ba47313b1f5" providerId="LiveId" clId="{6DEF5BAD-251A-49AC-A794-2B7378A18BD1}" dt="2020-11-07T02:49:43.725" v="496"/>
        <pc:sldMkLst>
          <pc:docMk/>
          <pc:sldMk cId="4119726612" sldId="870"/>
        </pc:sldMkLst>
        <pc:spChg chg="mod">
          <ac:chgData name="Chunping Xu" userId="a5962ba47313b1f5" providerId="LiveId" clId="{6DEF5BAD-251A-49AC-A794-2B7378A18BD1}" dt="2020-11-07T02:49:43.725" v="496"/>
          <ac:spMkLst>
            <pc:docMk/>
            <pc:sldMk cId="4119726612" sldId="87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44316163" sldId="871"/>
        </pc:sldMkLst>
      </pc:sldChg>
      <pc:sldChg chg="modSp add mod">
        <pc:chgData name="Chunping Xu" userId="a5962ba47313b1f5" providerId="LiveId" clId="{6DEF5BAD-251A-49AC-A794-2B7378A18BD1}" dt="2020-11-07T02:50:15.315" v="500" actId="20577"/>
        <pc:sldMkLst>
          <pc:docMk/>
          <pc:sldMk cId="3743720211" sldId="871"/>
        </pc:sldMkLst>
        <pc:spChg chg="mod">
          <ac:chgData name="Chunping Xu" userId="a5962ba47313b1f5" providerId="LiveId" clId="{6DEF5BAD-251A-49AC-A794-2B7378A18BD1}" dt="2020-11-07T02:50:15.315" v="500" actId="20577"/>
          <ac:spMkLst>
            <pc:docMk/>
            <pc:sldMk cId="3743720211" sldId="87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692466551" sldId="872"/>
        </pc:sldMkLst>
      </pc:sldChg>
      <pc:sldChg chg="modSp add mod modAnim">
        <pc:chgData name="Chunping Xu" userId="a5962ba47313b1f5" providerId="LiveId" clId="{6DEF5BAD-251A-49AC-A794-2B7378A18BD1}" dt="2020-11-07T03:19:20.291" v="636"/>
        <pc:sldMkLst>
          <pc:docMk/>
          <pc:sldMk cId="2226330514" sldId="872"/>
        </pc:sldMkLst>
        <pc:spChg chg="mod">
          <ac:chgData name="Chunping Xu" userId="a5962ba47313b1f5" providerId="LiveId" clId="{6DEF5BAD-251A-49AC-A794-2B7378A18BD1}" dt="2020-11-07T02:55:43.719" v="521"/>
          <ac:spMkLst>
            <pc:docMk/>
            <pc:sldMk cId="2226330514" sldId="87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3:19:45.669" v="641" actId="20578"/>
        <pc:sldMkLst>
          <pc:docMk/>
          <pc:sldMk cId="1666369413" sldId="873"/>
        </pc:sldMkLst>
        <pc:spChg chg="mod">
          <ac:chgData name="Chunping Xu" userId="a5962ba47313b1f5" providerId="LiveId" clId="{6DEF5BAD-251A-49AC-A794-2B7378A18BD1}" dt="2020-11-07T03:19:45.669" v="641" actId="20578"/>
          <ac:spMkLst>
            <pc:docMk/>
            <pc:sldMk cId="1666369413" sldId="87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7T02:56:47.109" v="530" actId="47"/>
        <pc:sldMkLst>
          <pc:docMk/>
          <pc:sldMk cId="2978188550" sldId="874"/>
        </pc:sldMkLst>
      </pc:sldChg>
      <pc:sldChg chg="new">
        <pc:chgData name="Chunping Xu" userId="a5962ba47313b1f5" providerId="LiveId" clId="{6DEF5BAD-251A-49AC-A794-2B7378A18BD1}" dt="2020-11-07T02:56:39.498" v="529" actId="680"/>
        <pc:sldMkLst>
          <pc:docMk/>
          <pc:sldMk cId="4217706891" sldId="875"/>
        </pc:sldMkLst>
      </pc:sldChg>
      <pc:sldChg chg="new">
        <pc:chgData name="Chunping Xu" userId="a5962ba47313b1f5" providerId="LiveId" clId="{6DEF5BAD-251A-49AC-A794-2B7378A18BD1}" dt="2020-11-07T02:56:55.471" v="532" actId="680"/>
        <pc:sldMkLst>
          <pc:docMk/>
          <pc:sldMk cId="2900043789" sldId="876"/>
        </pc:sldMkLst>
      </pc:sldChg>
      <pc:sldChg chg="add modAnim">
        <pc:chgData name="Chunping Xu" userId="a5962ba47313b1f5" providerId="LiveId" clId="{6DEF5BAD-251A-49AC-A794-2B7378A18BD1}" dt="2020-11-07T03:07:29.302" v="586"/>
        <pc:sldMkLst>
          <pc:docMk/>
          <pc:sldMk cId="3661810009" sldId="877"/>
        </pc:sldMkLst>
      </pc:sldChg>
      <pc:sldChg chg="add del">
        <pc:chgData name="Chunping Xu" userId="a5962ba47313b1f5" providerId="LiveId" clId="{6DEF5BAD-251A-49AC-A794-2B7378A18BD1}" dt="2020-11-07T03:19:01.941" v="634" actId="47"/>
        <pc:sldMkLst>
          <pc:docMk/>
          <pc:sldMk cId="1850782729" sldId="878"/>
        </pc:sldMkLst>
      </pc:sldChg>
      <pc:sldChg chg="add del">
        <pc:chgData name="Chunping Xu" userId="a5962ba47313b1f5" providerId="LiveId" clId="{6DEF5BAD-251A-49AC-A794-2B7378A18BD1}" dt="2020-11-07T03:09:02.421" v="588" actId="47"/>
        <pc:sldMkLst>
          <pc:docMk/>
          <pc:sldMk cId="3493662401" sldId="878"/>
        </pc:sldMkLst>
      </pc:sldChg>
      <pc:sldChg chg="add">
        <pc:chgData name="Chunping Xu" userId="a5962ba47313b1f5" providerId="LiveId" clId="{6DEF5BAD-251A-49AC-A794-2B7378A18BD1}" dt="2020-11-07T03:19:00.081" v="633"/>
        <pc:sldMkLst>
          <pc:docMk/>
          <pc:sldMk cId="2732639076" sldId="879"/>
        </pc:sldMkLst>
      </pc:sldChg>
      <pc:sldChg chg="modSp add">
        <pc:chgData name="Chunping Xu" userId="a5962ba47313b1f5" providerId="LiveId" clId="{6DEF5BAD-251A-49AC-A794-2B7378A18BD1}" dt="2020-11-07T03:31:56.284" v="688" actId="20577"/>
        <pc:sldMkLst>
          <pc:docMk/>
          <pc:sldMk cId="1305637321" sldId="880"/>
        </pc:sldMkLst>
        <pc:spChg chg="mod">
          <ac:chgData name="Chunping Xu" userId="a5962ba47313b1f5" providerId="LiveId" clId="{6DEF5BAD-251A-49AC-A794-2B7378A18BD1}" dt="2020-11-07T03:31:56.284" v="688" actId="20577"/>
          <ac:spMkLst>
            <pc:docMk/>
            <pc:sldMk cId="1305637321" sldId="88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582617231" sldId="88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07757009" sldId="88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552241629" sldId="885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052029119" sldId="886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85814909" sldId="88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554349762" sldId="888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25219379" sldId="889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05714263" sldId="890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970630034" sldId="892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356141396" sldId="89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28823395" sldId="894"/>
        </pc:sldMkLst>
      </pc:sldChg>
    </pc:docChg>
  </pc:docChgLst>
  <pc:docChgLst>
    <pc:chgData name="Chunping Xu" userId="a5962ba47313b1f5" providerId="LiveId" clId="{4694E851-E6A7-491D-95C6-4A29E9F72F32}"/>
    <pc:docChg chg="undo redo custSel addSld delSld modSld sldOrd">
      <pc:chgData name="Chunping Xu" userId="a5962ba47313b1f5" providerId="LiveId" clId="{4694E851-E6A7-491D-95C6-4A29E9F72F32}" dt="2021-03-18T22:44:34.699" v="1281"/>
      <pc:docMkLst>
        <pc:docMk/>
      </pc:docMkLst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40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549"/>
        </pc:sldMkLst>
      </pc:sldChg>
      <pc:sldChg chg="del">
        <pc:chgData name="Chunping Xu" userId="a5962ba47313b1f5" providerId="LiveId" clId="{4694E851-E6A7-491D-95C6-4A29E9F72F32}" dt="2021-02-25T17:25:15.573" v="57" actId="47"/>
        <pc:sldMkLst>
          <pc:docMk/>
          <pc:sldMk cId="2574250617" sldId="835"/>
        </pc:sldMkLst>
      </pc:sldChg>
      <pc:sldChg chg="del">
        <pc:chgData name="Chunping Xu" userId="a5962ba47313b1f5" providerId="LiveId" clId="{4694E851-E6A7-491D-95C6-4A29E9F72F32}" dt="2021-03-09T06:27:27.037" v="839" actId="47"/>
        <pc:sldMkLst>
          <pc:docMk/>
          <pc:sldMk cId="2306806390" sldId="84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807174776" sldId="84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634143929" sldId="84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572320318" sldId="84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087646603" sldId="84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990619112" sldId="85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730437" sldId="85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33510755" sldId="85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921892509" sldId="85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48220613" sldId="85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52175547" sldId="85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315506790" sldId="85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883454960" sldId="8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924587092" sldId="8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54297783" sldId="86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071046613" sldId="86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454471397" sldId="86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185582771" sldId="86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1049319" sldId="86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4119726612" sldId="87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743720211" sldId="871"/>
        </pc:sldMkLst>
      </pc:sldChg>
      <pc:sldChg chg="del">
        <pc:chgData name="Chunping Xu" userId="a5962ba47313b1f5" providerId="LiveId" clId="{4694E851-E6A7-491D-95C6-4A29E9F72F32}" dt="2021-02-26T18:31:10.814" v="412" actId="47"/>
        <pc:sldMkLst>
          <pc:docMk/>
          <pc:sldMk cId="2226330514" sldId="872"/>
        </pc:sldMkLst>
      </pc:sldChg>
      <pc:sldChg chg="modSp del mod">
        <pc:chgData name="Chunping Xu" userId="a5962ba47313b1f5" providerId="LiveId" clId="{4694E851-E6A7-491D-95C6-4A29E9F72F32}" dt="2021-02-26T18:32:50.768" v="469" actId="47"/>
        <pc:sldMkLst>
          <pc:docMk/>
          <pc:sldMk cId="1666369413" sldId="873"/>
        </pc:sldMkLst>
        <pc:spChg chg="mod">
          <ac:chgData name="Chunping Xu" userId="a5962ba47313b1f5" providerId="LiveId" clId="{4694E851-E6A7-491D-95C6-4A29E9F72F32}" dt="2021-02-26T18:31:30.508" v="420" actId="20577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32639076" sldId="87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05637321" sldId="88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61317934" sldId="968"/>
        </pc:sldMkLst>
      </pc:sldChg>
      <pc:sldChg chg="modSp add mod">
        <pc:chgData name="Chunping Xu" userId="a5962ba47313b1f5" providerId="LiveId" clId="{4694E851-E6A7-491D-95C6-4A29E9F72F32}" dt="2021-03-18T16:38:18.383" v="947"/>
        <pc:sldMkLst>
          <pc:docMk/>
          <pc:sldMk cId="3941184548" sldId="969"/>
        </pc:sldMkLst>
        <pc:spChg chg="mod">
          <ac:chgData name="Chunping Xu" userId="a5962ba47313b1f5" providerId="LiveId" clId="{4694E851-E6A7-491D-95C6-4A29E9F72F32}" dt="2021-03-18T16:38:18.383" v="947"/>
          <ac:spMkLst>
            <pc:docMk/>
            <pc:sldMk cId="3941184548" sldId="969"/>
            <ac:spMk id="441" creationId="{00000000-0000-0000-0000-000000000000}"/>
          </ac:spMkLst>
        </pc:spChg>
      </pc:sldChg>
      <pc:sldChg chg="addSp delSp modSp add mod modAnim">
        <pc:chgData name="Chunping Xu" userId="a5962ba47313b1f5" providerId="LiveId" clId="{4694E851-E6A7-491D-95C6-4A29E9F72F32}" dt="2021-03-09T06:33:08.003" v="891"/>
        <pc:sldMkLst>
          <pc:docMk/>
          <pc:sldMk cId="353901946" sldId="1056"/>
        </pc:sldMkLst>
        <pc:spChg chg="add del mod">
          <ac:chgData name="Chunping Xu" userId="a5962ba47313b1f5" providerId="LiveId" clId="{4694E851-E6A7-491D-95C6-4A29E9F72F32}" dt="2021-02-26T18:32:04.279" v="426" actId="22"/>
          <ac:spMkLst>
            <pc:docMk/>
            <pc:sldMk cId="353901946" sldId="1056"/>
            <ac:spMk id="4" creationId="{8AF6B048-B614-48E0-9CA2-576EE5A5DD7A}"/>
          </ac:spMkLst>
        </pc:spChg>
        <pc:spChg chg="mod">
          <ac:chgData name="Chunping Xu" userId="a5962ba47313b1f5" providerId="LiveId" clId="{4694E851-E6A7-491D-95C6-4A29E9F72F32}" dt="2021-03-09T06:33:08.003" v="891"/>
          <ac:spMkLst>
            <pc:docMk/>
            <pc:sldMk cId="353901946" sldId="105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8:22.301" v="997"/>
        <pc:sldMkLst>
          <pc:docMk/>
          <pc:sldMk cId="3860881813" sldId="1080"/>
        </pc:sldMkLst>
        <pc:spChg chg="mod">
          <ac:chgData name="Chunping Xu" userId="a5962ba47313b1f5" providerId="LiveId" clId="{4694E851-E6A7-491D-95C6-4A29E9F72F32}" dt="2021-03-18T16:48:22.301" v="99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8:04.523" v="994"/>
        <pc:sldMkLst>
          <pc:docMk/>
          <pc:sldMk cId="1366031471" sldId="1096"/>
        </pc:sldMkLst>
        <pc:spChg chg="mod">
          <ac:chgData name="Chunping Xu" userId="a5962ba47313b1f5" providerId="LiveId" clId="{4694E851-E6A7-491D-95C6-4A29E9F72F32}" dt="2021-03-18T16:48:04.523" v="994"/>
          <ac:spMkLst>
            <pc:docMk/>
            <pc:sldMk cId="1366031471" sldId="1096"/>
            <ac:spMk id="160782" creationId="{BDFD54D5-728E-4DE0-B8CD-BB0D37C84E5C}"/>
          </ac:spMkLst>
        </pc:spChg>
      </pc:sldChg>
      <pc:sldChg chg="addSp delSp modSp add del mod modAnim">
        <pc:chgData name="Chunping Xu" userId="a5962ba47313b1f5" providerId="LiveId" clId="{4694E851-E6A7-491D-95C6-4A29E9F72F32}" dt="2021-03-09T06:31:14.733" v="871" actId="47"/>
        <pc:sldMkLst>
          <pc:docMk/>
          <pc:sldMk cId="1283365752" sldId="1098"/>
        </pc:sldMkLst>
        <pc:spChg chg="mod">
          <ac:chgData name="Chunping Xu" userId="a5962ba47313b1f5" providerId="LiveId" clId="{4694E851-E6A7-491D-95C6-4A29E9F72F32}" dt="2021-03-06T03:27:33.194" v="817" actId="207"/>
          <ac:spMkLst>
            <pc:docMk/>
            <pc:sldMk cId="1283365752" sldId="1098"/>
            <ac:spMk id="160782" creationId="{BDFD54D5-728E-4DE0-B8CD-BB0D37C84E5C}"/>
          </ac:spMkLst>
        </pc:spChg>
        <pc:graphicFrameChg chg="add del mod">
          <ac:chgData name="Chunping Xu" userId="a5962ba47313b1f5" providerId="LiveId" clId="{4694E851-E6A7-491D-95C6-4A29E9F72F32}" dt="2021-02-26T17:53:23.898" v="240"/>
          <ac:graphicFrameMkLst>
            <pc:docMk/>
            <pc:sldMk cId="1283365752" sldId="1098"/>
            <ac:graphicFrameMk id="2" creationId="{BCFC49E3-41F5-4878-8B52-4C7DA4748673}"/>
          </ac:graphicFrameMkLst>
        </pc:graphicFrameChg>
        <pc:graphicFrameChg chg="add del mod">
          <ac:chgData name="Chunping Xu" userId="a5962ba47313b1f5" providerId="LiveId" clId="{4694E851-E6A7-491D-95C6-4A29E9F72F32}" dt="2021-02-26T18:01:55.534" v="274"/>
          <ac:graphicFrameMkLst>
            <pc:docMk/>
            <pc:sldMk cId="1283365752" sldId="1098"/>
            <ac:graphicFrameMk id="3" creationId="{D853399F-477C-45AE-B375-06268C2F3D60}"/>
          </ac:graphicFrameMkLst>
        </pc:graphicFrameChg>
      </pc:sldChg>
      <pc:sldChg chg="modSp add mod ord">
        <pc:chgData name="Chunping Xu" userId="a5962ba47313b1f5" providerId="LiveId" clId="{4694E851-E6A7-491D-95C6-4A29E9F72F32}" dt="2021-03-18T18:48:08.409" v="1236" actId="20577"/>
        <pc:sldMkLst>
          <pc:docMk/>
          <pc:sldMk cId="3547631624" sldId="1099"/>
        </pc:sldMkLst>
        <pc:spChg chg="mod">
          <ac:chgData name="Chunping Xu" userId="a5962ba47313b1f5" providerId="LiveId" clId="{4694E851-E6A7-491D-95C6-4A29E9F72F32}" dt="2021-03-18T18:48:08.409" v="1236" actId="20577"/>
          <ac:spMkLst>
            <pc:docMk/>
            <pc:sldMk cId="3547631624" sldId="109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9:08:56.855" v="1270"/>
        <pc:sldMkLst>
          <pc:docMk/>
          <pc:sldMk cId="829457335" sldId="1105"/>
        </pc:sldMkLst>
        <pc:spChg chg="mod">
          <ac:chgData name="Chunping Xu" userId="a5962ba47313b1f5" providerId="LiveId" clId="{4694E851-E6A7-491D-95C6-4A29E9F72F32}" dt="2021-03-18T19:08:56.855" v="1270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4694E851-E6A7-491D-95C6-4A29E9F72F32}" dt="2021-03-18T19:09:20.227" v="1273"/>
        <pc:sldMkLst>
          <pc:docMk/>
          <pc:sldMk cId="2525696250" sldId="1106"/>
        </pc:sldMkLst>
        <pc:spChg chg="mod">
          <ac:chgData name="Chunping Xu" userId="a5962ba47313b1f5" providerId="LiveId" clId="{4694E851-E6A7-491D-95C6-4A29E9F72F32}" dt="2021-03-18T19:09:20.227" v="1273"/>
          <ac:spMkLst>
            <pc:docMk/>
            <pc:sldMk cId="2525696250" sldId="1106"/>
            <ac:spMk id="160782" creationId="{BDFD54D5-728E-4DE0-B8CD-BB0D37C84E5C}"/>
          </ac:spMkLst>
        </pc:spChg>
      </pc:sldChg>
      <pc:sldChg chg="addSp delSp modSp new del mod">
        <pc:chgData name="Chunping Xu" userId="a5962ba47313b1f5" providerId="LiveId" clId="{4694E851-E6A7-491D-95C6-4A29E9F72F32}" dt="2021-03-09T06:27:27.037" v="839" actId="47"/>
        <pc:sldMkLst>
          <pc:docMk/>
          <pc:sldMk cId="434244980" sldId="1107"/>
        </pc:sldMkLst>
        <pc:spChg chg="del">
          <ac:chgData name="Chunping Xu" userId="a5962ba47313b1f5" providerId="LiveId" clId="{4694E851-E6A7-491D-95C6-4A29E9F72F32}" dt="2021-02-25T17:31:25.260" v="62" actId="21"/>
          <ac:spMkLst>
            <pc:docMk/>
            <pc:sldMk cId="434244980" sldId="1107"/>
            <ac:spMk id="2" creationId="{205CE890-8819-4F4A-A8B9-C6A027B9E9AB}"/>
          </ac:spMkLst>
        </pc:spChg>
        <pc:spChg chg="del">
          <ac:chgData name="Chunping Xu" userId="a5962ba47313b1f5" providerId="LiveId" clId="{4694E851-E6A7-491D-95C6-4A29E9F72F32}" dt="2021-02-25T17:31:17.102" v="61"/>
          <ac:spMkLst>
            <pc:docMk/>
            <pc:sldMk cId="434244980" sldId="1107"/>
            <ac:spMk id="3" creationId="{1CB5D476-AE29-4A43-8099-1C43ECC9D4D2}"/>
          </ac:spMkLst>
        </pc:spChg>
        <pc:graphicFrameChg chg="add mod modGraphic">
          <ac:chgData name="Chunping Xu" userId="a5962ba47313b1f5" providerId="LiveId" clId="{4694E851-E6A7-491D-95C6-4A29E9F72F32}" dt="2021-03-05T21:46:19.889" v="781" actId="120"/>
          <ac:graphicFrameMkLst>
            <pc:docMk/>
            <pc:sldMk cId="434244980" sldId="1107"/>
            <ac:graphicFrameMk id="4" creationId="{ECD4F5CC-82D4-4EA9-A72A-E99467E08419}"/>
          </ac:graphicFrameMkLst>
        </pc:graphicFrameChg>
      </pc:sldChg>
      <pc:sldChg chg="addSp delSp modSp new del mod ord">
        <pc:chgData name="Chunping Xu" userId="a5962ba47313b1f5" providerId="LiveId" clId="{4694E851-E6A7-491D-95C6-4A29E9F72F32}" dt="2021-03-09T06:27:27.037" v="839" actId="47"/>
        <pc:sldMkLst>
          <pc:docMk/>
          <pc:sldMk cId="2016803796" sldId="1108"/>
        </pc:sldMkLst>
        <pc:spChg chg="del">
          <ac:chgData name="Chunping Xu" userId="a5962ba47313b1f5" providerId="LiveId" clId="{4694E851-E6A7-491D-95C6-4A29E9F72F32}" dt="2021-02-25T17:38:56.409" v="79" actId="21"/>
          <ac:spMkLst>
            <pc:docMk/>
            <pc:sldMk cId="2016803796" sldId="1108"/>
            <ac:spMk id="2" creationId="{CAC305B6-06E7-4A9C-91B7-9BDD366CF507}"/>
          </ac:spMkLst>
        </pc:spChg>
        <pc:spChg chg="del">
          <ac:chgData name="Chunping Xu" userId="a5962ba47313b1f5" providerId="LiveId" clId="{4694E851-E6A7-491D-95C6-4A29E9F72F32}" dt="2021-02-25T17:37:16.776" v="72"/>
          <ac:spMkLst>
            <pc:docMk/>
            <pc:sldMk cId="2016803796" sldId="1108"/>
            <ac:spMk id="3" creationId="{5FE23997-B0AF-4BAF-936C-073A5AE98123}"/>
          </ac:spMkLst>
        </pc:spChg>
        <pc:spChg chg="add del mod">
          <ac:chgData name="Chunping Xu" userId="a5962ba47313b1f5" providerId="LiveId" clId="{4694E851-E6A7-491D-95C6-4A29E9F72F32}" dt="2021-02-25T17:40:58.207" v="84"/>
          <ac:spMkLst>
            <pc:docMk/>
            <pc:sldMk cId="2016803796" sldId="1108"/>
            <ac:spMk id="6" creationId="{7DA2DE92-E47D-43C8-974D-2A76E0B342ED}"/>
          </ac:spMkLst>
        </pc:spChg>
        <pc:spChg chg="add del mod">
          <ac:chgData name="Chunping Xu" userId="a5962ba47313b1f5" providerId="LiveId" clId="{4694E851-E6A7-491D-95C6-4A29E9F72F32}" dt="2021-02-25T17:44:49.875" v="92"/>
          <ac:spMkLst>
            <pc:docMk/>
            <pc:sldMk cId="2016803796" sldId="1108"/>
            <ac:spMk id="9" creationId="{0BD482EA-5FC9-4EB5-9B97-161FA9B0275D}"/>
          </ac:spMkLst>
        </pc:spChg>
        <pc:graphicFrameChg chg="add del mod modGraphic">
          <ac:chgData name="Chunping Xu" userId="a5962ba47313b1f5" providerId="LiveId" clId="{4694E851-E6A7-491D-95C6-4A29E9F72F32}" dt="2021-02-25T17:40:40.125" v="83" actId="21"/>
          <ac:graphicFrameMkLst>
            <pc:docMk/>
            <pc:sldMk cId="2016803796" sldId="1108"/>
            <ac:graphicFrameMk id="4" creationId="{EA270644-B234-47E1-A798-E8854CC74661}"/>
          </ac:graphicFrameMkLst>
        </pc:graphicFrameChg>
        <pc:graphicFrameChg chg="add del mod modGraphic">
          <ac:chgData name="Chunping Xu" userId="a5962ba47313b1f5" providerId="LiveId" clId="{4694E851-E6A7-491D-95C6-4A29E9F72F32}" dt="2021-02-25T17:44:28.119" v="89" actId="21"/>
          <ac:graphicFrameMkLst>
            <pc:docMk/>
            <pc:sldMk cId="2016803796" sldId="1108"/>
            <ac:graphicFrameMk id="7" creationId="{91A24D04-0A12-42A2-B348-0C9EDBB2F66E}"/>
          </ac:graphicFrameMkLst>
        </pc:graphicFrameChg>
        <pc:graphicFrameChg chg="add del mod">
          <ac:chgData name="Chunping Xu" userId="a5962ba47313b1f5" providerId="LiveId" clId="{4694E851-E6A7-491D-95C6-4A29E9F72F32}" dt="2021-02-25T17:44:33.149" v="91"/>
          <ac:graphicFrameMkLst>
            <pc:docMk/>
            <pc:sldMk cId="2016803796" sldId="1108"/>
            <ac:graphicFrameMk id="10" creationId="{EC9FCEBA-8823-49F8-867E-7D7E848BFB01}"/>
          </ac:graphicFrameMkLst>
        </pc:graphicFrameChg>
        <pc:graphicFrameChg chg="add mod modGraphic">
          <ac:chgData name="Chunping Xu" userId="a5962ba47313b1f5" providerId="LiveId" clId="{4694E851-E6A7-491D-95C6-4A29E9F72F32}" dt="2021-03-05T21:51:11.731" v="812"/>
          <ac:graphicFrameMkLst>
            <pc:docMk/>
            <pc:sldMk cId="2016803796" sldId="1108"/>
            <ac:graphicFrameMk id="11" creationId="{6C68293F-D658-4C70-AACE-246E17654A4D}"/>
          </ac:graphicFrameMkLst>
        </pc:graphicFrameChg>
      </pc:sldChg>
      <pc:sldChg chg="addSp delSp modSp new del mod">
        <pc:chgData name="Chunping Xu" userId="a5962ba47313b1f5" providerId="LiveId" clId="{4694E851-E6A7-491D-95C6-4A29E9F72F32}" dt="2021-03-09T06:27:27.037" v="839" actId="47"/>
        <pc:sldMkLst>
          <pc:docMk/>
          <pc:sldMk cId="3443673820" sldId="1109"/>
        </pc:sldMkLst>
        <pc:spChg chg="del">
          <ac:chgData name="Chunping Xu" userId="a5962ba47313b1f5" providerId="LiveId" clId="{4694E851-E6A7-491D-95C6-4A29E9F72F32}" dt="2021-02-25T17:37:44.217" v="74" actId="21"/>
          <ac:spMkLst>
            <pc:docMk/>
            <pc:sldMk cId="3443673820" sldId="1109"/>
            <ac:spMk id="2" creationId="{43FCF15A-2474-4119-A284-8C5EB0EF6F98}"/>
          </ac:spMkLst>
        </pc:spChg>
        <pc:spChg chg="del">
          <ac:chgData name="Chunping Xu" userId="a5962ba47313b1f5" providerId="LiveId" clId="{4694E851-E6A7-491D-95C6-4A29E9F72F32}" dt="2021-02-25T17:37:36.871" v="73"/>
          <ac:spMkLst>
            <pc:docMk/>
            <pc:sldMk cId="3443673820" sldId="1109"/>
            <ac:spMk id="3" creationId="{42B0005F-1151-4430-B2F3-9C2A32BDBF9D}"/>
          </ac:spMkLst>
        </pc:spChg>
        <pc:graphicFrameChg chg="add mod modGraphic">
          <ac:chgData name="Chunping Xu" userId="a5962ba47313b1f5" providerId="LiveId" clId="{4694E851-E6A7-491D-95C6-4A29E9F72F32}" dt="2021-02-28T19:26:54.450" v="763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addSp delSp modSp new mod">
        <pc:chgData name="Chunping Xu" userId="a5962ba47313b1f5" providerId="LiveId" clId="{4694E851-E6A7-491D-95C6-4A29E9F72F32}" dt="2021-03-05T21:51:49.679" v="813" actId="14734"/>
        <pc:sldMkLst>
          <pc:docMk/>
          <pc:sldMk cId="3128841211" sldId="1110"/>
        </pc:sldMkLst>
        <pc:spChg chg="del">
          <ac:chgData name="Chunping Xu" userId="a5962ba47313b1f5" providerId="LiveId" clId="{4694E851-E6A7-491D-95C6-4A29E9F72F32}" dt="2021-02-25T17:47:19.411" v="97"/>
          <ac:spMkLst>
            <pc:docMk/>
            <pc:sldMk cId="3128841211" sldId="1110"/>
            <ac:spMk id="3" creationId="{5A7D5E95-7575-42AB-9D45-B98CD21CFF13}"/>
          </ac:spMkLst>
        </pc:spChg>
        <pc:graphicFrameChg chg="add mod modGraphic">
          <ac:chgData name="Chunping Xu" userId="a5962ba47313b1f5" providerId="LiveId" clId="{4694E851-E6A7-491D-95C6-4A29E9F72F32}" dt="2021-03-05T21:51:49.679" v="813" actId="14734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modSp add del mod">
        <pc:chgData name="Chunping Xu" userId="a5962ba47313b1f5" providerId="LiveId" clId="{4694E851-E6A7-491D-95C6-4A29E9F72F32}" dt="2021-03-09T06:28:11.716" v="842" actId="47"/>
        <pc:sldMkLst>
          <pc:docMk/>
          <pc:sldMk cId="1512747255" sldId="1111"/>
        </pc:sldMkLst>
        <pc:spChg chg="mod">
          <ac:chgData name="Chunping Xu" userId="a5962ba47313b1f5" providerId="LiveId" clId="{4694E851-E6A7-491D-95C6-4A29E9F72F32}" dt="2021-02-26T15:41:47.325" v="121"/>
          <ac:spMkLst>
            <pc:docMk/>
            <pc:sldMk cId="1512747255" sldId="1111"/>
            <ac:spMk id="3" creationId="{00000000-0000-0000-0000-000000000000}"/>
          </ac:spMkLst>
        </pc:spChg>
      </pc:sldChg>
      <pc:sldChg chg="modSp add del mod">
        <pc:chgData name="Chunping Xu" userId="a5962ba47313b1f5" providerId="LiveId" clId="{4694E851-E6A7-491D-95C6-4A29E9F72F32}" dt="2021-03-09T06:27:51.874" v="840" actId="47"/>
        <pc:sldMkLst>
          <pc:docMk/>
          <pc:sldMk cId="2451078173" sldId="1112"/>
        </pc:sldMkLst>
        <pc:spChg chg="mod">
          <ac:chgData name="Chunping Xu" userId="a5962ba47313b1f5" providerId="LiveId" clId="{4694E851-E6A7-491D-95C6-4A29E9F72F32}" dt="2021-02-26T15:55:39.404" v="139" actId="20577"/>
          <ac:spMkLst>
            <pc:docMk/>
            <pc:sldMk cId="2451078173" sldId="1112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4694E851-E6A7-491D-95C6-4A29E9F72F32}" dt="2021-03-09T06:27:53.326" v="841" actId="47"/>
        <pc:sldMkLst>
          <pc:docMk/>
          <pc:sldMk cId="2846746371" sldId="1113"/>
        </pc:sldMkLst>
        <pc:spChg chg="mod">
          <ac:chgData name="Chunping Xu" userId="a5962ba47313b1f5" providerId="LiveId" clId="{4694E851-E6A7-491D-95C6-4A29E9F72F32}" dt="2021-02-26T15:43:56.675" v="130" actId="20577"/>
          <ac:spMkLst>
            <pc:docMk/>
            <pc:sldMk cId="2846746371" sldId="111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4:33.871" v="979" actId="20577"/>
        <pc:sldMkLst>
          <pc:docMk/>
          <pc:sldMk cId="93574944" sldId="1114"/>
        </pc:sldMkLst>
        <pc:spChg chg="mod">
          <ac:chgData name="Chunping Xu" userId="a5962ba47313b1f5" providerId="LiveId" clId="{4694E851-E6A7-491D-95C6-4A29E9F72F32}" dt="2021-03-18T16:44:33.871" v="979" actId="20577"/>
          <ac:spMkLst>
            <pc:docMk/>
            <pc:sldMk cId="93574944" sldId="1114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6:47:11.720" v="989" actId="47"/>
        <pc:sldMkLst>
          <pc:docMk/>
          <pc:sldMk cId="51614622" sldId="1115"/>
        </pc:sldMkLst>
      </pc:sldChg>
      <pc:sldChg chg="modSp add del mod">
        <pc:chgData name="Chunping Xu" userId="a5962ba47313b1f5" providerId="LiveId" clId="{4694E851-E6A7-491D-95C6-4A29E9F72F32}" dt="2021-03-09T06:31:14.733" v="871" actId="47"/>
        <pc:sldMkLst>
          <pc:docMk/>
          <pc:sldMk cId="3163243701" sldId="1115"/>
        </pc:sldMkLst>
        <pc:spChg chg="mod">
          <ac:chgData name="Chunping Xu" userId="a5962ba47313b1f5" providerId="LiveId" clId="{4694E851-E6A7-491D-95C6-4A29E9F72F32}" dt="2021-02-26T18:17:16.586" v="369" actId="207"/>
          <ac:spMkLst>
            <pc:docMk/>
            <pc:sldMk cId="3163243701" sldId="1115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8:51:36.704" v="1249" actId="47"/>
        <pc:sldMkLst>
          <pc:docMk/>
          <pc:sldMk cId="82524200" sldId="1116"/>
        </pc:sldMkLst>
      </pc:sldChg>
      <pc:sldChg chg="modSp add del mod">
        <pc:chgData name="Chunping Xu" userId="a5962ba47313b1f5" providerId="LiveId" clId="{4694E851-E6A7-491D-95C6-4A29E9F72F32}" dt="2021-03-09T06:31:14.733" v="871" actId="47"/>
        <pc:sldMkLst>
          <pc:docMk/>
          <pc:sldMk cId="2768489392" sldId="1116"/>
        </pc:sldMkLst>
        <pc:spChg chg="mod">
          <ac:chgData name="Chunping Xu" userId="a5962ba47313b1f5" providerId="LiveId" clId="{4694E851-E6A7-491D-95C6-4A29E9F72F32}" dt="2021-02-26T18:24:00.649" v="394" actId="20577"/>
          <ac:spMkLst>
            <pc:docMk/>
            <pc:sldMk cId="2768489392" sldId="1116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6:46:27.321" v="987" actId="47"/>
        <pc:sldMkLst>
          <pc:docMk/>
          <pc:sldMk cId="272034621" sldId="1117"/>
        </pc:sldMkLst>
      </pc:sldChg>
      <pc:sldChg chg="addSp new del">
        <pc:chgData name="Chunping Xu" userId="a5962ba47313b1f5" providerId="LiveId" clId="{4694E851-E6A7-491D-95C6-4A29E9F72F32}" dt="2021-03-09T06:27:27.037" v="839" actId="47"/>
        <pc:sldMkLst>
          <pc:docMk/>
          <pc:sldMk cId="2329411763" sldId="1117"/>
        </pc:sldMkLst>
        <pc:picChg chg="add">
          <ac:chgData name="Chunping Xu" userId="a5962ba47313b1f5" providerId="LiveId" clId="{4694E851-E6A7-491D-95C6-4A29E9F72F32}" dt="2021-02-28T19:47:10.742" v="777"/>
          <ac:picMkLst>
            <pc:docMk/>
            <pc:sldMk cId="2329411763" sldId="1117"/>
            <ac:picMk id="4" creationId="{E37DD0E7-1A70-4E81-A07E-EC06D2667A46}"/>
          </ac:picMkLst>
        </pc:picChg>
      </pc:sldChg>
      <pc:sldChg chg="addSp new del">
        <pc:chgData name="Chunping Xu" userId="a5962ba47313b1f5" providerId="LiveId" clId="{4694E851-E6A7-491D-95C6-4A29E9F72F32}" dt="2021-03-09T06:27:27.037" v="839" actId="47"/>
        <pc:sldMkLst>
          <pc:docMk/>
          <pc:sldMk cId="2474814433" sldId="1118"/>
        </pc:sldMkLst>
        <pc:picChg chg="add">
          <ac:chgData name="Chunping Xu" userId="a5962ba47313b1f5" providerId="LiveId" clId="{4694E851-E6A7-491D-95C6-4A29E9F72F32}" dt="2021-02-28T19:50:59.837" v="779"/>
          <ac:picMkLst>
            <pc:docMk/>
            <pc:sldMk cId="2474814433" sldId="1118"/>
            <ac:picMk id="4" creationId="{6E090EFE-5336-48B6-824B-2047BD3C515A}"/>
          </ac:picMkLst>
        </pc:picChg>
      </pc:sldChg>
      <pc:sldChg chg="add del">
        <pc:chgData name="Chunping Xu" userId="a5962ba47313b1f5" providerId="LiveId" clId="{4694E851-E6A7-491D-95C6-4A29E9F72F32}" dt="2021-03-09T06:31:45.914" v="873" actId="47"/>
        <pc:sldMkLst>
          <pc:docMk/>
          <pc:sldMk cId="4224964891" sldId="1119"/>
        </pc:sldMkLst>
      </pc:sldChg>
      <pc:sldChg chg="modSp mod">
        <pc:chgData name="Chunping Xu" userId="a5962ba47313b1f5" providerId="LiveId" clId="{4694E851-E6A7-491D-95C6-4A29E9F72F32}" dt="2021-03-12T23:53:15.677" v="937" actId="20577"/>
        <pc:sldMkLst>
          <pc:docMk/>
          <pc:sldMk cId="1434670935" sldId="1122"/>
        </pc:sldMkLst>
        <pc:spChg chg="mod">
          <ac:chgData name="Chunping Xu" userId="a5962ba47313b1f5" providerId="LiveId" clId="{4694E851-E6A7-491D-95C6-4A29E9F72F32}" dt="2021-03-12T23:53:15.677" v="937" actId="20577"/>
          <ac:spMkLst>
            <pc:docMk/>
            <pc:sldMk cId="1434670935" sldId="1122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39:08.242" v="1127"/>
        <pc:sldMkLst>
          <pc:docMk/>
          <pc:sldMk cId="2466762688" sldId="1127"/>
        </pc:sldMkLst>
        <pc:spChg chg="mod">
          <ac:chgData name="Chunping Xu" userId="a5962ba47313b1f5" providerId="LiveId" clId="{4694E851-E6A7-491D-95C6-4A29E9F72F32}" dt="2021-03-18T18:37:52.467" v="1125" actId="20577"/>
          <ac:spMkLst>
            <pc:docMk/>
            <pc:sldMk cId="2466762688" sldId="1127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49:12.540" v="1247"/>
        <pc:sldMkLst>
          <pc:docMk/>
          <pc:sldMk cId="1963077570" sldId="1128"/>
        </pc:sldMkLst>
        <pc:spChg chg="mod">
          <ac:chgData name="Chunping Xu" userId="a5962ba47313b1f5" providerId="LiveId" clId="{4694E851-E6A7-491D-95C6-4A29E9F72F32}" dt="2021-03-18T18:42:13.624" v="1227"/>
          <ac:spMkLst>
            <pc:docMk/>
            <pc:sldMk cId="1963077570" sldId="1128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48:48.993" v="1245"/>
        <pc:sldMkLst>
          <pc:docMk/>
          <pc:sldMk cId="2915100857" sldId="1129"/>
        </pc:sldMkLst>
        <pc:spChg chg="mod">
          <ac:chgData name="Chunping Xu" userId="a5962ba47313b1f5" providerId="LiveId" clId="{4694E851-E6A7-491D-95C6-4A29E9F72F32}" dt="2021-03-18T18:48:48.993" v="1245"/>
          <ac:spMkLst>
            <pc:docMk/>
            <pc:sldMk cId="2915100857" sldId="112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4694E851-E6A7-491D-95C6-4A29E9F72F32}" dt="2021-03-18T19:09:38.021" v="1276"/>
        <pc:sldMkLst>
          <pc:docMk/>
          <pc:sldMk cId="932149622" sldId="1130"/>
        </pc:sldMkLst>
        <pc:spChg chg="mod">
          <ac:chgData name="Chunping Xu" userId="a5962ba47313b1f5" providerId="LiveId" clId="{4694E851-E6A7-491D-95C6-4A29E9F72F32}" dt="2021-03-18T19:09:38.021" v="1276"/>
          <ac:spMkLst>
            <pc:docMk/>
            <pc:sldMk cId="932149622" sldId="1130"/>
            <ac:spMk id="160782" creationId="{BDFD54D5-728E-4DE0-B8CD-BB0D37C84E5C}"/>
          </ac:spMkLst>
        </pc:spChg>
      </pc:sldChg>
      <pc:sldChg chg="ord">
        <pc:chgData name="Chunping Xu" userId="a5962ba47313b1f5" providerId="LiveId" clId="{4694E851-E6A7-491D-95C6-4A29E9F72F32}" dt="2021-03-18T19:09:58.550" v="1278"/>
        <pc:sldMkLst>
          <pc:docMk/>
          <pc:sldMk cId="2458268968" sldId="1132"/>
        </pc:sldMkLst>
      </pc:sldChg>
      <pc:sldChg chg="modSp mod modAnim">
        <pc:chgData name="Chunping Xu" userId="a5962ba47313b1f5" providerId="LiveId" clId="{4694E851-E6A7-491D-95C6-4A29E9F72F32}" dt="2021-03-18T16:45:06.148" v="983" actId="20577"/>
        <pc:sldMkLst>
          <pc:docMk/>
          <pc:sldMk cId="2654228899" sldId="1135"/>
        </pc:sldMkLst>
        <pc:spChg chg="mod">
          <ac:chgData name="Chunping Xu" userId="a5962ba47313b1f5" providerId="LiveId" clId="{4694E851-E6A7-491D-95C6-4A29E9F72F32}" dt="2021-03-18T16:45:06.148" v="983" actId="20577"/>
          <ac:spMkLst>
            <pc:docMk/>
            <pc:sldMk cId="2654228899" sldId="1135"/>
            <ac:spMk id="160782" creationId="{BDFD54D5-728E-4DE0-B8CD-BB0D37C84E5C}"/>
          </ac:spMkLst>
        </pc:spChg>
      </pc:sldChg>
      <pc:sldChg chg="new del">
        <pc:chgData name="Chunping Xu" userId="a5962ba47313b1f5" providerId="LiveId" clId="{4694E851-E6A7-491D-95C6-4A29E9F72F32}" dt="2021-03-12T22:02:34.075" v="894" actId="47"/>
        <pc:sldMkLst>
          <pc:docMk/>
          <pc:sldMk cId="3387168839" sldId="1136"/>
        </pc:sldMkLst>
      </pc:sldChg>
      <pc:sldChg chg="modSp add mod">
        <pc:chgData name="Chunping Xu" userId="a5962ba47313b1f5" providerId="LiveId" clId="{4694E851-E6A7-491D-95C6-4A29E9F72F32}" dt="2021-03-18T19:07:12.396" v="1259"/>
        <pc:sldMkLst>
          <pc:docMk/>
          <pc:sldMk cId="970242031" sldId="1137"/>
        </pc:sldMkLst>
        <pc:spChg chg="mod">
          <ac:chgData name="Chunping Xu" userId="a5962ba47313b1f5" providerId="LiveId" clId="{4694E851-E6A7-491D-95C6-4A29E9F72F32}" dt="2021-03-18T19:07:12.396" v="1259"/>
          <ac:spMkLst>
            <pc:docMk/>
            <pc:sldMk cId="970242031" sldId="1137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2T23:22:37.926" v="909"/>
        <pc:sldMkLst>
          <pc:docMk/>
          <pc:sldMk cId="4024519667" sldId="1138"/>
        </pc:sldMkLst>
      </pc:sldChg>
      <pc:sldChg chg="modSp add modAnim">
        <pc:chgData name="Chunping Xu" userId="a5962ba47313b1f5" providerId="LiveId" clId="{4694E851-E6A7-491D-95C6-4A29E9F72F32}" dt="2021-03-12T23:26:24.156" v="933"/>
        <pc:sldMkLst>
          <pc:docMk/>
          <pc:sldMk cId="1742232189" sldId="1139"/>
        </pc:sldMkLst>
        <pc:spChg chg="mod">
          <ac:chgData name="Chunping Xu" userId="a5962ba47313b1f5" providerId="LiveId" clId="{4694E851-E6A7-491D-95C6-4A29E9F72F32}" dt="2021-03-12T23:26:22.335" v="932" actId="1076"/>
          <ac:spMkLst>
            <pc:docMk/>
            <pc:sldMk cId="1742232189" sldId="113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6:38.053" v="988" actId="20577"/>
        <pc:sldMkLst>
          <pc:docMk/>
          <pc:sldMk cId="477026868" sldId="1140"/>
        </pc:sldMkLst>
        <pc:spChg chg="mod">
          <ac:chgData name="Chunping Xu" userId="a5962ba47313b1f5" providerId="LiveId" clId="{4694E851-E6A7-491D-95C6-4A29E9F72F32}" dt="2021-03-18T16:46:38.053" v="988" actId="20577"/>
          <ac:spMkLst>
            <pc:docMk/>
            <pc:sldMk cId="477026868" sldId="114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8:51:24.750" v="1248" actId="20577"/>
        <pc:sldMkLst>
          <pc:docMk/>
          <pc:sldMk cId="1652251790" sldId="1141"/>
        </pc:sldMkLst>
        <pc:spChg chg="mod">
          <ac:chgData name="Chunping Xu" userId="a5962ba47313b1f5" providerId="LiveId" clId="{4694E851-E6A7-491D-95C6-4A29E9F72F32}" dt="2021-03-18T18:51:24.750" v="1248" actId="20577"/>
          <ac:spMkLst>
            <pc:docMk/>
            <pc:sldMk cId="1652251790" sldId="1141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8T16:46:24.050" v="986"/>
        <pc:sldMkLst>
          <pc:docMk/>
          <pc:sldMk cId="1962407467" sldId="1142"/>
        </pc:sldMkLst>
      </pc:sldChg>
      <pc:sldChg chg="modSp add mod">
        <pc:chgData name="Chunping Xu" userId="a5962ba47313b1f5" providerId="LiveId" clId="{4694E851-E6A7-491D-95C6-4A29E9F72F32}" dt="2021-03-18T19:08:12.639" v="1262"/>
        <pc:sldMkLst>
          <pc:docMk/>
          <pc:sldMk cId="1073509388" sldId="1143"/>
        </pc:sldMkLst>
        <pc:spChg chg="mod">
          <ac:chgData name="Chunping Xu" userId="a5962ba47313b1f5" providerId="LiveId" clId="{4694E851-E6A7-491D-95C6-4A29E9F72F32}" dt="2021-03-18T19:08:12.639" v="1262"/>
          <ac:spMkLst>
            <pc:docMk/>
            <pc:sldMk cId="1073509388" sldId="114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9:08:33.026" v="1267"/>
        <pc:sldMkLst>
          <pc:docMk/>
          <pc:sldMk cId="1209245989" sldId="1144"/>
        </pc:sldMkLst>
        <pc:spChg chg="mod">
          <ac:chgData name="Chunping Xu" userId="a5962ba47313b1f5" providerId="LiveId" clId="{4694E851-E6A7-491D-95C6-4A29E9F72F32}" dt="2021-03-18T19:08:33.026" v="1267"/>
          <ac:spMkLst>
            <pc:docMk/>
            <pc:sldMk cId="1209245989" sldId="1144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8T18:51:45.170" v="1252"/>
        <pc:sldMkLst>
          <pc:docMk/>
          <pc:sldMk cId="3992666403" sldId="1145"/>
        </pc:sldMkLst>
      </pc:sldChg>
      <pc:sldChg chg="add">
        <pc:chgData name="Chunping Xu" userId="a5962ba47313b1f5" providerId="LiveId" clId="{4694E851-E6A7-491D-95C6-4A29E9F72F32}" dt="2021-03-18T18:51:45.701" v="1253"/>
        <pc:sldMkLst>
          <pc:docMk/>
          <pc:sldMk cId="3230079357" sldId="1146"/>
        </pc:sldMkLst>
      </pc:sldChg>
      <pc:sldChg chg="add">
        <pc:chgData name="Chunping Xu" userId="a5962ba47313b1f5" providerId="LiveId" clId="{4694E851-E6A7-491D-95C6-4A29E9F72F32}" dt="2021-03-18T18:51:46.190" v="1254"/>
        <pc:sldMkLst>
          <pc:docMk/>
          <pc:sldMk cId="593554853" sldId="1147"/>
        </pc:sldMkLst>
      </pc:sldChg>
      <pc:sldChg chg="add">
        <pc:chgData name="Chunping Xu" userId="a5962ba47313b1f5" providerId="LiveId" clId="{4694E851-E6A7-491D-95C6-4A29E9F72F32}" dt="2021-03-18T19:10:18.076" v="1279"/>
        <pc:sldMkLst>
          <pc:docMk/>
          <pc:sldMk cId="3182274185" sldId="1148"/>
        </pc:sldMkLst>
      </pc:sldChg>
      <pc:sldChg chg="add">
        <pc:chgData name="Chunping Xu" userId="a5962ba47313b1f5" providerId="LiveId" clId="{4694E851-E6A7-491D-95C6-4A29E9F72F32}" dt="2021-03-18T19:10:41.318" v="1280"/>
        <pc:sldMkLst>
          <pc:docMk/>
          <pc:sldMk cId="1575846724" sldId="1149"/>
        </pc:sldMkLst>
      </pc:sldChg>
      <pc:sldChg chg="add">
        <pc:chgData name="Chunping Xu" userId="a5962ba47313b1f5" providerId="LiveId" clId="{4694E851-E6A7-491D-95C6-4A29E9F72F32}" dt="2021-03-18T22:44:34.699" v="1281"/>
        <pc:sldMkLst>
          <pc:docMk/>
          <pc:sldMk cId="2474814433" sldId="1150"/>
        </pc:sldMkLst>
      </pc:sldChg>
    </pc:docChg>
  </pc:docChgLst>
  <pc:docChgLst>
    <pc:chgData name="Chunping Xu" userId="a5962ba47313b1f5" providerId="LiveId" clId="{811D0160-E8A3-4801-922C-09BBDF2099DA}"/>
    <pc:docChg chg="delSld">
      <pc:chgData name="Chunping Xu" userId="a5962ba47313b1f5" providerId="LiveId" clId="{811D0160-E8A3-4801-922C-09BBDF2099DA}" dt="2020-11-07T16:36:32.822" v="0" actId="47"/>
      <pc:docMkLst>
        <pc:docMk/>
      </pc:docMkLst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49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1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2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3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4217706891" sldId="8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2900043789" sldId="876"/>
        </pc:sldMkLst>
      </pc:sldChg>
      <pc:sldMasterChg chg="delSldLayout">
        <pc:chgData name="Chunping Xu" userId="a5962ba47313b1f5" providerId="LiveId" clId="{811D0160-E8A3-4801-922C-09BBDF2099DA}" dt="2020-11-07T16:36:32.822" v="0" actId="47"/>
        <pc:sldMasterMkLst>
          <pc:docMk/>
          <pc:sldMasterMk cId="2416302548" sldId="2147483660"/>
        </pc:sldMasterMkLst>
        <pc:sldLayoutChg chg="del">
          <pc:chgData name="Chunping Xu" userId="a5962ba47313b1f5" providerId="LiveId" clId="{811D0160-E8A3-4801-922C-09BBDF2099DA}" dt="2020-11-07T16:36:32.822" v="0" actId="47"/>
          <pc:sldLayoutMkLst>
            <pc:docMk/>
            <pc:sldMasterMk cId="2416302548" sldId="2147483660"/>
            <pc:sldLayoutMk cId="1167208078" sldId="2147483672"/>
          </pc:sldLayoutMkLst>
        </pc:sldLayoutChg>
      </pc:sldMasterChg>
    </pc:docChg>
  </pc:docChgLst>
  <pc:docChgLst>
    <pc:chgData name="Chunping Xu" userId="a5962ba47313b1f5" providerId="LiveId" clId="{3908A0FE-071C-4B3F-9E94-4AF552DF31DA}"/>
    <pc:docChg chg="addSld delSld modSld">
      <pc:chgData name="Chunping Xu" userId="a5962ba47313b1f5" providerId="LiveId" clId="{3908A0FE-071C-4B3F-9E94-4AF552DF31DA}" dt="2020-12-01T19:41:27.004" v="1" actId="47"/>
      <pc:docMkLst>
        <pc:docMk/>
      </pc:docMkLst>
      <pc:sldChg chg="del">
        <pc:chgData name="Chunping Xu" userId="a5962ba47313b1f5" providerId="LiveId" clId="{3908A0FE-071C-4B3F-9E94-4AF552DF31DA}" dt="2020-12-01T19:41:27.004" v="1" actId="47"/>
        <pc:sldMkLst>
          <pc:docMk/>
          <pc:sldMk cId="3661810009" sldId="877"/>
        </pc:sldMkLst>
      </pc:sldChg>
      <pc:sldChg chg="add">
        <pc:chgData name="Chunping Xu" userId="a5962ba47313b1f5" providerId="LiveId" clId="{3908A0FE-071C-4B3F-9E94-4AF552DF31DA}" dt="2020-12-01T19:41:19.811" v="0"/>
        <pc:sldMkLst>
          <pc:docMk/>
          <pc:sldMk cId="161317934" sldId="968"/>
        </pc:sldMkLst>
      </pc:sldChg>
    </pc:docChg>
  </pc:docChgLst>
  <pc:docChgLst>
    <pc:chgData name="Chunping Xu" userId="a5962ba47313b1f5" providerId="LiveId" clId="{7BA7893B-4AF3-460B-AAEA-08E0098FB53B}"/>
    <pc:docChg chg="undo custSel addSld delSld modSld sldOrd">
      <pc:chgData name="Chunping Xu" userId="a5962ba47313b1f5" providerId="LiveId" clId="{7BA7893B-4AF3-460B-AAEA-08E0098FB53B}" dt="2021-03-20T01:42:19.254" v="612"/>
      <pc:docMkLst>
        <pc:docMk/>
      </pc:docMkLst>
      <pc:sldChg chg="del">
        <pc:chgData name="Chunping Xu" userId="a5962ba47313b1f5" providerId="LiveId" clId="{7BA7893B-4AF3-460B-AAEA-08E0098FB53B}" dt="2021-03-18T22:57:37.373" v="194" actId="47"/>
        <pc:sldMkLst>
          <pc:docMk/>
          <pc:sldMk cId="353901946" sldId="1056"/>
        </pc:sldMkLst>
      </pc:sldChg>
      <pc:sldChg chg="modSp mod">
        <pc:chgData name="Chunping Xu" userId="a5962ba47313b1f5" providerId="LiveId" clId="{7BA7893B-4AF3-460B-AAEA-08E0098FB53B}" dt="2021-03-18T22:55:05.833" v="184" actId="20577"/>
        <pc:sldMkLst>
          <pc:docMk/>
          <pc:sldMk cId="829457335" sldId="1105"/>
        </pc:sldMkLst>
        <pc:spChg chg="mod">
          <ac:chgData name="Chunping Xu" userId="a5962ba47313b1f5" providerId="LiveId" clId="{7BA7893B-4AF3-460B-AAEA-08E0098FB53B}" dt="2021-03-18T22:55:05.833" v="184" actId="20577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8T22:55:39.646" v="187" actId="20577"/>
        <pc:sldMkLst>
          <pc:docMk/>
          <pc:sldMk cId="2525696250" sldId="1106"/>
        </pc:sldMkLst>
        <pc:spChg chg="mod">
          <ac:chgData name="Chunping Xu" userId="a5962ba47313b1f5" providerId="LiveId" clId="{7BA7893B-4AF3-460B-AAEA-08E0098FB53B}" dt="2021-03-18T22:55:39.646" v="187" actId="20577"/>
          <ac:spMkLst>
            <pc:docMk/>
            <pc:sldMk cId="2525696250" sldId="110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9T04:41:37.479" v="291"/>
        <pc:sldMkLst>
          <pc:docMk/>
          <pc:sldMk cId="93574944" sldId="1114"/>
        </pc:sldMkLst>
        <pc:spChg chg="mod">
          <ac:chgData name="Chunping Xu" userId="a5962ba47313b1f5" providerId="LiveId" clId="{7BA7893B-4AF3-460B-AAEA-08E0098FB53B}" dt="2021-03-19T04:41:37.479" v="291"/>
          <ac:spMkLst>
            <pc:docMk/>
            <pc:sldMk cId="93574944" sldId="1114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4211564048" sldId="1118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3575625032" sldId="1119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604950087" sldId="1120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2020199812" sldId="1121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434670935" sldId="1122"/>
        </pc:sldMkLst>
      </pc:sldChg>
      <pc:sldChg chg="modSp mod modAnim">
        <pc:chgData name="Chunping Xu" userId="a5962ba47313b1f5" providerId="LiveId" clId="{7BA7893B-4AF3-460B-AAEA-08E0098FB53B}" dt="2021-03-20T01:42:19.254" v="612"/>
        <pc:sldMkLst>
          <pc:docMk/>
          <pc:sldMk cId="1963077570" sldId="1128"/>
        </pc:sldMkLst>
        <pc:spChg chg="mod">
          <ac:chgData name="Chunping Xu" userId="a5962ba47313b1f5" providerId="LiveId" clId="{7BA7893B-4AF3-460B-AAEA-08E0098FB53B}" dt="2021-03-20T01:41:28.944" v="607"/>
          <ac:spMkLst>
            <pc:docMk/>
            <pc:sldMk cId="1963077570" sldId="112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8T22:55:46.327" v="188" actId="20577"/>
        <pc:sldMkLst>
          <pc:docMk/>
          <pc:sldMk cId="932149622" sldId="1130"/>
        </pc:sldMkLst>
        <pc:spChg chg="mod">
          <ac:chgData name="Chunping Xu" userId="a5962ba47313b1f5" providerId="LiveId" clId="{7BA7893B-4AF3-460B-AAEA-08E0098FB53B}" dt="2021-03-18T22:55:46.327" v="188" actId="20577"/>
          <ac:spMkLst>
            <pc:docMk/>
            <pc:sldMk cId="932149622" sldId="1130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264989210" sldId="1131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2458268968" sldId="1132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3526225938" sldId="1133"/>
        </pc:sldMkLst>
      </pc:sldChg>
      <pc:sldChg chg="del">
        <pc:chgData name="Chunping Xu" userId="a5962ba47313b1f5" providerId="LiveId" clId="{7BA7893B-4AF3-460B-AAEA-08E0098FB53B}" dt="2021-03-18T22:57:37.373" v="194" actId="47"/>
        <pc:sldMkLst>
          <pc:docMk/>
          <pc:sldMk cId="1825295116" sldId="1134"/>
        </pc:sldMkLst>
      </pc:sldChg>
      <pc:sldChg chg="modSp mod">
        <pc:chgData name="Chunping Xu" userId="a5962ba47313b1f5" providerId="LiveId" clId="{7BA7893B-4AF3-460B-AAEA-08E0098FB53B}" dt="2021-03-19T04:56:23.873" v="509"/>
        <pc:sldMkLst>
          <pc:docMk/>
          <pc:sldMk cId="2654228899" sldId="1135"/>
        </pc:sldMkLst>
        <pc:spChg chg="mod">
          <ac:chgData name="Chunping Xu" userId="a5962ba47313b1f5" providerId="LiveId" clId="{7BA7893B-4AF3-460B-AAEA-08E0098FB53B}" dt="2021-03-19T04:56:23.873" v="509"/>
          <ac:spMkLst>
            <pc:docMk/>
            <pc:sldMk cId="2654228899" sldId="1135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41.216" v="195" actId="47"/>
        <pc:sldMkLst>
          <pc:docMk/>
          <pc:sldMk cId="4024519667" sldId="1138"/>
        </pc:sldMkLst>
      </pc:sldChg>
      <pc:sldChg chg="modSp mod">
        <pc:chgData name="Chunping Xu" userId="a5962ba47313b1f5" providerId="LiveId" clId="{7BA7893B-4AF3-460B-AAEA-08E0098FB53B}" dt="2021-03-18T22:58:04.995" v="233"/>
        <pc:sldMkLst>
          <pc:docMk/>
          <pc:sldMk cId="1742232189" sldId="1139"/>
        </pc:sldMkLst>
        <pc:spChg chg="mod">
          <ac:chgData name="Chunping Xu" userId="a5962ba47313b1f5" providerId="LiveId" clId="{7BA7893B-4AF3-460B-AAEA-08E0098FB53B}" dt="2021-03-18T22:58:04.995" v="233"/>
          <ac:spMkLst>
            <pc:docMk/>
            <pc:sldMk cId="1742232189" sldId="113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9T04:41:58.921" v="292"/>
        <pc:sldMkLst>
          <pc:docMk/>
          <pc:sldMk cId="1962407467" sldId="1142"/>
        </pc:sldMkLst>
        <pc:spChg chg="mod">
          <ac:chgData name="Chunping Xu" userId="a5962ba47313b1f5" providerId="LiveId" clId="{7BA7893B-4AF3-460B-AAEA-08E0098FB53B}" dt="2021-03-19T04:41:58.921" v="292"/>
          <ac:spMkLst>
            <pc:docMk/>
            <pc:sldMk cId="1962407467" sldId="1142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7BA7893B-4AF3-460B-AAEA-08E0098FB53B}" dt="2021-03-18T22:52:19.264" v="38"/>
        <pc:sldMkLst>
          <pc:docMk/>
          <pc:sldMk cId="3992666403" sldId="1145"/>
        </pc:sldMkLst>
        <pc:spChg chg="mod">
          <ac:chgData name="Chunping Xu" userId="a5962ba47313b1f5" providerId="LiveId" clId="{7BA7893B-4AF3-460B-AAEA-08E0098FB53B}" dt="2021-03-18T22:52:19.264" v="38"/>
          <ac:spMkLst>
            <pc:docMk/>
            <pc:sldMk cId="3992666403" sldId="1145"/>
            <ac:spMk id="160782" creationId="{BDFD54D5-728E-4DE0-B8CD-BB0D37C84E5C}"/>
          </ac:spMkLst>
        </pc:spChg>
      </pc:sldChg>
      <pc:sldChg chg="del ord">
        <pc:chgData name="Chunping Xu" userId="a5962ba47313b1f5" providerId="LiveId" clId="{7BA7893B-4AF3-460B-AAEA-08E0098FB53B}" dt="2021-03-18T22:57:25.018" v="193" actId="47"/>
        <pc:sldMkLst>
          <pc:docMk/>
          <pc:sldMk cId="3230079357" sldId="1146"/>
        </pc:sldMkLst>
      </pc:sldChg>
      <pc:sldChg chg="modSp mod ord">
        <pc:chgData name="Chunping Xu" userId="a5962ba47313b1f5" providerId="LiveId" clId="{7BA7893B-4AF3-460B-AAEA-08E0098FB53B}" dt="2021-03-18T23:12:57.915" v="241" actId="20577"/>
        <pc:sldMkLst>
          <pc:docMk/>
          <pc:sldMk cId="593554853" sldId="1147"/>
        </pc:sldMkLst>
        <pc:spChg chg="mod">
          <ac:chgData name="Chunping Xu" userId="a5962ba47313b1f5" providerId="LiveId" clId="{7BA7893B-4AF3-460B-AAEA-08E0098FB53B}" dt="2021-03-18T23:12:57.915" v="241" actId="20577"/>
          <ac:spMkLst>
            <pc:docMk/>
            <pc:sldMk cId="593554853" sldId="1147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9:46.931" v="234" actId="47"/>
        <pc:sldMkLst>
          <pc:docMk/>
          <pc:sldMk cId="3182274185" sldId="1148"/>
        </pc:sldMkLst>
      </pc:sldChg>
      <pc:sldChg chg="modSp add mod">
        <pc:chgData name="Chunping Xu" userId="a5962ba47313b1f5" providerId="LiveId" clId="{7BA7893B-4AF3-460B-AAEA-08E0098FB53B}" dt="2021-03-18T22:53:03.239" v="98"/>
        <pc:sldMkLst>
          <pc:docMk/>
          <pc:sldMk cId="3708712618" sldId="1151"/>
        </pc:sldMkLst>
        <pc:spChg chg="mod">
          <ac:chgData name="Chunping Xu" userId="a5962ba47313b1f5" providerId="LiveId" clId="{7BA7893B-4AF3-460B-AAEA-08E0098FB53B}" dt="2021-03-18T22:53:03.239" v="98"/>
          <ac:spMkLst>
            <pc:docMk/>
            <pc:sldMk cId="3708712618" sldId="115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2:54:21.763" v="177"/>
        <pc:sldMkLst>
          <pc:docMk/>
          <pc:sldMk cId="999456425" sldId="1152"/>
        </pc:sldMkLst>
        <pc:spChg chg="mod">
          <ac:chgData name="Chunping Xu" userId="a5962ba47313b1f5" providerId="LiveId" clId="{7BA7893B-4AF3-460B-AAEA-08E0098FB53B}" dt="2021-03-18T22:54:21.763" v="177"/>
          <ac:spMkLst>
            <pc:docMk/>
            <pc:sldMk cId="999456425" sldId="115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10.976" v="250" actId="20577"/>
        <pc:sldMkLst>
          <pc:docMk/>
          <pc:sldMk cId="985881873" sldId="1153"/>
        </pc:sldMkLst>
        <pc:spChg chg="mod">
          <ac:chgData name="Chunping Xu" userId="a5962ba47313b1f5" providerId="LiveId" clId="{7BA7893B-4AF3-460B-AAEA-08E0098FB53B}" dt="2021-03-18T23:17:10.976" v="250" actId="20577"/>
          <ac:spMkLst>
            <pc:docMk/>
            <pc:sldMk cId="985881873" sldId="115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37.320" v="253"/>
        <pc:sldMkLst>
          <pc:docMk/>
          <pc:sldMk cId="3595429382" sldId="1154"/>
        </pc:sldMkLst>
        <pc:spChg chg="mod">
          <ac:chgData name="Chunping Xu" userId="a5962ba47313b1f5" providerId="LiveId" clId="{7BA7893B-4AF3-460B-AAEA-08E0098FB53B}" dt="2021-03-18T23:17:37.320" v="253"/>
          <ac:spMkLst>
            <pc:docMk/>
            <pc:sldMk cId="3595429382" sldId="115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56.308" v="257"/>
        <pc:sldMkLst>
          <pc:docMk/>
          <pc:sldMk cId="3557440077" sldId="1155"/>
        </pc:sldMkLst>
        <pc:spChg chg="mod">
          <ac:chgData name="Chunping Xu" userId="a5962ba47313b1f5" providerId="LiveId" clId="{7BA7893B-4AF3-460B-AAEA-08E0098FB53B}" dt="2021-03-18T23:17:56.308" v="257"/>
          <ac:spMkLst>
            <pc:docMk/>
            <pc:sldMk cId="3557440077" sldId="115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20T01:42:01.839" v="610" actId="20577"/>
        <pc:sldMkLst>
          <pc:docMk/>
          <pc:sldMk cId="1907116182" sldId="1156"/>
        </pc:sldMkLst>
        <pc:spChg chg="mod">
          <ac:chgData name="Chunping Xu" userId="a5962ba47313b1f5" providerId="LiveId" clId="{7BA7893B-4AF3-460B-AAEA-08E0098FB53B}" dt="2021-03-20T01:42:01.839" v="610" actId="20577"/>
          <ac:spMkLst>
            <pc:docMk/>
            <pc:sldMk cId="1907116182" sldId="1156"/>
            <ac:spMk id="160782" creationId="{BDFD54D5-728E-4DE0-B8CD-BB0D37C84E5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242384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209412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2803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220682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9122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77120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6739862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9732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32848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113183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94846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9387769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7258261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0467853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9528236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56781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40254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449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8472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18000"/>
                <a:satMod val="160000"/>
                <a:lumMod val="28000"/>
              </a:schemeClr>
              <a:schemeClr val="bg1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120541"/>
            <a:ext cx="12192000" cy="44184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但 以 理 书</a:t>
            </a: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第六章</a:t>
            </a: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2021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年</a:t>
            </a: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4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月</a:t>
            </a: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30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日  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周五查经  </a:t>
            </a: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7F394-D31D-439D-8AD8-3F7A2DD02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F3720DB-81B7-4D12-8647-A2509C56908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452174746"/>
              </p:ext>
            </p:extLst>
          </p:nvPr>
        </p:nvGraphicFramePr>
        <p:xfrm>
          <a:off x="0" y="0"/>
          <a:ext cx="12192000" cy="68579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0018">
                  <a:extLst>
                    <a:ext uri="{9D8B030D-6E8A-4147-A177-3AD203B41FA5}">
                      <a16:colId xmlns:a16="http://schemas.microsoft.com/office/drawing/2014/main" val="809406945"/>
                    </a:ext>
                  </a:extLst>
                </a:gridCol>
                <a:gridCol w="1183364">
                  <a:extLst>
                    <a:ext uri="{9D8B030D-6E8A-4147-A177-3AD203B41FA5}">
                      <a16:colId xmlns:a16="http://schemas.microsoft.com/office/drawing/2014/main" val="242457720"/>
                    </a:ext>
                  </a:extLst>
                </a:gridCol>
                <a:gridCol w="1183364">
                  <a:extLst>
                    <a:ext uri="{9D8B030D-6E8A-4147-A177-3AD203B41FA5}">
                      <a16:colId xmlns:a16="http://schemas.microsoft.com/office/drawing/2014/main" val="3795725811"/>
                    </a:ext>
                  </a:extLst>
                </a:gridCol>
                <a:gridCol w="1171866">
                  <a:extLst>
                    <a:ext uri="{9D8B030D-6E8A-4147-A177-3AD203B41FA5}">
                      <a16:colId xmlns:a16="http://schemas.microsoft.com/office/drawing/2014/main" val="3875239238"/>
                    </a:ext>
                  </a:extLst>
                </a:gridCol>
                <a:gridCol w="2297661">
                  <a:extLst>
                    <a:ext uri="{9D8B030D-6E8A-4147-A177-3AD203B41FA5}">
                      <a16:colId xmlns:a16="http://schemas.microsoft.com/office/drawing/2014/main" val="1692577351"/>
                    </a:ext>
                  </a:extLst>
                </a:gridCol>
                <a:gridCol w="1046419">
                  <a:extLst>
                    <a:ext uri="{9D8B030D-6E8A-4147-A177-3AD203B41FA5}">
                      <a16:colId xmlns:a16="http://schemas.microsoft.com/office/drawing/2014/main" val="2965569866"/>
                    </a:ext>
                  </a:extLst>
                </a:gridCol>
                <a:gridCol w="4599308">
                  <a:extLst>
                    <a:ext uri="{9D8B030D-6E8A-4147-A177-3AD203B41FA5}">
                      <a16:colId xmlns:a16="http://schemas.microsoft.com/office/drawing/2014/main" val="3528205831"/>
                    </a:ext>
                  </a:extLst>
                </a:gridCol>
              </a:tblGrid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章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语言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年代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帝国时间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年龄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内容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83377444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第三人称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希伯来文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BC605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尼布甲尼撒王元年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但以理被掳及与三友被选侍王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66007497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第三人称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亚兰文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BC604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尼布甲尼撒王</a:t>
                      </a: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但以理为王指明与讲解大像之梦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78262893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第三人称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亚兰文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BC600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尼布甲尼撒王</a:t>
                      </a: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但以理的三友拒绝敬拜王之金像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08913259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亚兰文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BC570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尼布甲尼撒王</a:t>
                      </a: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35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尼布甲尼撒王大树之梦及应验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27943765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亚兰文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BC555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伯沙撒王元年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65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</a:t>
                      </a:r>
                      <a:r>
                        <a:rPr lang="zh-CN" altLang="en-US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梦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见四兽的异象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36059027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希伯来文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BC553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伯沙撒王</a:t>
                      </a: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67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</a:t>
                      </a:r>
                      <a:r>
                        <a:rPr lang="zh-CN" altLang="en-US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看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见公羊与绵羊的异象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64239016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亚兰文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BC539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伯沙撒王</a:t>
                      </a: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81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指头写字及伯沙撒王（巴比伦）被灭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89608932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希伯来文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BC539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古列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王元年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81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但以理从加百列获知七十个七的异象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76511580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亚兰文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BC537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约古列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</a:t>
                      </a: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83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但以理脱离狮子口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59374841"/>
                  </a:ext>
                </a:extLst>
              </a:tr>
              <a:tr h="11739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10-12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希伯来文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BC537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古列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</a:t>
                      </a: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83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但以理从天使获知南北国交战及末时的异象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0552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8841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14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第六章	但以理蒙拯救脱离狮子口。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时间：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BC537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（但以理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83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岁，古列王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年）；地点：可能在巴比伦</a:t>
            </a:r>
            <a:r>
              <a:rPr lang="zh-CN" altLang="en-US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1-9	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但以理被立为总长，敌人想寻找把柄。</a:t>
            </a:r>
            <a:endParaRPr lang="en-US" altLang="zh-CN" sz="32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10-18	</a:t>
            </a:r>
            <a:r>
              <a:rPr lang="zh-CN" altLang="en-US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但以理蒙被扔狮子坑。</a:t>
            </a:r>
            <a:endParaRPr lang="en-US" altLang="zh-CN" sz="3200" b="1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19-28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但以理蒙拯救脱离狮子口。</a:t>
            </a:r>
          </a:p>
        </p:txBody>
      </p:sp>
    </p:spTree>
    <p:extLst>
      <p:ext uri="{BB962C8B-B14F-4D97-AF65-F5344CB8AC3E}">
        <p14:creationId xmlns:p14="http://schemas.microsoft.com/office/powerpoint/2010/main" val="2534022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大利乌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（古列王）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随心所愿，立一百二十个总督，治理通国。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又在他们以上立总长三人（但以理在其中），使总督在他们三人面前回覆事务，免得王受亏损。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因这但以理有美好的灵性，所以显然超乎其余的总长和总督，王又想立他治理通国。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031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2D8641-A2AA-4819-AD7F-314D4E4AE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319" y="241840"/>
            <a:ext cx="7929881" cy="63827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28C7FA-5FE5-4A07-9167-76996572736F}"/>
              </a:ext>
            </a:extLst>
          </p:cNvPr>
          <p:cNvSpPr txBox="1"/>
          <p:nvPr/>
        </p:nvSpPr>
        <p:spPr>
          <a:xfrm>
            <a:off x="8521831" y="261937"/>
            <a:ext cx="3436489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波斯帝国的建立：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BC546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征服吕底亚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BC539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征服巴比伦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BC525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征服埃及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sz="20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5929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0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以斯拉记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波斯王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古列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元年，耶和华为要应验藉耶利米口所说的话，就激动波斯王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古列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的心，使他下诏通告全国说：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「波斯王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古列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如此说：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耶和华天上的上帝已将天下万国赐给我，又嘱咐我在犹大的耶路撒冷为他建造殿宇。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在你们中间凡作他子民的，可以上犹大的耶路撒冷，在耶路撒冷重建耶和华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以色列上帝的殿（只有他是上帝）。愿上帝与这人同在。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凡剩下的人，无论寄居何处，那地的人要用金银、财物、牲畜帮助他，另外也要为耶路撒冷上帝的殿甘心献上礼物。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585609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078119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那时，总长和总督寻找但以理误国的把柄，为要参他；只是找不着他的错误过失，因他忠心办事，毫无错误过失。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那些人便说：「我们要找参这但以理的把柄，除非在他上帝的律法中就寻不着。」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问题：敌人为何要找但以理的把柄？他们是从什么角度出发？对帝国的利益是好是坏？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应用：作为教会一员，有时我的选择、决定是否考虑到教会整体的利益？</a:t>
            </a:r>
          </a:p>
        </p:txBody>
      </p:sp>
    </p:spTree>
    <p:extLst>
      <p:ext uri="{BB962C8B-B14F-4D97-AF65-F5344CB8AC3E}">
        <p14:creationId xmlns:p14="http://schemas.microsoft.com/office/powerpoint/2010/main" val="3860881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于是，总长和总督纷纷聚集来见王，说：「愿大利乌王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（古列王）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万岁！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国中的总长、钦差、总督、谋士，和巡抚彼此商议，要立一条坚定的禁令，三十日内，不拘何人，若在王以外，或向神或向人求甚么，就必扔在狮子坑中。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王啊，现在求你立这禁令，加盖玉玺，使禁令决不更改；照玛代和波斯人的例是不可更改的。」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于是大利乌王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（古列王）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立这禁令，加盖玉玺。</a:t>
            </a:r>
          </a:p>
        </p:txBody>
      </p:sp>
    </p:spTree>
    <p:extLst>
      <p:ext uri="{BB962C8B-B14F-4D97-AF65-F5344CB8AC3E}">
        <p14:creationId xmlns:p14="http://schemas.microsoft.com/office/powerpoint/2010/main" val="933648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089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第六章	但以理蒙拯救脱离狮子口。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时间：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BC537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（但以理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83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岁，古列王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年）；地点：可能在巴比伦</a:t>
            </a:r>
            <a:r>
              <a:rPr lang="zh-CN" altLang="en-US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1-9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但以理被立为总长，敌人想寻找把柄。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10-18	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但以理蒙被扔狮子坑。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19-28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但以理蒙拯救脱离狮子口。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endParaRPr lang="zh-CN" altLang="en-US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450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但以理知道这禁令盖了玉玺，就到自己家里（他楼上的窗户开向耶路撒冷），一日三次，双膝跪在他上帝面前，祷告感谢，与素常一样。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提醒：有规律的属灵操练对信心的建立是必不可少的！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应用：我今天的属灵生活境况如何？</a:t>
            </a:r>
          </a:p>
        </p:txBody>
      </p:sp>
    </p:spTree>
    <p:extLst>
      <p:ext uri="{BB962C8B-B14F-4D97-AF65-F5344CB8AC3E}">
        <p14:creationId xmlns:p14="http://schemas.microsoft.com/office/powerpoint/2010/main" val="135691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0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那些人就纷纷聚集，见但以理在他上帝面前祈祷恳求。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便进到王前，提王的禁令，说：「王啊，三十日内不拘何人，若在王以外，或向神或向人求甚么，必被扔在狮子坑中。王不是在这禁令上盖了玉玺么？」王回答说：「实有这事，照玛代和波斯人的例是不可更改的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他们对王说：「王啊，那被掳之犹大人中的但以理不理你，也不遵你盖了玉玺的禁令，他竟一日三次祈祷。」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王听见这话，就甚愁烦，一心要救但以理，筹划解救他，直到日落的时候。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那些人就纷纷聚集来见王，说：「王啊，当知道玛代人和波斯人有例，凡王所立的禁令和律例都不可更改。」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965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王下令，人就把但以理带来，扔在狮子坑中。王对但以理说：「你所常事奉的上帝，他必救你。」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有人搬石头放在坑口，王用自己的玺和大臣的印，封闭那坑，使惩办但以理的事毫无更改。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王回宫，终夜禁食，无人拿乐器到他面前，并且睡不着觉。</a:t>
            </a:r>
          </a:p>
        </p:txBody>
      </p:sp>
    </p:spTree>
    <p:extLst>
      <p:ext uri="{BB962C8B-B14F-4D97-AF65-F5344CB8AC3E}">
        <p14:creationId xmlns:p14="http://schemas.microsoft.com/office/powerpoint/2010/main" val="678866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089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第六章	但以理蒙拯救脱离狮子口。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时间：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BC537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（但以理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83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岁，古列王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年）；地点：可能在巴比伦</a:t>
            </a:r>
            <a:r>
              <a:rPr lang="zh-CN" altLang="en-US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1-9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但以理被立为总长，敌人想寻找把柄。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10-18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但以理蒙被扔狮子坑。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19-28	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但以理蒙拯救脱离狮子口。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endParaRPr lang="zh-CN" altLang="en-US" sz="32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658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次日黎明，王就起来，急忙往狮子坑那里去。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临近坑边，哀声呼叫但以理，对但以理说：「永生上帝的仆人但以理啊，你所常事奉的上帝能救你脱离狮子吗？」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但以理对王说：「愿王万岁！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我的上帝差遣使者，封住狮子的口，叫狮子不伤我；因我在上帝面前无辜，我在王面前也没有行过亏损的事</a:t>
            </a:r>
            <a:r>
              <a:rPr lang="zh-CN" altLang="en-US" sz="3600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。」</a:t>
            </a: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375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01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王就甚喜乐，吩咐人将但以理从坑里系上来。于是但以理从坑里被系上来，身上毫无伤损，因为信靠他的上帝。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王下令，人就把那些控告但以理的人，连他们的妻子儿女都带来，扔在狮子坑中。他们还没有到坑底，狮子就抓住（原文是胜了）他们，咬碎他们的骨头。</a:t>
            </a:r>
          </a:p>
        </p:txBody>
      </p:sp>
    </p:spTree>
    <p:extLst>
      <p:ext uri="{BB962C8B-B14F-4D97-AF65-F5344CB8AC3E}">
        <p14:creationId xmlns:p14="http://schemas.microsoft.com/office/powerpoint/2010/main" val="2673359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那时，大利乌王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（古列王）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传旨，晓谕住在全地各方、各国、各族的人说：「愿你们大享平安！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现在我降旨晓谕我所统辖的全国人民，要在但以理的上帝面前，战兢恐惧。因为他是永远长存的活上帝，他的国永不败坏；他的权柄永存无极！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他护庇人，搭救人，在天上地下施行神迹奇事，救了但以理脱离狮子的口。」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如此，这但以理，当大利乌王在位的时候和波斯王古列在位的时候，大享亨通。</a:t>
            </a:r>
          </a:p>
        </p:txBody>
      </p:sp>
    </p:spTree>
    <p:extLst>
      <p:ext uri="{BB962C8B-B14F-4D97-AF65-F5344CB8AC3E}">
        <p14:creationId xmlns:p14="http://schemas.microsoft.com/office/powerpoint/2010/main" val="1964411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7549" y="0"/>
            <a:ext cx="12192000" cy="581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本课重点：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、但以理至死不渝的信心。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提醒：培养规律的属灵操练。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、上帝施行神迹的拯救。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提醒：仰望洪水泛滥之时依然坐着为王的上帝。</a:t>
            </a: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、敌人自掘坟墓的诡计。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提醒：生活中不以诡诈待人、要以善胜恶。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23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下周五，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但以理书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第十章，董建华弟兄带领。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84943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3EC26C"/>
      </a:accent1>
      <a:accent2>
        <a:srgbClr val="B3D463"/>
      </a:accent2>
      <a:accent3>
        <a:srgbClr val="3BBC9D"/>
      </a:accent3>
      <a:accent4>
        <a:srgbClr val="97AF75"/>
      </a:accent4>
      <a:accent5>
        <a:srgbClr val="6BA841"/>
      </a:accent5>
      <a:accent6>
        <a:srgbClr val="79AE90"/>
      </a:accent6>
      <a:hlink>
        <a:srgbClr val="85E4A6"/>
      </a:hlink>
      <a:folHlink>
        <a:srgbClr val="BDF3D0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43372978-11FE-4814-AC26-BC300187D8C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21596</TotalTime>
  <Words>2108</Words>
  <Application>Microsoft Office PowerPoint</Application>
  <PresentationFormat>Widescreen</PresentationFormat>
  <Paragraphs>154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7</cp:revision>
  <dcterms:created xsi:type="dcterms:W3CDTF">2020-11-05T21:27:14Z</dcterms:created>
  <dcterms:modified xsi:type="dcterms:W3CDTF">2021-05-01T02:54:49Z</dcterms:modified>
</cp:coreProperties>
</file>