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25"/>
  </p:notesMasterIdLst>
  <p:sldIdLst>
    <p:sldId id="969" r:id="rId3"/>
    <p:sldId id="1110" r:id="rId4"/>
    <p:sldId id="1160" r:id="rId5"/>
    <p:sldId id="1096" r:id="rId6"/>
    <p:sldId id="1184" r:id="rId7"/>
    <p:sldId id="1164" r:id="rId8"/>
    <p:sldId id="1187" r:id="rId9"/>
    <p:sldId id="1188" r:id="rId10"/>
    <p:sldId id="1080" r:id="rId11"/>
    <p:sldId id="1189" r:id="rId12"/>
    <p:sldId id="1109" r:id="rId13"/>
    <p:sldId id="1162" r:id="rId14"/>
    <p:sldId id="1182" r:id="rId15"/>
    <p:sldId id="1156" r:id="rId16"/>
    <p:sldId id="1186" r:id="rId17"/>
    <p:sldId id="1190" r:id="rId18"/>
    <p:sldId id="1169" r:id="rId19"/>
    <p:sldId id="1128" r:id="rId20"/>
    <p:sldId id="1137" r:id="rId21"/>
    <p:sldId id="1183" r:id="rId22"/>
    <p:sldId id="1185" r:id="rId23"/>
    <p:sldId id="113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947BBB-3BD9-4390-914C-EBDD406E9DB7}" v="173" dt="2021-04-16T18:37:56.8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76947BBB-3BD9-4390-914C-EBDD406E9DB7}"/>
    <pc:docChg chg="undo custSel addSld delSld modSld sldOrd">
      <pc:chgData name="Chunping Xu" userId="a5962ba47313b1f5" providerId="LiveId" clId="{76947BBB-3BD9-4390-914C-EBDD406E9DB7}" dt="2021-04-16T18:37:56.867" v="741"/>
      <pc:docMkLst>
        <pc:docMk/>
      </pc:docMkLst>
      <pc:sldChg chg="modSp mod">
        <pc:chgData name="Chunping Xu" userId="a5962ba47313b1f5" providerId="LiveId" clId="{76947BBB-3BD9-4390-914C-EBDD406E9DB7}" dt="2021-04-15T18:27:53.415" v="12"/>
        <pc:sldMkLst>
          <pc:docMk/>
          <pc:sldMk cId="3941184548" sldId="969"/>
        </pc:sldMkLst>
        <pc:spChg chg="mod">
          <ac:chgData name="Chunping Xu" userId="a5962ba47313b1f5" providerId="LiveId" clId="{76947BBB-3BD9-4390-914C-EBDD406E9DB7}" dt="2021-04-15T18:27:53.415" v="12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76947BBB-3BD9-4390-914C-EBDD406E9DB7}" dt="2021-04-16T05:04:24.115" v="437" actId="20577"/>
        <pc:sldMkLst>
          <pc:docMk/>
          <pc:sldMk cId="3860881813" sldId="1080"/>
        </pc:sldMkLst>
        <pc:spChg chg="mod">
          <ac:chgData name="Chunping Xu" userId="a5962ba47313b1f5" providerId="LiveId" clId="{76947BBB-3BD9-4390-914C-EBDD406E9DB7}" dt="2021-04-16T05:04:24.115" v="437" actId="2057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6947BBB-3BD9-4390-914C-EBDD406E9DB7}" dt="2021-04-16T03:34:13.474" v="104" actId="207"/>
        <pc:sldMkLst>
          <pc:docMk/>
          <pc:sldMk cId="1366031471" sldId="1096"/>
        </pc:sldMkLst>
        <pc:spChg chg="mod">
          <ac:chgData name="Chunping Xu" userId="a5962ba47313b1f5" providerId="LiveId" clId="{76947BBB-3BD9-4390-914C-EBDD406E9DB7}" dt="2021-04-16T03:34:13.474" v="104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47:49.026" v="172" actId="47"/>
        <pc:sldMkLst>
          <pc:docMk/>
          <pc:sldMk cId="3547631624" sldId="1099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829457335" sldId="1105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2525696250" sldId="1106"/>
        </pc:sldMkLst>
      </pc:sldChg>
      <pc:sldChg chg="ord">
        <pc:chgData name="Chunping Xu" userId="a5962ba47313b1f5" providerId="LiveId" clId="{76947BBB-3BD9-4390-914C-EBDD406E9DB7}" dt="2021-04-16T03:35:33.730" v="110"/>
        <pc:sldMkLst>
          <pc:docMk/>
          <pc:sldMk cId="3443673820" sldId="1109"/>
        </pc:sldMkLst>
      </pc:sldChg>
      <pc:sldChg chg="modSp mod ord">
        <pc:chgData name="Chunping Xu" userId="a5962ba47313b1f5" providerId="LiveId" clId="{76947BBB-3BD9-4390-914C-EBDD406E9DB7}" dt="2021-04-16T18:32:12.681" v="489" actId="6549"/>
        <pc:sldMkLst>
          <pc:docMk/>
          <pc:sldMk cId="1963077570" sldId="1128"/>
        </pc:sldMkLst>
        <pc:spChg chg="mod">
          <ac:chgData name="Chunping Xu" userId="a5962ba47313b1f5" providerId="LiveId" clId="{76947BBB-3BD9-4390-914C-EBDD406E9DB7}" dt="2021-04-16T18:32:12.681" v="489" actId="6549"/>
          <ac:spMkLst>
            <pc:docMk/>
            <pc:sldMk cId="1963077570" sldId="1128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47:49.026" v="172" actId="47"/>
        <pc:sldMkLst>
          <pc:docMk/>
          <pc:sldMk cId="2915100857" sldId="1129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932149622" sldId="1130"/>
        </pc:sldMkLst>
      </pc:sldChg>
      <pc:sldChg chg="modSp mod ord modAnim">
        <pc:chgData name="Chunping Xu" userId="a5962ba47313b1f5" providerId="LiveId" clId="{76947BBB-3BD9-4390-914C-EBDD406E9DB7}" dt="2021-04-16T18:37:32.359" v="737"/>
        <pc:sldMkLst>
          <pc:docMk/>
          <pc:sldMk cId="970242031" sldId="1137"/>
        </pc:sldMkLst>
        <pc:spChg chg="mod">
          <ac:chgData name="Chunping Xu" userId="a5962ba47313b1f5" providerId="LiveId" clId="{76947BBB-3BD9-4390-914C-EBDD406E9DB7}" dt="2021-04-16T18:36:08.103" v="732" actId="20577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76947BBB-3BD9-4390-914C-EBDD406E9DB7}" dt="2021-04-16T18:37:56.867" v="741"/>
        <pc:sldMkLst>
          <pc:docMk/>
          <pc:sldMk cId="1742232189" sldId="1139"/>
        </pc:sldMkLst>
        <pc:spChg chg="mod">
          <ac:chgData name="Chunping Xu" userId="a5962ba47313b1f5" providerId="LiveId" clId="{76947BBB-3BD9-4390-914C-EBDD406E9DB7}" dt="2021-04-16T04:18:10.126" v="270" actId="6549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1962407467" sldId="1142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1073509388" sldId="1143"/>
        </pc:sldMkLst>
      </pc:sldChg>
      <pc:sldChg chg="del">
        <pc:chgData name="Chunping Xu" userId="a5962ba47313b1f5" providerId="LiveId" clId="{76947BBB-3BD9-4390-914C-EBDD406E9DB7}" dt="2021-04-16T03:50:58.290" v="191" actId="47"/>
        <pc:sldMkLst>
          <pc:docMk/>
          <pc:sldMk cId="3992666403" sldId="1145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593554853" sldId="1147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985881873" sldId="1153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3595429382" sldId="1154"/>
        </pc:sldMkLst>
      </pc:sldChg>
      <pc:sldChg chg="modSp mod">
        <pc:chgData name="Chunping Xu" userId="a5962ba47313b1f5" providerId="LiveId" clId="{76947BBB-3BD9-4390-914C-EBDD406E9DB7}" dt="2021-04-16T03:52:28.814" v="206"/>
        <pc:sldMkLst>
          <pc:docMk/>
          <pc:sldMk cId="1907116182" sldId="1156"/>
        </pc:sldMkLst>
        <pc:spChg chg="mod">
          <ac:chgData name="Chunping Xu" userId="a5962ba47313b1f5" providerId="LiveId" clId="{76947BBB-3BD9-4390-914C-EBDD406E9DB7}" dt="2021-04-16T03:52:28.814" v="206"/>
          <ac:spMkLst>
            <pc:docMk/>
            <pc:sldMk cId="1907116182" sldId="1156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3042361469" sldId="1158"/>
        </pc:sldMkLst>
      </pc:sldChg>
      <pc:sldChg chg="del">
        <pc:chgData name="Chunping Xu" userId="a5962ba47313b1f5" providerId="LiveId" clId="{76947BBB-3BD9-4390-914C-EBDD406E9DB7}" dt="2021-04-16T03:26:34.574" v="39" actId="47"/>
        <pc:sldMkLst>
          <pc:docMk/>
          <pc:sldMk cId="818231898" sldId="1159"/>
        </pc:sldMkLst>
      </pc:sldChg>
      <pc:sldChg chg="modSp mod">
        <pc:chgData name="Chunping Xu" userId="a5962ba47313b1f5" providerId="LiveId" clId="{76947BBB-3BD9-4390-914C-EBDD406E9DB7}" dt="2021-04-16T03:37:05.632" v="126"/>
        <pc:sldMkLst>
          <pc:docMk/>
          <pc:sldMk cId="2534022449" sldId="1160"/>
        </pc:sldMkLst>
        <pc:spChg chg="mod">
          <ac:chgData name="Chunping Xu" userId="a5962ba47313b1f5" providerId="LiveId" clId="{76947BBB-3BD9-4390-914C-EBDD406E9DB7}" dt="2021-04-16T03:37:05.632" v="126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24:39.045" v="30" actId="47"/>
        <pc:sldMkLst>
          <pc:docMk/>
          <pc:sldMk cId="931020596" sldId="1161"/>
        </pc:sldMkLst>
      </pc:sldChg>
      <pc:sldChg chg="modSp mod ord">
        <pc:chgData name="Chunping Xu" userId="a5962ba47313b1f5" providerId="LiveId" clId="{76947BBB-3BD9-4390-914C-EBDD406E9DB7}" dt="2021-04-16T03:47:11.051" v="171"/>
        <pc:sldMkLst>
          <pc:docMk/>
          <pc:sldMk cId="1955862753" sldId="1162"/>
        </pc:sldMkLst>
        <pc:spChg chg="mod">
          <ac:chgData name="Chunping Xu" userId="a5962ba47313b1f5" providerId="LiveId" clId="{76947BBB-3BD9-4390-914C-EBDD406E9DB7}" dt="2021-04-16T03:47:11.051" v="171"/>
          <ac:spMkLst>
            <pc:docMk/>
            <pc:sldMk cId="1955862753" sldId="1162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47:49.026" v="172" actId="47"/>
        <pc:sldMkLst>
          <pc:docMk/>
          <pc:sldMk cId="3318476098" sldId="1163"/>
        </pc:sldMkLst>
      </pc:sldChg>
      <pc:sldChg chg="ord">
        <pc:chgData name="Chunping Xu" userId="a5962ba47313b1f5" providerId="LiveId" clId="{76947BBB-3BD9-4390-914C-EBDD406E9DB7}" dt="2021-04-16T03:43:06.507" v="160"/>
        <pc:sldMkLst>
          <pc:docMk/>
          <pc:sldMk cId="840608766" sldId="1164"/>
        </pc:sldMkLst>
      </pc:sldChg>
      <pc:sldChg chg="del">
        <pc:chgData name="Chunping Xu" userId="a5962ba47313b1f5" providerId="LiveId" clId="{76947BBB-3BD9-4390-914C-EBDD406E9DB7}" dt="2021-04-16T03:26:17.807" v="34" actId="47"/>
        <pc:sldMkLst>
          <pc:docMk/>
          <pc:sldMk cId="3912073851" sldId="1165"/>
        </pc:sldMkLst>
      </pc:sldChg>
      <pc:sldChg chg="del">
        <pc:chgData name="Chunping Xu" userId="a5962ba47313b1f5" providerId="LiveId" clId="{76947BBB-3BD9-4390-914C-EBDD406E9DB7}" dt="2021-04-16T03:26:10.554" v="31" actId="47"/>
        <pc:sldMkLst>
          <pc:docMk/>
          <pc:sldMk cId="278187432" sldId="1166"/>
        </pc:sldMkLst>
      </pc:sldChg>
      <pc:sldChg chg="del ord">
        <pc:chgData name="Chunping Xu" userId="a5962ba47313b1f5" providerId="LiveId" clId="{76947BBB-3BD9-4390-914C-EBDD406E9DB7}" dt="2021-04-16T03:44:09.603" v="165" actId="47"/>
        <pc:sldMkLst>
          <pc:docMk/>
          <pc:sldMk cId="1839670788" sldId="1167"/>
        </pc:sldMkLst>
      </pc:sldChg>
      <pc:sldChg chg="del">
        <pc:chgData name="Chunping Xu" userId="a5962ba47313b1f5" providerId="LiveId" clId="{76947BBB-3BD9-4390-914C-EBDD406E9DB7}" dt="2021-04-16T03:26:20.242" v="35" actId="47"/>
        <pc:sldMkLst>
          <pc:docMk/>
          <pc:sldMk cId="3041138240" sldId="1168"/>
        </pc:sldMkLst>
      </pc:sldChg>
      <pc:sldChg chg="modSp mod">
        <pc:chgData name="Chunping Xu" userId="a5962ba47313b1f5" providerId="LiveId" clId="{76947BBB-3BD9-4390-914C-EBDD406E9DB7}" dt="2021-04-16T03:54:41.962" v="212" actId="20577"/>
        <pc:sldMkLst>
          <pc:docMk/>
          <pc:sldMk cId="4278495081" sldId="1169"/>
        </pc:sldMkLst>
        <pc:spChg chg="mod">
          <ac:chgData name="Chunping Xu" userId="a5962ba47313b1f5" providerId="LiveId" clId="{76947BBB-3BD9-4390-914C-EBDD406E9DB7}" dt="2021-04-16T03:54:41.962" v="212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del">
        <pc:chgData name="Chunping Xu" userId="a5962ba47313b1f5" providerId="LiveId" clId="{76947BBB-3BD9-4390-914C-EBDD406E9DB7}" dt="2021-04-16T03:50:57.124" v="190" actId="47"/>
        <pc:sldMkLst>
          <pc:docMk/>
          <pc:sldMk cId="557402900" sldId="1170"/>
        </pc:sldMkLst>
      </pc:sldChg>
      <pc:sldChg chg="del">
        <pc:chgData name="Chunping Xu" userId="a5962ba47313b1f5" providerId="LiveId" clId="{76947BBB-3BD9-4390-914C-EBDD406E9DB7}" dt="2021-04-16T03:26:27.652" v="36" actId="47"/>
        <pc:sldMkLst>
          <pc:docMk/>
          <pc:sldMk cId="516159446" sldId="1171"/>
        </pc:sldMkLst>
      </pc:sldChg>
      <pc:sldChg chg="del">
        <pc:chgData name="Chunping Xu" userId="a5962ba47313b1f5" providerId="LiveId" clId="{76947BBB-3BD9-4390-914C-EBDD406E9DB7}" dt="2021-04-16T03:26:28.211" v="37" actId="47"/>
        <pc:sldMkLst>
          <pc:docMk/>
          <pc:sldMk cId="2765275407" sldId="1172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838385249" sldId="1173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4170971301" sldId="1174"/>
        </pc:sldMkLst>
      </pc:sldChg>
      <pc:sldChg chg="del">
        <pc:chgData name="Chunping Xu" userId="a5962ba47313b1f5" providerId="LiveId" clId="{76947BBB-3BD9-4390-914C-EBDD406E9DB7}" dt="2021-04-16T03:26:36.805" v="40" actId="47"/>
        <pc:sldMkLst>
          <pc:docMk/>
          <pc:sldMk cId="4137030628" sldId="1175"/>
        </pc:sldMkLst>
      </pc:sldChg>
      <pc:sldChg chg="del">
        <pc:chgData name="Chunping Xu" userId="a5962ba47313b1f5" providerId="LiveId" clId="{76947BBB-3BD9-4390-914C-EBDD406E9DB7}" dt="2021-04-16T03:26:37.263" v="41" actId="47"/>
        <pc:sldMkLst>
          <pc:docMk/>
          <pc:sldMk cId="3811027837" sldId="1176"/>
        </pc:sldMkLst>
      </pc:sldChg>
      <pc:sldChg chg="del">
        <pc:chgData name="Chunping Xu" userId="a5962ba47313b1f5" providerId="LiveId" clId="{76947BBB-3BD9-4390-914C-EBDD406E9DB7}" dt="2021-04-16T03:26:33.538" v="38" actId="47"/>
        <pc:sldMkLst>
          <pc:docMk/>
          <pc:sldMk cId="3076460074" sldId="1177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3486550811" sldId="1178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2812991316" sldId="1179"/>
        </pc:sldMkLst>
      </pc:sldChg>
      <pc:sldChg chg="del">
        <pc:chgData name="Chunping Xu" userId="a5962ba47313b1f5" providerId="LiveId" clId="{76947BBB-3BD9-4390-914C-EBDD406E9DB7}" dt="2021-04-16T03:51:20.637" v="192" actId="47"/>
        <pc:sldMkLst>
          <pc:docMk/>
          <pc:sldMk cId="3257544052" sldId="1180"/>
        </pc:sldMkLst>
      </pc:sldChg>
      <pc:sldChg chg="modSp del mod">
        <pc:chgData name="Chunping Xu" userId="a5962ba47313b1f5" providerId="LiveId" clId="{76947BBB-3BD9-4390-914C-EBDD406E9DB7}" dt="2021-04-16T04:00:13.753" v="255" actId="47"/>
        <pc:sldMkLst>
          <pc:docMk/>
          <pc:sldMk cId="2729849431" sldId="1181"/>
        </pc:sldMkLst>
        <pc:spChg chg="mod">
          <ac:chgData name="Chunping Xu" userId="a5962ba47313b1f5" providerId="LiveId" clId="{76947BBB-3BD9-4390-914C-EBDD406E9DB7}" dt="2021-04-16T03:52:01.523" v="205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6947BBB-3BD9-4390-914C-EBDD406E9DB7}" dt="2021-04-16T03:37:47.901" v="139"/>
        <pc:sldMkLst>
          <pc:docMk/>
          <pc:sldMk cId="1636820924" sldId="1182"/>
        </pc:sldMkLst>
        <pc:spChg chg="mod">
          <ac:chgData name="Chunping Xu" userId="a5962ba47313b1f5" providerId="LiveId" clId="{76947BBB-3BD9-4390-914C-EBDD406E9DB7}" dt="2021-04-16T03:37:47.901" v="139"/>
          <ac:spMkLst>
            <pc:docMk/>
            <pc:sldMk cId="1636820924" sldId="118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6947BBB-3BD9-4390-914C-EBDD406E9DB7}" dt="2021-04-16T03:38:05.589" v="150"/>
        <pc:sldMkLst>
          <pc:docMk/>
          <pc:sldMk cId="4138512611" sldId="1183"/>
        </pc:sldMkLst>
        <pc:spChg chg="mod">
          <ac:chgData name="Chunping Xu" userId="a5962ba47313b1f5" providerId="LiveId" clId="{76947BBB-3BD9-4390-914C-EBDD406E9DB7}" dt="2021-04-16T03:38:05.589" v="150"/>
          <ac:spMkLst>
            <pc:docMk/>
            <pc:sldMk cId="4138512611" sldId="1183"/>
            <ac:spMk id="160782" creationId="{BDFD54D5-728E-4DE0-B8CD-BB0D37C84E5C}"/>
          </ac:spMkLst>
        </pc:spChg>
      </pc:sldChg>
      <pc:sldChg chg="add del">
        <pc:chgData name="Chunping Xu" userId="a5962ba47313b1f5" providerId="LiveId" clId="{76947BBB-3BD9-4390-914C-EBDD406E9DB7}" dt="2021-04-16T03:37:23.780" v="128"/>
        <pc:sldMkLst>
          <pc:docMk/>
          <pc:sldMk cId="3310843828" sldId="1184"/>
        </pc:sldMkLst>
      </pc:sldChg>
      <pc:sldChg chg="modSp add mod">
        <pc:chgData name="Chunping Xu" userId="a5962ba47313b1f5" providerId="LiveId" clId="{76947BBB-3BD9-4390-914C-EBDD406E9DB7}" dt="2021-04-16T18:06:01.345" v="444" actId="207"/>
        <pc:sldMkLst>
          <pc:docMk/>
          <pc:sldMk cId="3626456626" sldId="1184"/>
        </pc:sldMkLst>
        <pc:spChg chg="mod">
          <ac:chgData name="Chunping Xu" userId="a5962ba47313b1f5" providerId="LiveId" clId="{76947BBB-3BD9-4390-914C-EBDD406E9DB7}" dt="2021-04-16T18:06:01.345" v="444" actId="207"/>
          <ac:spMkLst>
            <pc:docMk/>
            <pc:sldMk cId="3626456626" sldId="1184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76947BBB-3BD9-4390-914C-EBDD406E9DB7}" dt="2021-04-16T18:37:43.030" v="739"/>
        <pc:sldMkLst>
          <pc:docMk/>
          <pc:sldMk cId="281671099" sldId="1185"/>
        </pc:sldMkLst>
        <pc:spChg chg="mod">
          <ac:chgData name="Chunping Xu" userId="a5962ba47313b1f5" providerId="LiveId" clId="{76947BBB-3BD9-4390-914C-EBDD406E9DB7}" dt="2021-04-16T18:36:27.696" v="733" actId="207"/>
          <ac:spMkLst>
            <pc:docMk/>
            <pc:sldMk cId="281671099" sldId="1185"/>
            <ac:spMk id="160782" creationId="{BDFD54D5-728E-4DE0-B8CD-BB0D37C84E5C}"/>
          </ac:spMkLst>
        </pc:spChg>
      </pc:sldChg>
      <pc:sldChg chg="modSp add mod ord modAnim">
        <pc:chgData name="Chunping Xu" userId="a5962ba47313b1f5" providerId="LiveId" clId="{76947BBB-3BD9-4390-914C-EBDD406E9DB7}" dt="2021-04-16T18:37:19.727" v="736"/>
        <pc:sldMkLst>
          <pc:docMk/>
          <pc:sldMk cId="4039613801" sldId="1186"/>
        </pc:sldMkLst>
        <pc:spChg chg="mod">
          <ac:chgData name="Chunping Xu" userId="a5962ba47313b1f5" providerId="LiveId" clId="{76947BBB-3BD9-4390-914C-EBDD406E9DB7}" dt="2021-04-16T18:30:20.383" v="481" actId="207"/>
          <ac:spMkLst>
            <pc:docMk/>
            <pc:sldMk cId="4039613801" sldId="118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6947BBB-3BD9-4390-914C-EBDD406E9DB7}" dt="2021-04-16T18:09:37.583" v="461"/>
        <pc:sldMkLst>
          <pc:docMk/>
          <pc:sldMk cId="1049509016" sldId="1187"/>
        </pc:sldMkLst>
        <pc:spChg chg="mod">
          <ac:chgData name="Chunping Xu" userId="a5962ba47313b1f5" providerId="LiveId" clId="{76947BBB-3BD9-4390-914C-EBDD406E9DB7}" dt="2021-04-16T18:09:37.583" v="461"/>
          <ac:spMkLst>
            <pc:docMk/>
            <pc:sldMk cId="1049509016" sldId="1187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76947BBB-3BD9-4390-914C-EBDD406E9DB7}" dt="2021-04-16T18:37:00.976" v="734"/>
        <pc:sldMkLst>
          <pc:docMk/>
          <pc:sldMk cId="3608852105" sldId="1188"/>
        </pc:sldMkLst>
        <pc:spChg chg="mod">
          <ac:chgData name="Chunping Xu" userId="a5962ba47313b1f5" providerId="LiveId" clId="{76947BBB-3BD9-4390-914C-EBDD406E9DB7}" dt="2021-04-16T04:57:57.327" v="433" actId="207"/>
          <ac:spMkLst>
            <pc:docMk/>
            <pc:sldMk cId="3608852105" sldId="1188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6947BBB-3BD9-4390-914C-EBDD406E9DB7}" dt="2021-04-16T05:05:05.844" v="443" actId="14100"/>
        <pc:sldMkLst>
          <pc:docMk/>
          <pc:sldMk cId="2418140057" sldId="1189"/>
        </pc:sldMkLst>
        <pc:picChg chg="add mod">
          <ac:chgData name="Chunping Xu" userId="a5962ba47313b1f5" providerId="LiveId" clId="{76947BBB-3BD9-4390-914C-EBDD406E9DB7}" dt="2021-04-16T05:05:05.844" v="443" actId="14100"/>
          <ac:picMkLst>
            <pc:docMk/>
            <pc:sldMk cId="2418140057" sldId="1189"/>
            <ac:picMk id="2" creationId="{A790820F-C3C6-4889-994F-A2476F907CD9}"/>
          </ac:picMkLst>
        </pc:picChg>
        <pc:picChg chg="add del">
          <ac:chgData name="Chunping Xu" userId="a5962ba47313b1f5" providerId="LiveId" clId="{76947BBB-3BD9-4390-914C-EBDD406E9DB7}" dt="2021-04-16T05:04:53.289" v="441" actId="26606"/>
          <ac:picMkLst>
            <pc:docMk/>
            <pc:sldMk cId="2418140057" sldId="1189"/>
            <ac:picMk id="7" creationId="{88D2FF5B-DD64-4389-8A61-76F48BB08807}"/>
          </ac:picMkLst>
        </pc:picChg>
      </pc:sldChg>
      <pc:sldChg chg="add">
        <pc:chgData name="Chunping Xu" userId="a5962ba47313b1f5" providerId="LiveId" clId="{76947BBB-3BD9-4390-914C-EBDD406E9DB7}" dt="2021-04-16T18:27:55.284" v="462"/>
        <pc:sldMkLst>
          <pc:docMk/>
          <pc:sldMk cId="881498998" sldId="1190"/>
        </pc:sldMkLst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但 以 理 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第五章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16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7027052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018">
                  <a:extLst>
                    <a:ext uri="{9D8B030D-6E8A-4147-A177-3AD203B41FA5}">
                      <a16:colId xmlns:a16="http://schemas.microsoft.com/office/drawing/2014/main" val="809406945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242457720"/>
                    </a:ext>
                  </a:extLst>
                </a:gridCol>
                <a:gridCol w="1183364">
                  <a:extLst>
                    <a:ext uri="{9D8B030D-6E8A-4147-A177-3AD203B41FA5}">
                      <a16:colId xmlns:a16="http://schemas.microsoft.com/office/drawing/2014/main" val="3795725811"/>
                    </a:ext>
                  </a:extLst>
                </a:gridCol>
                <a:gridCol w="1171866">
                  <a:extLst>
                    <a:ext uri="{9D8B030D-6E8A-4147-A177-3AD203B41FA5}">
                      <a16:colId xmlns:a16="http://schemas.microsoft.com/office/drawing/2014/main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val="1692577351"/>
                    </a:ext>
                  </a:extLst>
                </a:gridCol>
                <a:gridCol w="1046419">
                  <a:extLst>
                    <a:ext uri="{9D8B030D-6E8A-4147-A177-3AD203B41FA5}">
                      <a16:colId xmlns:a16="http://schemas.microsoft.com/office/drawing/2014/main" val="2965569866"/>
                    </a:ext>
                  </a:extLst>
                </a:gridCol>
                <a:gridCol w="4599308">
                  <a:extLst>
                    <a:ext uri="{9D8B030D-6E8A-4147-A177-3AD203B41FA5}">
                      <a16:colId xmlns:a16="http://schemas.microsoft.com/office/drawing/2014/main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章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语言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年代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帝国时间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年龄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内容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尼布甲尼撒王元年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但以理被掳及与三友被选侍王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但以理为王指明与讲解大像之梦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但以理的三友拒绝敬拜王之金像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BC570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尼布甲尼撒王大树之梦及应验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BC555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梦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见四兽的异象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看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见公羊与绵羊的异象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指头写字及伯沙撒王（巴比伦）被灭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但以理从加百列获知七十个七的异象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但以理脱离狮子口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10-12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但以理从天使获知南北国交战及末时的异象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第五章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指头写字及伯沙撒王（巴比伦）被灭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BC539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岁）；地点：巴比伦王宫。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5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1-12	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伯沙撒王设摆宴席时，有指头墙上写字。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13-28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但以理为王解读指头墙上写字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5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29-31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墙上写字的当夜应验。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02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伯沙撒王为他的一千大臣设摆盛筵，与这一千人对面饮酒。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伯沙撒欢饮之间，吩咐人将他父（或译：祖；下同）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尼布甲尼撒从耶路撒冷殿中所掠的金银器皿拿来，王与大臣、皇后、妃嫔好用这器皿饮酒。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于是他们把耶路撒冷上帝殿库房中所掠的金器皿拿来，王和大臣、皇后、妃嫔就用这器皿饮酒。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他们饮酒，赞美金、银、铜、铁、木、石所造的神。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伯沙撒下令，人就把紫袍给但以理穿上，把金链给他戴在颈项上，又传令使他在国中位列第三。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当夜，迦勒底王伯沙撒被杀。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米底亚人大利乌年六十二岁，取了迦勒底国。</a:t>
            </a: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456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B2CB9-EC5C-4A82-806F-F691EB50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58AD-75F2-41BB-A8D6-CBE3FA7BB7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90EFE-5336-48B6-824B-2047BD3C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" y="0"/>
            <a:ext cx="1118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08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波斯夺取巴比伦（维基百科）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在公元前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539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年，新巴比伦帝国在俄庇斯之战（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Battle of </a:t>
            </a:r>
            <a:r>
              <a:rPr lang="en-US" altLang="zh-CN" sz="3200" b="1" dirty="0" err="1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Opis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）中被波斯国王居鲁士二世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击败。巴比伦著名的城墙确实是刀枪不入，只有通过城门或者通过幼发拉底河才能进入。幼发拉底河在厚实的城墙下面退潮。河流流入和流出处都配有金属大门，防止有能力潜水且能够游到大门的入侵者。居鲁士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制订了一个利用幼发拉底河进入城市的计划，命令多批部队停留原地，等候指令。一直等到巴比伦人全国性节日的夜晚（普遍认为是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但以理书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第五章里伯沙撒王的宴会），居鲁士</a:t>
            </a:r>
            <a:r>
              <a:rPr lang="zh-CN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（古列王）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部队改变幼发拉底河上游的河道，导致幼发拉底河水位下降到男人大腿中部高或者全干。士兵通过河道在墙下方行进。波斯军队占领了城市内部的外围区域，因此市中心就很容易拿下了。希罗多德详尽地描述了这一历史事件。</a:t>
            </a:r>
            <a:endParaRPr lang="zh-TW" altLang="en-US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50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伯沙撒王为他的一千大臣设摆盛筵，与这一千人对面饮酒。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伯沙撒欢饮之间，吩咐人将他父（或译：祖；下同）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尼布甲尼撒从耶路撒冷殿中所掠的金银器皿拿来，王与大臣、皇后、妃嫔好用这器皿饮酒。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于是他们把耶路撒冷上帝殿库房中所掠的金器皿拿来，王和大臣、皇后、妃嫔就用这器皿饮酒。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他们饮酒，赞美金、银、铜、铁、木、石所造的神。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问题：为何王要用从圣殿掠来的器皿来饮酒？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85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当时，忽有人的指头显出，在王宫与灯台相对的粉墙上写字。王看见写字的指头，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就变了脸色，心意惊惶，腰骨好像脱节，双膝彼此相碰，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大声吩咐将用法术的和迦勒底人并观兆的领进来，对巴比伦的哲士说，谁能读这文字，把讲解告诉我，他必身穿紫袍，项带金链，在我国中位列第三。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于是王的一切哲士都进来，却不能读那文字，也不能把讲解告诉王。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伯沙撒王就甚惊惶，脸色改变，他的大臣也都惊奇。</a:t>
            </a: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90820F-C3C6-4889-994F-A2476F907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775" y="162771"/>
            <a:ext cx="8339278" cy="658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40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A18E53-3F6C-4E92-B20E-EF39FC2F185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08932352"/>
              </p:ext>
            </p:extLst>
          </p:nvPr>
        </p:nvGraphicFramePr>
        <p:xfrm>
          <a:off x="0" y="0"/>
          <a:ext cx="12192001" cy="699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240">
                  <a:extLst>
                    <a:ext uri="{9D8B030D-6E8A-4147-A177-3AD203B41FA5}">
                      <a16:colId xmlns:a16="http://schemas.microsoft.com/office/drawing/2014/main" val="2858229520"/>
                    </a:ext>
                  </a:extLst>
                </a:gridCol>
                <a:gridCol w="2227631">
                  <a:extLst>
                    <a:ext uri="{9D8B030D-6E8A-4147-A177-3AD203B41FA5}">
                      <a16:colId xmlns:a16="http://schemas.microsoft.com/office/drawing/2014/main" val="4078930343"/>
                    </a:ext>
                  </a:extLst>
                </a:gridCol>
                <a:gridCol w="856782">
                  <a:extLst>
                    <a:ext uri="{9D8B030D-6E8A-4147-A177-3AD203B41FA5}">
                      <a16:colId xmlns:a16="http://schemas.microsoft.com/office/drawing/2014/main" val="3919899087"/>
                    </a:ext>
                  </a:extLst>
                </a:gridCol>
                <a:gridCol w="1542207">
                  <a:extLst>
                    <a:ext uri="{9D8B030D-6E8A-4147-A177-3AD203B41FA5}">
                      <a16:colId xmlns:a16="http://schemas.microsoft.com/office/drawing/2014/main" val="991808678"/>
                    </a:ext>
                  </a:extLst>
                </a:gridCol>
                <a:gridCol w="2398989">
                  <a:extLst>
                    <a:ext uri="{9D8B030D-6E8A-4147-A177-3AD203B41FA5}">
                      <a16:colId xmlns:a16="http://schemas.microsoft.com/office/drawing/2014/main" val="1582897583"/>
                    </a:ext>
                  </a:extLst>
                </a:gridCol>
                <a:gridCol w="3367152">
                  <a:extLst>
                    <a:ext uri="{9D8B030D-6E8A-4147-A177-3AD203B41FA5}">
                      <a16:colId xmlns:a16="http://schemas.microsoft.com/office/drawing/2014/main" val="2300753979"/>
                    </a:ext>
                  </a:extLst>
                </a:gridCol>
              </a:tblGrid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被掳至归回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历史书</a:t>
                      </a: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先知书</a:t>
                      </a:r>
                      <a:r>
                        <a:rPr lang="en-CA" sz="1800">
                          <a:effectLst/>
                        </a:rPr>
                        <a:t>6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王朝</a:t>
                      </a:r>
                      <a:r>
                        <a:rPr lang="en-CA" sz="1800">
                          <a:effectLst/>
                        </a:rPr>
                        <a:t>/</a:t>
                      </a:r>
                      <a:r>
                        <a:rPr lang="zh-CN" sz="1800">
                          <a:effectLst/>
                        </a:rPr>
                        <a:t>国王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71593224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第一次被掳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但以理书</a:t>
                      </a:r>
                      <a:r>
                        <a:rPr lang="en-CA" sz="1800">
                          <a:effectLst/>
                        </a:rPr>
                        <a:t>605-536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巴比伦</a:t>
                      </a:r>
                      <a:r>
                        <a:rPr lang="zh-CN" altLang="en-US" sz="1800" dirty="0">
                          <a:effectLst/>
                        </a:rPr>
                        <a:t>（</a:t>
                      </a:r>
                      <a:r>
                        <a:rPr lang="en-US" altLang="zh-CN" sz="1800" dirty="0">
                          <a:effectLst/>
                        </a:rPr>
                        <a:t>BC605-539</a:t>
                      </a:r>
                      <a:r>
                        <a:rPr lang="zh-CN" altLang="en-US" sz="1800" dirty="0">
                          <a:effectLst/>
                        </a:rPr>
                        <a:t>）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349294532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哈巴谷书</a:t>
                      </a:r>
                      <a:r>
                        <a:rPr lang="en-CA" sz="1800">
                          <a:effectLst/>
                        </a:rPr>
                        <a:t>605-587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r>
                        <a:rPr lang="zh-CN" sz="1800" dirty="0">
                          <a:effectLst/>
                        </a:rPr>
                        <a:t>、巴比伦尼布甲尼撒</a:t>
                      </a:r>
                      <a:r>
                        <a:rPr lang="en-CA" sz="1800" dirty="0">
                          <a:effectLst/>
                        </a:rPr>
                        <a:t>605-562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3290080775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第二次被掳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以西结被掳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以西结书</a:t>
                      </a:r>
                      <a:r>
                        <a:rPr lang="en-CA" sz="1800">
                          <a:effectLst/>
                        </a:rPr>
                        <a:t>593-530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、</a:t>
                      </a:r>
                      <a:r>
                        <a:rPr lang="zh-CN" altLang="en-US" sz="1800" dirty="0">
                          <a:effectLst/>
                        </a:rPr>
                        <a:t>以未弥罗达</a:t>
                      </a:r>
                      <a:r>
                        <a:rPr lang="en-US" altLang="zh-CN" sz="1800" dirty="0">
                          <a:effectLst/>
                        </a:rPr>
                        <a:t>562-560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5765646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南国灭、圣殿被毁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、拿波尼度</a:t>
                      </a:r>
                      <a:r>
                        <a:rPr lang="en-CA" sz="1800" dirty="0">
                          <a:effectLst/>
                        </a:rPr>
                        <a:t>5</a:t>
                      </a:r>
                      <a:r>
                        <a:rPr lang="en-US" altLang="zh-CN" sz="1800" dirty="0">
                          <a:effectLst/>
                        </a:rPr>
                        <a:t>5</a:t>
                      </a:r>
                      <a:r>
                        <a:rPr lang="en-CA" sz="1800" dirty="0">
                          <a:effectLst/>
                        </a:rPr>
                        <a:t>6-539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9710398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第四次被掳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基大利被杀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4</a:t>
                      </a:r>
                      <a:r>
                        <a:rPr lang="zh-CN" sz="1800" dirty="0">
                          <a:effectLst/>
                        </a:rPr>
                        <a:t>、伯沙撒</a:t>
                      </a:r>
                      <a:r>
                        <a:rPr lang="en-CA" sz="1800" dirty="0">
                          <a:effectLst/>
                        </a:rPr>
                        <a:t>555-539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39505930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82764770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波斯</a:t>
                      </a:r>
                      <a:r>
                        <a:rPr lang="zh-CN" altLang="en-US" sz="1800" dirty="0">
                          <a:effectLst/>
                        </a:rPr>
                        <a:t>（</a:t>
                      </a:r>
                      <a:r>
                        <a:rPr lang="en-US" altLang="zh-CN" sz="1800" dirty="0">
                          <a:effectLst/>
                        </a:rPr>
                        <a:t>BC539-331</a:t>
                      </a:r>
                      <a:r>
                        <a:rPr lang="zh-CN" altLang="en-US" sz="1800" dirty="0">
                          <a:effectLst/>
                        </a:rPr>
                        <a:t>）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49902959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所罗巴伯回归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53</a:t>
                      </a:r>
                      <a:r>
                        <a:rPr lang="en-US" altLang="zh-CN" sz="1800" dirty="0">
                          <a:effectLst/>
                        </a:rPr>
                        <a:t>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</a:t>
                      </a:r>
                      <a:r>
                        <a:rPr lang="zh-CN" sz="1800">
                          <a:effectLst/>
                        </a:rPr>
                        <a:t>、古列王</a:t>
                      </a:r>
                      <a:r>
                        <a:rPr lang="en-CA" sz="1800">
                          <a:effectLst/>
                        </a:rPr>
                        <a:t>539-530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1535382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哈该书</a:t>
                      </a:r>
                      <a:r>
                        <a:rPr lang="en-CA" sz="1800">
                          <a:effectLst/>
                        </a:rPr>
                        <a:t>520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r>
                        <a:rPr lang="zh-CN" sz="1800">
                          <a:effectLst/>
                        </a:rPr>
                        <a:t>、冈比西斯王</a:t>
                      </a:r>
                      <a:r>
                        <a:rPr lang="en-CA" sz="1800">
                          <a:effectLst/>
                        </a:rPr>
                        <a:t>530-522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126164023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圣殿建成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撒迦利亚书</a:t>
                      </a:r>
                      <a:r>
                        <a:rPr lang="en-CA" sz="1800" dirty="0">
                          <a:effectLst/>
                        </a:rPr>
                        <a:t>520-480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、大利乌王</a:t>
                      </a:r>
                      <a:r>
                        <a:rPr lang="en-CA" sz="1800">
                          <a:effectLst/>
                        </a:rPr>
                        <a:t>522-486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428052026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以斯帖作王后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以斯帖记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</a:t>
                      </a:r>
                      <a:r>
                        <a:rPr lang="zh-CN" sz="1800">
                          <a:effectLst/>
                        </a:rPr>
                        <a:t>、亚哈随鲁王</a:t>
                      </a:r>
                      <a:r>
                        <a:rPr lang="en-CA" sz="1800">
                          <a:effectLst/>
                        </a:rPr>
                        <a:t>486-465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1773783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第二次回归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以斯拉回归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以斯拉记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、亚达薛西王</a:t>
                      </a:r>
                      <a:r>
                        <a:rPr lang="en-CA" sz="1800">
                          <a:effectLst/>
                        </a:rPr>
                        <a:t>465-424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2829681904"/>
                  </a:ext>
                </a:extLst>
              </a:tr>
              <a:tr h="470794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尼希米回归</a:t>
                      </a:r>
                      <a:endParaRPr lang="en-US" sz="1800">
                        <a:effectLst/>
                      </a:endParaRPr>
                    </a:p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重建城墙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445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60763605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玛拉基书</a:t>
                      </a:r>
                      <a:r>
                        <a:rPr lang="en-CA" sz="1800">
                          <a:effectLst/>
                        </a:rPr>
                        <a:t>440-430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val="93494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673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太后（或译：皇后；下同）因王和他大臣所说的话，就进入宴宫，说：「愿王万岁！你心意不要惊惶，脸面不要变色。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在你国中有一人，他里头有圣神的灵，你父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在世的日子，这人心中光明，又有聪明智慧，好像神的智慧。你父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尼布甲尼撒王，就是王的父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，立他为术士、用法术的，和迦勒底人，并观兆的领袖。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在他里头有美好的灵性，又有知识聪明，能圆梦，释谜语，解疑惑。这人名叫但以理，尼布甲尼撒王又称他为伯提沙撒，现在可以召他来，他必解明这意思。」</a:t>
            </a:r>
          </a:p>
        </p:txBody>
      </p:sp>
    </p:spTree>
    <p:extLst>
      <p:ext uri="{BB962C8B-B14F-4D97-AF65-F5344CB8AC3E}">
        <p14:creationId xmlns:p14="http://schemas.microsoft.com/office/powerpoint/2010/main" val="1955862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第五章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指头写字及伯沙撒王（巴比伦）被灭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BC539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岁）；地点：巴比伦王宫。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5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1-12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伯沙撒王设摆宴席时，有指头墙上写字。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13-28	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但以理为王解读指头墙上写字</a:t>
            </a:r>
            <a:r>
              <a:rPr lang="zh-CN" altLang="en-US" sz="32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5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29-31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墙上写字的当夜应验。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820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但以理就被领到王前。王问但以理说：「你是被掳之犹大人中的但以理吗？就是我父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王从犹大掳来的吗？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我听说你里头有神的灵，心中光明，又有聪明和美好的智慧。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现在哲士和用法术的都领到我面前，为叫他们读这文字，把讲解告诉我，无奈他们都不能把讲解说出来。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我听说你善于讲解，能解疑惑；现在你若能读这文字，把讲解告诉我，就必身穿紫袍，项戴金链，在我国中位列第三。」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116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但以理在王面前回答说：「你的赠品可以归你自己，你的赏赐可以归给别人；我却要为王读这文字，把讲解告诉王。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诗篇 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51:10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上帝啊，求你为我造清洁的心，使我里面重新有正直（或译：坚定）的灵。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 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但命令的总归就是爱；这爱是从清洁的心和无亏的良心，无伪的信心生出来的。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6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但以理在王面前回答说：「你的赠品可以归你自己，你的赏赐可以归给别人；我却要为王读这文字，把讲解告诉王。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王啊，至高的上帝曾将国位、大权、荣耀、威严赐与你父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（外祖父）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尼布甲尼撒；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因上帝所赐他的大权，各方、各国、各族的人都在他面前战兢恐惧。他可以随意生杀，随意升降。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但他心高气傲，灵也刚愎，甚至行事狂傲，就被革去王位，夺去荣耀。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498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但他心高气傲，灵也刚愎，甚至行事狂傲，就被革去王位，夺去荣耀。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他被赶出离开世人，他的心变如兽心，与野驴同居，吃草如牛，身被天露滴湿，等他知道至高的上帝在人的国中掌权，凭自己的意旨立人治国。</a:t>
            </a:r>
          </a:p>
        </p:txBody>
      </p:sp>
    </p:spTree>
    <p:extLst>
      <p:ext uri="{BB962C8B-B14F-4D97-AF65-F5344CB8AC3E}">
        <p14:creationId xmlns:p14="http://schemas.microsoft.com/office/powerpoint/2010/main" val="4278495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伯沙撒啊，你是他的儿子（或译：孙子）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（外孙）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，你虽知道这一切，你心仍不自卑，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竟向天上的主自高，使人将他殿中的器皿拿到你面前，你和大臣、皇后、妃嫔用这器皿饮酒。你又赞美那不能看、不能听、无知无识、金、银、铜、铁、木、石所造的神，却没有将荣耀归与那手中有你气息，管理你一切行动的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因此从上帝那里显出指头来写这文字。</a:t>
            </a:r>
          </a:p>
        </p:txBody>
      </p:sp>
    </p:spTree>
    <p:extLst>
      <p:ext uri="{BB962C8B-B14F-4D97-AF65-F5344CB8AC3E}">
        <p14:creationId xmlns:p14="http://schemas.microsoft.com/office/powerpoint/2010/main" val="1963077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「所写的文字是：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弥尼，弥尼，提客勒，乌法珥新。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讲解是这样：弥尼，就是上帝已经数算你国的年日到此完毕。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提客勒，就是你被称在天平里，显出你的亏欠。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毗勒斯（与乌法珥新同义），就是你的国分裂，归与玛代人和波斯人。」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问题：我们有从自己的先人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国家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圣经历史中学到功课吗？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今天，你我是否觉得已有“墙上手迹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世间迹象”？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4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第五章	</a:t>
            </a:r>
            <a:r>
              <a:rPr lang="zh-CN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指头写字及伯沙撒王（巴比伦）被灭</a:t>
            </a:r>
            <a:r>
              <a:rPr lang="zh-CN" altLang="en-US" sz="32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CN" altLang="en-US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时间：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BC539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（但以理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81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岁）；地点：巴比伦王宫。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5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1-12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伯沙撒王设摆宴席时，有指头墙上写字。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	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13-28	</a:t>
            </a:r>
            <a:r>
              <a:rPr lang="zh-CN" altLang="en-US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但以理为王解读指头墙上写字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5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29-31	</a:t>
            </a:r>
            <a:r>
              <a:rPr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墙上写字的当夜应验。</a:t>
            </a:r>
            <a:endParaRPr lang="en-US" altLang="zh-CN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512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伯沙撒下令，人就把紫袍给但以理穿上，把金链给他戴在颈项上，又传令使他在国中位列第三。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当夜，迦勒底王伯沙撒被杀。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米底亚人大利乌年六十二岁，取了迦勒底国。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6:28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如此，这但以理，当大利乌王在位的时候和波斯王古列在位的时候，大享亨通。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马太福音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 24:3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耶稣在橄榄山上坐着，门徒暗暗地来说：「请告诉我们，甚么时候有这些事？你降临和世界的末了有甚么预兆呢？」</a:t>
            </a:r>
            <a:endParaRPr lang="zh-TW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549" y="0"/>
            <a:ext cx="12192000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、王的狂妄与无知。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、上帝的超越与主权。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、但以理的美好服事。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日：第九章。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16169</TotalTime>
  <Words>2921</Words>
  <Application>Microsoft Office PowerPoint</Application>
  <PresentationFormat>Widescreen</PresentationFormat>
  <Paragraphs>244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2021-04-16T18:38:24Z</dcterms:modified>
</cp:coreProperties>
</file>