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9" r:id="rId2"/>
  </p:sldMasterIdLst>
  <p:notesMasterIdLst>
    <p:notesMasterId r:id="rId47"/>
  </p:notesMasterIdLst>
  <p:sldIdLst>
    <p:sldId id="969" r:id="rId3"/>
    <p:sldId id="1110" r:id="rId4"/>
    <p:sldId id="1160" r:id="rId5"/>
    <p:sldId id="1096" r:id="rId6"/>
    <p:sldId id="1109" r:id="rId7"/>
    <p:sldId id="1161" r:id="rId8"/>
    <p:sldId id="1080" r:id="rId9"/>
    <p:sldId id="1164" r:id="rId10"/>
    <p:sldId id="1162" r:id="rId11"/>
    <p:sldId id="1167" r:id="rId12"/>
    <p:sldId id="1166" r:id="rId13"/>
    <p:sldId id="1163" r:id="rId14"/>
    <p:sldId id="1165" r:id="rId15"/>
    <p:sldId id="1099" r:id="rId16"/>
    <p:sldId id="1168" r:id="rId17"/>
    <p:sldId id="1129" r:id="rId18"/>
    <p:sldId id="1156" r:id="rId19"/>
    <p:sldId id="1169" r:id="rId20"/>
    <p:sldId id="1170" r:id="rId21"/>
    <p:sldId id="1128" r:id="rId22"/>
    <p:sldId id="1137" r:id="rId23"/>
    <p:sldId id="1145" r:id="rId24"/>
    <p:sldId id="1143" r:id="rId25"/>
    <p:sldId id="1158" r:id="rId26"/>
    <p:sldId id="1178" r:id="rId27"/>
    <p:sldId id="1159" r:id="rId28"/>
    <p:sldId id="1142" r:id="rId29"/>
    <p:sldId id="1171" r:id="rId30"/>
    <p:sldId id="1172" r:id="rId31"/>
    <p:sldId id="1105" r:id="rId32"/>
    <p:sldId id="1177" r:id="rId33"/>
    <p:sldId id="1106" r:id="rId34"/>
    <p:sldId id="1175" r:id="rId35"/>
    <p:sldId id="1176" r:id="rId36"/>
    <p:sldId id="1147" r:id="rId37"/>
    <p:sldId id="1130" r:id="rId38"/>
    <p:sldId id="1179" r:id="rId39"/>
    <p:sldId id="1173" r:id="rId40"/>
    <p:sldId id="1174" r:id="rId41"/>
    <p:sldId id="1153" r:id="rId42"/>
    <p:sldId id="1180" r:id="rId43"/>
    <p:sldId id="1154" r:id="rId44"/>
    <p:sldId id="1139" r:id="rId45"/>
    <p:sldId id="1181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673CEB-1CDB-4929-B109-420B8FD09789}" v="236" dt="2021-04-10T04:03:09.7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60"/>
  </p:normalViewPr>
  <p:slideViewPr>
    <p:cSldViewPr snapToGrid="0">
      <p:cViewPr varScale="1">
        <p:scale>
          <a:sx n="81" d="100"/>
          <a:sy n="81" d="100"/>
        </p:scale>
        <p:origin x="73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microsoft.com/office/2015/10/relationships/revisionInfo" Target="revisionInfo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7E673CEB-1CDB-4929-B109-420B8FD09789}"/>
    <pc:docChg chg="undo redo custSel addSld delSld modSld sldOrd">
      <pc:chgData name="Chunping Xu" userId="a5962ba47313b1f5" providerId="LiveId" clId="{7E673CEB-1CDB-4929-B109-420B8FD09789}" dt="2021-04-10T04:03:09.717" v="1001"/>
      <pc:docMkLst>
        <pc:docMk/>
      </pc:docMkLst>
      <pc:sldChg chg="addSp delSp modSp mod setBg delDesignElem">
        <pc:chgData name="Chunping Xu" userId="a5962ba47313b1f5" providerId="LiveId" clId="{7E673CEB-1CDB-4929-B109-420B8FD09789}" dt="2021-04-06T23:02:00.725" v="42" actId="2711"/>
        <pc:sldMkLst>
          <pc:docMk/>
          <pc:sldMk cId="3941184548" sldId="969"/>
        </pc:sldMkLst>
        <pc:spChg chg="add del">
          <ac:chgData name="Chunping Xu" userId="a5962ba47313b1f5" providerId="LiveId" clId="{7E673CEB-1CDB-4929-B109-420B8FD09789}" dt="2021-04-06T22:57:15.228" v="23"/>
          <ac:spMkLst>
            <pc:docMk/>
            <pc:sldMk cId="3941184548" sldId="969"/>
            <ac:spMk id="126" creationId="{3EE6EA0B-C562-460F-AF05-4E9EAEAD635D}"/>
          </ac:spMkLst>
        </pc:spChg>
        <pc:spChg chg="add del">
          <ac:chgData name="Chunping Xu" userId="a5962ba47313b1f5" providerId="LiveId" clId="{7E673CEB-1CDB-4929-B109-420B8FD09789}" dt="2021-04-06T22:58:10.376" v="31" actId="26606"/>
          <ac:spMkLst>
            <pc:docMk/>
            <pc:sldMk cId="3941184548" sldId="969"/>
            <ac:spMk id="128" creationId="{F3BDD110-869E-4A8C-9250-C7AE5C840842}"/>
          </ac:spMkLst>
        </pc:spChg>
        <pc:spChg chg="mod">
          <ac:chgData name="Chunping Xu" userId="a5962ba47313b1f5" providerId="LiveId" clId="{7E673CEB-1CDB-4929-B109-420B8FD09789}" dt="2021-04-06T23:02:00.725" v="42" actId="2711"/>
          <ac:spMkLst>
            <pc:docMk/>
            <pc:sldMk cId="3941184548" sldId="969"/>
            <ac:spMk id="441" creationId="{00000000-0000-0000-0000-000000000000}"/>
          </ac:spMkLst>
        </pc:spChg>
        <pc:spChg chg="add del">
          <ac:chgData name="Chunping Xu" userId="a5962ba47313b1f5" providerId="LiveId" clId="{7E673CEB-1CDB-4929-B109-420B8FD09789}" dt="2021-04-06T22:58:10.376" v="31" actId="26606"/>
          <ac:spMkLst>
            <pc:docMk/>
            <pc:sldMk cId="3941184548" sldId="969"/>
            <ac:spMk id="443" creationId="{AC224410-FF86-4FBB-A05E-61232D4B1368}"/>
          </ac:spMkLst>
        </pc:spChg>
      </pc:sldChg>
      <pc:sldChg chg="modSp mod">
        <pc:chgData name="Chunping Xu" userId="a5962ba47313b1f5" providerId="LiveId" clId="{7E673CEB-1CDB-4929-B109-420B8FD09789}" dt="2021-04-07T00:00:49.789" v="374" actId="207"/>
        <pc:sldMkLst>
          <pc:docMk/>
          <pc:sldMk cId="3860881813" sldId="1080"/>
        </pc:sldMkLst>
        <pc:spChg chg="mod">
          <ac:chgData name="Chunping Xu" userId="a5962ba47313b1f5" providerId="LiveId" clId="{7E673CEB-1CDB-4929-B109-420B8FD09789}" dt="2021-04-07T00:00:49.789" v="374" actId="20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6T23:21:40.562" v="211" actId="207"/>
        <pc:sldMkLst>
          <pc:docMk/>
          <pc:sldMk cId="1366031471" sldId="1096"/>
        </pc:sldMkLst>
        <pc:spChg chg="mod">
          <ac:chgData name="Chunping Xu" userId="a5962ba47313b1f5" providerId="LiveId" clId="{7E673CEB-1CDB-4929-B109-420B8FD09789}" dt="2021-04-06T23:21:40.562" v="211" actId="207"/>
          <ac:spMkLst>
            <pc:docMk/>
            <pc:sldMk cId="1366031471" sldId="109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04:42.663" v="379"/>
        <pc:sldMkLst>
          <pc:docMk/>
          <pc:sldMk cId="3547631624" sldId="1099"/>
        </pc:sldMkLst>
        <pc:spChg chg="mod">
          <ac:chgData name="Chunping Xu" userId="a5962ba47313b1f5" providerId="LiveId" clId="{7E673CEB-1CDB-4929-B109-420B8FD09789}" dt="2021-04-07T00:04:42.663" v="379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0:31.294" v="430"/>
        <pc:sldMkLst>
          <pc:docMk/>
          <pc:sldMk cId="829457335" sldId="1105"/>
        </pc:sldMkLst>
        <pc:spChg chg="mod">
          <ac:chgData name="Chunping Xu" userId="a5962ba47313b1f5" providerId="LiveId" clId="{7E673CEB-1CDB-4929-B109-420B8FD09789}" dt="2021-04-07T02:20:31.294" v="430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5:49.569" v="442"/>
        <pc:sldMkLst>
          <pc:docMk/>
          <pc:sldMk cId="2525696250" sldId="1106"/>
        </pc:sldMkLst>
        <pc:spChg chg="mod">
          <ac:chgData name="Chunping Xu" userId="a5962ba47313b1f5" providerId="LiveId" clId="{7E673CEB-1CDB-4929-B109-420B8FD09789}" dt="2021-04-07T02:25:49.569" v="442"/>
          <ac:spMkLst>
            <pc:docMk/>
            <pc:sldMk cId="2525696250" sldId="110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03:49:39.205" v="527"/>
        <pc:sldMkLst>
          <pc:docMk/>
          <pc:sldMk cId="3443673820" sldId="1109"/>
        </pc:sldMkLst>
        <pc:graphicFrameChg chg="mod modGraphic">
          <ac:chgData name="Chunping Xu" userId="a5962ba47313b1f5" providerId="LiveId" clId="{7E673CEB-1CDB-4929-B109-420B8FD09789}" dt="2021-04-07T03:49:39.205" v="527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modSp mod">
        <pc:chgData name="Chunping Xu" userId="a5962ba47313b1f5" providerId="LiveId" clId="{7E673CEB-1CDB-4929-B109-420B8FD09789}" dt="2021-04-08T05:43:54.388" v="570"/>
        <pc:sldMkLst>
          <pc:docMk/>
          <pc:sldMk cId="3128841211" sldId="1110"/>
        </pc:sldMkLst>
        <pc:spChg chg="mod">
          <ac:chgData name="Chunping Xu" userId="a5962ba47313b1f5" providerId="LiveId" clId="{7E673CEB-1CDB-4929-B109-420B8FD09789}" dt="2021-04-06T22:58:09.516" v="30"/>
          <ac:spMkLst>
            <pc:docMk/>
            <pc:sldMk cId="3128841211" sldId="1110"/>
            <ac:spMk id="2" creationId="{B987F394-D31D-439D-8AD8-3F7A2DD025E2}"/>
          </ac:spMkLst>
        </pc:spChg>
        <pc:graphicFrameChg chg="mod modGraphic">
          <ac:chgData name="Chunping Xu" userId="a5962ba47313b1f5" providerId="LiveId" clId="{7E673CEB-1CDB-4929-B109-420B8FD09789}" dt="2021-04-08T05:43:54.388" v="570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del mod">
        <pc:chgData name="Chunping Xu" userId="a5962ba47313b1f5" providerId="LiveId" clId="{7E673CEB-1CDB-4929-B109-420B8FD09789}" dt="2021-04-07T04:50:17.586" v="530" actId="47"/>
        <pc:sldMkLst>
          <pc:docMk/>
          <pc:sldMk cId="93574944" sldId="1114"/>
        </pc:sldMkLst>
        <pc:spChg chg="mod">
          <ac:chgData name="Chunping Xu" userId="a5962ba47313b1f5" providerId="LiveId" clId="{7E673CEB-1CDB-4929-B109-420B8FD09789}" dt="2021-04-06T23:11:09.647" v="149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6T23:27:05.570" v="226" actId="47"/>
        <pc:sldMkLst>
          <pc:docMk/>
          <pc:sldMk cId="2466762688" sldId="1127"/>
        </pc:sldMkLst>
      </pc:sldChg>
      <pc:sldChg chg="modSp modAnim">
        <pc:chgData name="Chunping Xu" userId="a5962ba47313b1f5" providerId="LiveId" clId="{7E673CEB-1CDB-4929-B109-420B8FD09789}" dt="2021-04-07T00:12:37.885" v="408"/>
        <pc:sldMkLst>
          <pc:docMk/>
          <pc:sldMk cId="1963077570" sldId="1128"/>
        </pc:sldMkLst>
        <pc:spChg chg="mod">
          <ac:chgData name="Chunping Xu" userId="a5962ba47313b1f5" providerId="LiveId" clId="{7E673CEB-1CDB-4929-B109-420B8FD09789}" dt="2021-04-07T00:12:37.885" v="408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08:40.726" v="386"/>
        <pc:sldMkLst>
          <pc:docMk/>
          <pc:sldMk cId="2915100857" sldId="1129"/>
        </pc:sldMkLst>
        <pc:spChg chg="mod">
          <ac:chgData name="Chunping Xu" userId="a5962ba47313b1f5" providerId="LiveId" clId="{7E673CEB-1CDB-4929-B109-420B8FD09789}" dt="2021-04-07T00:08:40.726" v="386"/>
          <ac:spMkLst>
            <pc:docMk/>
            <pc:sldMk cId="2915100857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8T06:13:25.198" v="581" actId="20577"/>
        <pc:sldMkLst>
          <pc:docMk/>
          <pc:sldMk cId="932149622" sldId="1130"/>
        </pc:sldMkLst>
        <pc:spChg chg="mod">
          <ac:chgData name="Chunping Xu" userId="a5962ba47313b1f5" providerId="LiveId" clId="{7E673CEB-1CDB-4929-B109-420B8FD09789}" dt="2021-04-08T06:13:25.198" v="581" actId="20577"/>
          <ac:spMkLst>
            <pc:docMk/>
            <pc:sldMk cId="932149622" sldId="1130"/>
            <ac:spMk id="160782" creationId="{BDFD54D5-728E-4DE0-B8CD-BB0D37C84E5C}"/>
          </ac:spMkLst>
        </pc:spChg>
      </pc:sldChg>
      <pc:sldChg chg="modSp del mod">
        <pc:chgData name="Chunping Xu" userId="a5962ba47313b1f5" providerId="LiveId" clId="{7E673CEB-1CDB-4929-B109-420B8FD09789}" dt="2021-04-07T02:29:57.300" v="467" actId="47"/>
        <pc:sldMkLst>
          <pc:docMk/>
          <pc:sldMk cId="2654228899" sldId="1135"/>
        </pc:sldMkLst>
        <pc:spChg chg="mod">
          <ac:chgData name="Chunping Xu" userId="a5962ba47313b1f5" providerId="LiveId" clId="{7E673CEB-1CDB-4929-B109-420B8FD09789}" dt="2021-04-07T02:27:47.950" v="451"/>
          <ac:spMkLst>
            <pc:docMk/>
            <pc:sldMk cId="2654228899" sldId="113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13:07.206" v="412"/>
        <pc:sldMkLst>
          <pc:docMk/>
          <pc:sldMk cId="970242031" sldId="1137"/>
        </pc:sldMkLst>
        <pc:spChg chg="mod">
          <ac:chgData name="Chunping Xu" userId="a5962ba47313b1f5" providerId="LiveId" clId="{7E673CEB-1CDB-4929-B109-420B8FD09789}" dt="2021-04-07T00:13:07.206" v="412"/>
          <ac:spMkLst>
            <pc:docMk/>
            <pc:sldMk cId="970242031" sldId="1137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7E673CEB-1CDB-4929-B109-420B8FD09789}" dt="2021-04-09T22:51:15.899" v="929"/>
        <pc:sldMkLst>
          <pc:docMk/>
          <pc:sldMk cId="1742232189" sldId="1139"/>
        </pc:sldMkLst>
        <pc:spChg chg="mod">
          <ac:chgData name="Chunping Xu" userId="a5962ba47313b1f5" providerId="LiveId" clId="{7E673CEB-1CDB-4929-B109-420B8FD09789}" dt="2021-04-09T22:50:54.224" v="927" actId="207"/>
          <ac:spMkLst>
            <pc:docMk/>
            <pc:sldMk cId="1742232189" sldId="1139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6T23:19:39.788" v="206" actId="47"/>
        <pc:sldMkLst>
          <pc:docMk/>
          <pc:sldMk cId="477026868" sldId="1140"/>
        </pc:sldMkLst>
      </pc:sldChg>
      <pc:sldChg chg="del">
        <pc:chgData name="Chunping Xu" userId="a5962ba47313b1f5" providerId="LiveId" clId="{7E673CEB-1CDB-4929-B109-420B8FD09789}" dt="2021-04-07T00:12:43.493" v="409" actId="47"/>
        <pc:sldMkLst>
          <pc:docMk/>
          <pc:sldMk cId="1652251790" sldId="1141"/>
        </pc:sldMkLst>
      </pc:sldChg>
      <pc:sldChg chg="modSp mod">
        <pc:chgData name="Chunping Xu" userId="a5962ba47313b1f5" providerId="LiveId" clId="{7E673CEB-1CDB-4929-B109-420B8FD09789}" dt="2021-04-07T02:19:59.573" v="427" actId="207"/>
        <pc:sldMkLst>
          <pc:docMk/>
          <pc:sldMk cId="1962407467" sldId="1142"/>
        </pc:sldMkLst>
        <pc:spChg chg="mod">
          <ac:chgData name="Chunping Xu" userId="a5962ba47313b1f5" providerId="LiveId" clId="{7E673CEB-1CDB-4929-B109-420B8FD09789}" dt="2021-04-07T02:19:59.573" v="427" actId="207"/>
          <ac:spMkLst>
            <pc:docMk/>
            <pc:sldMk cId="1962407467" sldId="114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14:06.198" v="418"/>
        <pc:sldMkLst>
          <pc:docMk/>
          <pc:sldMk cId="1073509388" sldId="1143"/>
        </pc:sldMkLst>
        <pc:spChg chg="mod">
          <ac:chgData name="Chunping Xu" userId="a5962ba47313b1f5" providerId="LiveId" clId="{7E673CEB-1CDB-4929-B109-420B8FD09789}" dt="2021-04-07T00:14:06.198" v="418"/>
          <ac:spMkLst>
            <pc:docMk/>
            <pc:sldMk cId="1073509388" sldId="1143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1209245989" sldId="1144"/>
        </pc:sldMkLst>
      </pc:sldChg>
      <pc:sldChg chg="modSp mod">
        <pc:chgData name="Chunping Xu" userId="a5962ba47313b1f5" providerId="LiveId" clId="{7E673CEB-1CDB-4929-B109-420B8FD09789}" dt="2021-04-07T00:13:51.944" v="415"/>
        <pc:sldMkLst>
          <pc:docMk/>
          <pc:sldMk cId="3992666403" sldId="1145"/>
        </pc:sldMkLst>
        <pc:spChg chg="mod">
          <ac:chgData name="Chunping Xu" userId="a5962ba47313b1f5" providerId="LiveId" clId="{7E673CEB-1CDB-4929-B109-420B8FD09789}" dt="2021-04-07T00:13:51.944" v="415"/>
          <ac:spMkLst>
            <pc:docMk/>
            <pc:sldMk cId="3992666403" sldId="114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6:16.411" v="445"/>
        <pc:sldMkLst>
          <pc:docMk/>
          <pc:sldMk cId="593554853" sldId="1147"/>
        </pc:sldMkLst>
        <pc:spChg chg="mod">
          <ac:chgData name="Chunping Xu" userId="a5962ba47313b1f5" providerId="LiveId" clId="{7E673CEB-1CDB-4929-B109-420B8FD09789}" dt="2021-04-07T02:26:16.411" v="445"/>
          <ac:spMkLst>
            <pc:docMk/>
            <pc:sldMk cId="593554853" sldId="1147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7T00:12:09.564" v="405" actId="47"/>
        <pc:sldMkLst>
          <pc:docMk/>
          <pc:sldMk cId="1575846724" sldId="1149"/>
        </pc:sldMkLst>
      </pc:sldChg>
      <pc:sldChg chg="modSp del">
        <pc:chgData name="Chunping Xu" userId="a5962ba47313b1f5" providerId="LiveId" clId="{7E673CEB-1CDB-4929-B109-420B8FD09789}" dt="2021-04-06T23:18:45.186" v="203" actId="47"/>
        <pc:sldMkLst>
          <pc:docMk/>
          <pc:sldMk cId="2474814433" sldId="1150"/>
        </pc:sldMkLst>
        <pc:spChg chg="mod">
          <ac:chgData name="Chunping Xu" userId="a5962ba47313b1f5" providerId="LiveId" clId="{7E673CEB-1CDB-4929-B109-420B8FD09789}" dt="2021-04-06T22:58:09.516" v="30"/>
          <ac:spMkLst>
            <pc:docMk/>
            <pc:sldMk cId="2474814433" sldId="1150"/>
            <ac:spMk id="2" creationId="{D7EB2CB9-EC5C-4A82-806F-F691EB5097F7}"/>
          </ac:spMkLst>
        </pc:spChg>
        <pc:spChg chg="mod">
          <ac:chgData name="Chunping Xu" userId="a5962ba47313b1f5" providerId="LiveId" clId="{7E673CEB-1CDB-4929-B109-420B8FD09789}" dt="2021-04-06T22:58:09.516" v="30"/>
          <ac:spMkLst>
            <pc:docMk/>
            <pc:sldMk cId="2474814433" sldId="1150"/>
            <ac:spMk id="3" creationId="{F4FF58AD-75F2-41BB-A8D6-CBE3FA7BB7E4}"/>
          </ac:spMkLst>
        </pc:spChg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3708712618" sldId="1151"/>
        </pc:sldMkLst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999456425" sldId="1152"/>
        </pc:sldMkLst>
      </pc:sldChg>
      <pc:sldChg chg="modSp mod">
        <pc:chgData name="Chunping Xu" userId="a5962ba47313b1f5" providerId="LiveId" clId="{7E673CEB-1CDB-4929-B109-420B8FD09789}" dt="2021-04-07T02:31:30.881" v="475" actId="20577"/>
        <pc:sldMkLst>
          <pc:docMk/>
          <pc:sldMk cId="985881873" sldId="1153"/>
        </pc:sldMkLst>
        <pc:spChg chg="mod">
          <ac:chgData name="Chunping Xu" userId="a5962ba47313b1f5" providerId="LiveId" clId="{7E673CEB-1CDB-4929-B109-420B8FD09789}" dt="2021-04-07T02:31:30.881" v="475" actId="20577"/>
          <ac:spMkLst>
            <pc:docMk/>
            <pc:sldMk cId="985881873" sldId="1153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7E673CEB-1CDB-4929-B109-420B8FD09789}" dt="2021-04-09T22:51:31.079" v="931"/>
        <pc:sldMkLst>
          <pc:docMk/>
          <pc:sldMk cId="3595429382" sldId="1154"/>
        </pc:sldMkLst>
        <pc:spChg chg="mod">
          <ac:chgData name="Chunping Xu" userId="a5962ba47313b1f5" providerId="LiveId" clId="{7E673CEB-1CDB-4929-B109-420B8FD09789}" dt="2021-04-09T22:40:37.706" v="599" actId="207"/>
          <ac:spMkLst>
            <pc:docMk/>
            <pc:sldMk cId="3595429382" sldId="1154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8T06:15:21.051" v="590" actId="47"/>
        <pc:sldMkLst>
          <pc:docMk/>
          <pc:sldMk cId="3557440077" sldId="1155"/>
        </pc:sldMkLst>
      </pc:sldChg>
      <pc:sldChg chg="modSp mod">
        <pc:chgData name="Chunping Xu" userId="a5962ba47313b1f5" providerId="LiveId" clId="{7E673CEB-1CDB-4929-B109-420B8FD09789}" dt="2021-04-07T00:11:00.719" v="399" actId="20577"/>
        <pc:sldMkLst>
          <pc:docMk/>
          <pc:sldMk cId="1907116182" sldId="1156"/>
        </pc:sldMkLst>
        <pc:spChg chg="mod">
          <ac:chgData name="Chunping Xu" userId="a5962ba47313b1f5" providerId="LiveId" clId="{7E673CEB-1CDB-4929-B109-420B8FD09789}" dt="2021-04-07T00:11:00.719" v="399" actId="20577"/>
          <ac:spMkLst>
            <pc:docMk/>
            <pc:sldMk cId="1907116182" sldId="115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7E673CEB-1CDB-4929-B109-420B8FD09789}" dt="2021-04-06T23:18:45.186" v="203" actId="47"/>
        <pc:sldMkLst>
          <pc:docMk/>
          <pc:sldMk cId="446679705" sldId="1157"/>
        </pc:sldMkLst>
        <pc:spChg chg="mod">
          <ac:chgData name="Chunping Xu" userId="a5962ba47313b1f5" providerId="LiveId" clId="{7E673CEB-1CDB-4929-B109-420B8FD09789}" dt="2021-04-06T23:17:14.484" v="201"/>
          <ac:spMkLst>
            <pc:docMk/>
            <pc:sldMk cId="446679705" sldId="1157"/>
            <ac:spMk id="160782" creationId="{BDFD54D5-728E-4DE0-B8CD-BB0D37C84E5C}"/>
          </ac:spMkLst>
        </pc:spChg>
      </pc:sldChg>
      <pc:sldChg chg="add ord">
        <pc:chgData name="Chunping Xu" userId="a5962ba47313b1f5" providerId="LiveId" clId="{7E673CEB-1CDB-4929-B109-420B8FD09789}" dt="2021-04-07T02:18:17.801" v="420"/>
        <pc:sldMkLst>
          <pc:docMk/>
          <pc:sldMk cId="3042361469" sldId="1158"/>
        </pc:sldMkLst>
      </pc:sldChg>
      <pc:sldChg chg="add ord">
        <pc:chgData name="Chunping Xu" userId="a5962ba47313b1f5" providerId="LiveId" clId="{7E673CEB-1CDB-4929-B109-420B8FD09789}" dt="2021-04-07T02:18:17.801" v="420"/>
        <pc:sldMkLst>
          <pc:docMk/>
          <pc:sldMk cId="818231898" sldId="1159"/>
        </pc:sldMkLst>
      </pc:sldChg>
      <pc:sldChg chg="modSp add del mod">
        <pc:chgData name="Chunping Xu" userId="a5962ba47313b1f5" providerId="LiveId" clId="{7E673CEB-1CDB-4929-B109-420B8FD09789}" dt="2021-04-08T05:43:37.893" v="557"/>
        <pc:sldMkLst>
          <pc:docMk/>
          <pc:sldMk cId="2534022449" sldId="1160"/>
        </pc:sldMkLst>
        <pc:spChg chg="mod">
          <ac:chgData name="Chunping Xu" userId="a5962ba47313b1f5" providerId="LiveId" clId="{7E673CEB-1CDB-4929-B109-420B8FD09789}" dt="2021-04-08T05:43:37.893" v="557"/>
          <ac:spMkLst>
            <pc:docMk/>
            <pc:sldMk cId="2534022449" sldId="1160"/>
            <ac:spMk id="160782" creationId="{BDFD54D5-728E-4DE0-B8CD-BB0D37C84E5C}"/>
          </ac:spMkLst>
        </pc:spChg>
      </pc:sldChg>
      <pc:sldChg chg="addSp delSp modSp new mod setBg">
        <pc:chgData name="Chunping Xu" userId="a5962ba47313b1f5" providerId="LiveId" clId="{7E673CEB-1CDB-4929-B109-420B8FD09789}" dt="2021-04-06T23:26:54.244" v="225" actId="26606"/>
        <pc:sldMkLst>
          <pc:docMk/>
          <pc:sldMk cId="931020596" sldId="1161"/>
        </pc:sldMkLst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4" creationId="{E24F7045-1B8B-4422-9330-0BC8BF6065E3}"/>
          </ac:spMkLst>
        </pc:spChg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5" creationId="{7ED0B3BD-E968-4364-878A-47D3A6AEF099}"/>
          </ac:spMkLst>
        </pc:spChg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6" creationId="{C8E5BCBF-E5D0-444B-A584-4A5FF79F9D7E}"/>
          </ac:spMkLst>
        </pc:spChg>
        <pc:spChg chg="add del">
          <ac:chgData name="Chunping Xu" userId="a5962ba47313b1f5" providerId="LiveId" clId="{7E673CEB-1CDB-4929-B109-420B8FD09789}" dt="2021-04-06T23:25:51.575" v="215" actId="26606"/>
          <ac:spMkLst>
            <pc:docMk/>
            <pc:sldMk cId="931020596" sldId="1161"/>
            <ac:spMk id="7" creationId="{3385F975-4404-4237-86DB-4C018161DDD3}"/>
          </ac:spMkLst>
        </pc:spChg>
        <pc:spChg chg="add del">
          <ac:chgData name="Chunping Xu" userId="a5962ba47313b1f5" providerId="LiveId" clId="{7E673CEB-1CDB-4929-B109-420B8FD09789}" dt="2021-04-06T23:26:49.056" v="222" actId="26606"/>
          <ac:spMkLst>
            <pc:docMk/>
            <pc:sldMk cId="931020596" sldId="1161"/>
            <ac:spMk id="8" creationId="{D64A12F0-8158-4372-9761-AD0A6ED30C2E}"/>
          </ac:spMkLst>
        </pc:spChg>
        <pc:spChg chg="add del">
          <ac:chgData name="Chunping Xu" userId="a5962ba47313b1f5" providerId="LiveId" clId="{7E673CEB-1CDB-4929-B109-420B8FD09789}" dt="2021-04-06T23:25:51.575" v="215" actId="26606"/>
          <ac:spMkLst>
            <pc:docMk/>
            <pc:sldMk cId="931020596" sldId="1161"/>
            <ac:spMk id="9" creationId="{DCAE6285-6D7E-42D2-8A66-CDA633FB9EE8}"/>
          </ac:spMkLst>
        </pc:spChg>
        <pc:spChg chg="add del">
          <ac:chgData name="Chunping Xu" userId="a5962ba47313b1f5" providerId="LiveId" clId="{7E673CEB-1CDB-4929-B109-420B8FD09789}" dt="2021-04-06T23:26:54.242" v="224" actId="26606"/>
          <ac:spMkLst>
            <pc:docMk/>
            <pc:sldMk cId="931020596" sldId="1161"/>
            <ac:spMk id="13" creationId="{E1B06D72-EEA4-4E56-9D5E-96440C15A1D9}"/>
          </ac:spMkLst>
        </pc:spChg>
        <pc:spChg chg="add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15" creationId="{D64A12F0-8158-4372-9761-AD0A6ED30C2E}"/>
          </ac:spMkLst>
        </pc:spChg>
        <pc:picChg chg="add mod">
          <ac:chgData name="Chunping Xu" userId="a5962ba47313b1f5" providerId="LiveId" clId="{7E673CEB-1CDB-4929-B109-420B8FD09789}" dt="2021-04-06T23:26:54.244" v="225" actId="26606"/>
          <ac:picMkLst>
            <pc:docMk/>
            <pc:sldMk cId="931020596" sldId="1161"/>
            <ac:picMk id="2" creationId="{6F75671A-34EC-4FF5-918D-CC9F68B5E9E2}"/>
          </ac:picMkLst>
        </pc:picChg>
        <pc:picChg chg="add del">
          <ac:chgData name="Chunping Xu" userId="a5962ba47313b1f5" providerId="LiveId" clId="{7E673CEB-1CDB-4929-B109-420B8FD09789}" dt="2021-04-06T23:26:54.242" v="224" actId="26606"/>
          <ac:picMkLst>
            <pc:docMk/>
            <pc:sldMk cId="931020596" sldId="1161"/>
            <ac:picMk id="10" creationId="{97EEB557-E045-4967-91EE-5412EB4FABEC}"/>
          </ac:picMkLst>
        </pc:picChg>
        <pc:picChg chg="add del">
          <ac:chgData name="Chunping Xu" userId="a5962ba47313b1f5" providerId="LiveId" clId="{7E673CEB-1CDB-4929-B109-420B8FD09789}" dt="2021-04-06T23:25:57.410" v="217" actId="26606"/>
          <ac:picMkLst>
            <pc:docMk/>
            <pc:sldMk cId="931020596" sldId="1161"/>
            <ac:picMk id="11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7T00:01:02.426" v="375" actId="207"/>
        <pc:sldMkLst>
          <pc:docMk/>
          <pc:sldMk cId="1955862753" sldId="1162"/>
        </pc:sldMkLst>
        <pc:spChg chg="mod">
          <ac:chgData name="Chunping Xu" userId="a5962ba47313b1f5" providerId="LiveId" clId="{7E673CEB-1CDB-4929-B109-420B8FD09789}" dt="2021-04-07T00:01:02.426" v="375" actId="207"/>
          <ac:spMkLst>
            <pc:docMk/>
            <pc:sldMk cId="1955862753" sldId="1162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7E673CEB-1CDB-4929-B109-420B8FD09789}" dt="2021-04-07T00:01:07.736" v="376" actId="207"/>
        <pc:sldMkLst>
          <pc:docMk/>
          <pc:sldMk cId="3318476098" sldId="1163"/>
        </pc:sldMkLst>
        <pc:spChg chg="mod">
          <ac:chgData name="Chunping Xu" userId="a5962ba47313b1f5" providerId="LiveId" clId="{7E673CEB-1CDB-4929-B109-420B8FD09789}" dt="2021-04-07T00:01:07.736" v="376" actId="207"/>
          <ac:spMkLst>
            <pc:docMk/>
            <pc:sldMk cId="3318476098" sldId="1163"/>
            <ac:spMk id="160782" creationId="{BDFD54D5-728E-4DE0-B8CD-BB0D37C84E5C}"/>
          </ac:spMkLst>
        </pc:spChg>
      </pc:sldChg>
      <pc:sldChg chg="add">
        <pc:chgData name="Chunping Xu" userId="a5962ba47313b1f5" providerId="LiveId" clId="{7E673CEB-1CDB-4929-B109-420B8FD09789}" dt="2021-04-06T23:46:50.728" v="234"/>
        <pc:sldMkLst>
          <pc:docMk/>
          <pc:sldMk cId="840608766" sldId="1164"/>
        </pc:sldMkLst>
      </pc:sldChg>
      <pc:sldChg chg="addSp modSp new mod ord setBg">
        <pc:chgData name="Chunping Xu" userId="a5962ba47313b1f5" providerId="LiveId" clId="{7E673CEB-1CDB-4929-B109-420B8FD09789}" dt="2021-04-06T23:48:47.705" v="249" actId="20578"/>
        <pc:sldMkLst>
          <pc:docMk/>
          <pc:sldMk cId="3912073851" sldId="1165"/>
        </pc:sldMkLst>
        <pc:picChg chg="add mod">
          <ac:chgData name="Chunping Xu" userId="a5962ba47313b1f5" providerId="LiveId" clId="{7E673CEB-1CDB-4929-B109-420B8FD09789}" dt="2021-04-06T23:48:18.608" v="240" actId="27614"/>
          <ac:picMkLst>
            <pc:docMk/>
            <pc:sldMk cId="3912073851" sldId="1165"/>
            <ac:picMk id="2" creationId="{A8524EC9-59B3-4419-AB96-608A31A872A5}"/>
          </ac:picMkLst>
        </pc:picChg>
        <pc:picChg chg="add">
          <ac:chgData name="Chunping Xu" userId="a5962ba47313b1f5" providerId="LiveId" clId="{7E673CEB-1CDB-4929-B109-420B8FD09789}" dt="2021-04-06T23:48:05.792" v="237" actId="26606"/>
          <ac:picMkLst>
            <pc:docMk/>
            <pc:sldMk cId="3912073851" sldId="1165"/>
            <ac:picMk id="7" creationId="{88D2FF5B-DD64-4389-8A61-76F48BB08807}"/>
          </ac:picMkLst>
        </pc:picChg>
      </pc:sldChg>
      <pc:sldChg chg="addSp modSp new mod setBg">
        <pc:chgData name="Chunping Xu" userId="a5962ba47313b1f5" providerId="LiveId" clId="{7E673CEB-1CDB-4929-B109-420B8FD09789}" dt="2021-04-06T23:52:46.029" v="254" actId="26606"/>
        <pc:sldMkLst>
          <pc:docMk/>
          <pc:sldMk cId="278187432" sldId="1166"/>
        </pc:sldMkLst>
        <pc:picChg chg="add mod">
          <ac:chgData name="Chunping Xu" userId="a5962ba47313b1f5" providerId="LiveId" clId="{7E673CEB-1CDB-4929-B109-420B8FD09789}" dt="2021-04-06T23:52:46.029" v="254" actId="26606"/>
          <ac:picMkLst>
            <pc:docMk/>
            <pc:sldMk cId="278187432" sldId="1166"/>
            <ac:picMk id="2" creationId="{1BC78ED3-E8BE-4F9F-9201-339BCC787E99}"/>
          </ac:picMkLst>
        </pc:picChg>
        <pc:picChg chg="add">
          <ac:chgData name="Chunping Xu" userId="a5962ba47313b1f5" providerId="LiveId" clId="{7E673CEB-1CDB-4929-B109-420B8FD09789}" dt="2021-04-06T23:52:46.029" v="254" actId="26606"/>
          <ac:picMkLst>
            <pc:docMk/>
            <pc:sldMk cId="278187432" sldId="1166"/>
            <ac:picMk id="7" creationId="{88D2FF5B-DD64-4389-8A61-76F48BB08807}"/>
          </ac:picMkLst>
        </pc:picChg>
      </pc:sldChg>
      <pc:sldChg chg="addSp delSp modSp new mod setBg">
        <pc:chgData name="Chunping Xu" userId="a5962ba47313b1f5" providerId="LiveId" clId="{7E673CEB-1CDB-4929-B109-420B8FD09789}" dt="2021-04-07T00:00:11.690" v="373" actId="20577"/>
        <pc:sldMkLst>
          <pc:docMk/>
          <pc:sldMk cId="1839670788" sldId="1167"/>
        </pc:sldMkLst>
        <pc:spChg chg="add mod">
          <ac:chgData name="Chunping Xu" userId="a5962ba47313b1f5" providerId="LiveId" clId="{7E673CEB-1CDB-4929-B109-420B8FD09789}" dt="2021-04-07T00:00:11.690" v="373" actId="20577"/>
          <ac:spMkLst>
            <pc:docMk/>
            <pc:sldMk cId="1839670788" sldId="1167"/>
            <ac:spMk id="3" creationId="{1E28C7FA-5FE5-4A07-9167-76996572736F}"/>
          </ac:spMkLst>
        </pc:spChg>
        <pc:spChg chg="add del">
          <ac:chgData name="Chunping Xu" userId="a5962ba47313b1f5" providerId="LiveId" clId="{7E673CEB-1CDB-4929-B109-420B8FD09789}" dt="2021-04-06T23:53:44.947" v="260" actId="26606"/>
          <ac:spMkLst>
            <pc:docMk/>
            <pc:sldMk cId="1839670788" sldId="1167"/>
            <ac:spMk id="9" creationId="{D64A12F0-8158-4372-9761-AD0A6ED30C2E}"/>
          </ac:spMkLst>
        </pc:spChg>
        <pc:spChg chg="add del">
          <ac:chgData name="Chunping Xu" userId="a5962ba47313b1f5" providerId="LiveId" clId="{7E673CEB-1CDB-4929-B109-420B8FD09789}" dt="2021-04-06T23:53:55.069" v="264" actId="26606"/>
          <ac:spMkLst>
            <pc:docMk/>
            <pc:sldMk cId="1839670788" sldId="1167"/>
            <ac:spMk id="13" creationId="{3385F975-4404-4237-86DB-4C018161DDD3}"/>
          </ac:spMkLst>
        </pc:spChg>
        <pc:spChg chg="add del">
          <ac:chgData name="Chunping Xu" userId="a5962ba47313b1f5" providerId="LiveId" clId="{7E673CEB-1CDB-4929-B109-420B8FD09789}" dt="2021-04-06T23:53:55.069" v="264" actId="26606"/>
          <ac:spMkLst>
            <pc:docMk/>
            <pc:sldMk cId="1839670788" sldId="1167"/>
            <ac:spMk id="14" creationId="{DCAE6285-6D7E-42D2-8A66-CDA633FB9EE8}"/>
          </ac:spMkLst>
        </pc:spChg>
        <pc:picChg chg="add mod">
          <ac:chgData name="Chunping Xu" userId="a5962ba47313b1f5" providerId="LiveId" clId="{7E673CEB-1CDB-4929-B109-420B8FD09789}" dt="2021-04-06T23:56:23.083" v="271" actId="14100"/>
          <ac:picMkLst>
            <pc:docMk/>
            <pc:sldMk cId="1839670788" sldId="1167"/>
            <ac:picMk id="2" creationId="{142D8641-A2AA-4819-AD7F-314D4E4AE260}"/>
          </ac:picMkLst>
        </pc:picChg>
        <pc:picChg chg="add del">
          <ac:chgData name="Chunping Xu" userId="a5962ba47313b1f5" providerId="LiveId" clId="{7E673CEB-1CDB-4929-B109-420B8FD09789}" dt="2021-04-06T23:53:41.877" v="258" actId="26606"/>
          <ac:picMkLst>
            <pc:docMk/>
            <pc:sldMk cId="1839670788" sldId="1167"/>
            <ac:picMk id="7" creationId="{88D2FF5B-DD64-4389-8A61-76F48BB08807}"/>
          </ac:picMkLst>
        </pc:picChg>
        <pc:picChg chg="add del">
          <ac:chgData name="Chunping Xu" userId="a5962ba47313b1f5" providerId="LiveId" clId="{7E673CEB-1CDB-4929-B109-420B8FD09789}" dt="2021-04-06T23:53:51.285" v="262" actId="26606"/>
          <ac:picMkLst>
            <pc:docMk/>
            <pc:sldMk cId="1839670788" sldId="1167"/>
            <ac:picMk id="11" creationId="{88D2FF5B-DD64-4389-8A61-76F48BB08807}"/>
          </ac:picMkLst>
        </pc:picChg>
        <pc:picChg chg="add del">
          <ac:chgData name="Chunping Xu" userId="a5962ba47313b1f5" providerId="LiveId" clId="{7E673CEB-1CDB-4929-B109-420B8FD09789}" dt="2021-04-06T23:55:59.811" v="268" actId="26606"/>
          <ac:picMkLst>
            <pc:docMk/>
            <pc:sldMk cId="1839670788" sldId="1167"/>
            <ac:picMk id="16" creationId="{88D2FF5B-DD64-4389-8A61-76F48BB08807}"/>
          </ac:picMkLst>
        </pc:picChg>
      </pc:sldChg>
      <pc:sldChg chg="addSp delSp modSp new mod setBg">
        <pc:chgData name="Chunping Xu" userId="a5962ba47313b1f5" providerId="LiveId" clId="{7E673CEB-1CDB-4929-B109-420B8FD09789}" dt="2021-04-07T00:07:12.150" v="383" actId="26606"/>
        <pc:sldMkLst>
          <pc:docMk/>
          <pc:sldMk cId="3041138240" sldId="1168"/>
        </pc:sldMkLst>
        <pc:picChg chg="add mod">
          <ac:chgData name="Chunping Xu" userId="a5962ba47313b1f5" providerId="LiveId" clId="{7E673CEB-1CDB-4929-B109-420B8FD09789}" dt="2021-04-07T00:07:12.150" v="383" actId="26606"/>
          <ac:picMkLst>
            <pc:docMk/>
            <pc:sldMk cId="3041138240" sldId="1168"/>
            <ac:picMk id="2" creationId="{3BBCA101-5ACB-488E-9280-7D411F4A7F44}"/>
          </ac:picMkLst>
        </pc:picChg>
        <pc:picChg chg="add del">
          <ac:chgData name="Chunping Xu" userId="a5962ba47313b1f5" providerId="LiveId" clId="{7E673CEB-1CDB-4929-B109-420B8FD09789}" dt="2021-04-07T00:07:12.150" v="383" actId="26606"/>
          <ac:picMkLst>
            <pc:docMk/>
            <pc:sldMk cId="3041138240" sldId="1168"/>
            <ac:picMk id="7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7T00:11:05.984" v="400" actId="20577"/>
        <pc:sldMkLst>
          <pc:docMk/>
          <pc:sldMk cId="4278495081" sldId="1169"/>
        </pc:sldMkLst>
        <pc:spChg chg="mod">
          <ac:chgData name="Chunping Xu" userId="a5962ba47313b1f5" providerId="LiveId" clId="{7E673CEB-1CDB-4929-B109-420B8FD09789}" dt="2021-04-07T00:11:05.984" v="400" actId="20577"/>
          <ac:spMkLst>
            <pc:docMk/>
            <pc:sldMk cId="4278495081" sldId="116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8T06:01:55.653" v="578"/>
        <pc:sldMkLst>
          <pc:docMk/>
          <pc:sldMk cId="557402900" sldId="1170"/>
        </pc:sldMkLst>
        <pc:spChg chg="mod">
          <ac:chgData name="Chunping Xu" userId="a5962ba47313b1f5" providerId="LiveId" clId="{7E673CEB-1CDB-4929-B109-420B8FD09789}" dt="2021-04-08T06:01:55.653" v="578"/>
          <ac:spMkLst>
            <pc:docMk/>
            <pc:sldMk cId="557402900" sldId="1170"/>
            <ac:spMk id="160782" creationId="{BDFD54D5-728E-4DE0-B8CD-BB0D37C84E5C}"/>
          </ac:spMkLst>
        </pc:spChg>
      </pc:sldChg>
      <pc:sldChg chg="addSp modSp new mod">
        <pc:chgData name="Chunping Xu" userId="a5962ba47313b1f5" providerId="LiveId" clId="{7E673CEB-1CDB-4929-B109-420B8FD09789}" dt="2021-04-07T02:23:27.770" v="434" actId="14100"/>
        <pc:sldMkLst>
          <pc:docMk/>
          <pc:sldMk cId="516159446" sldId="1171"/>
        </pc:sldMkLst>
        <pc:picChg chg="add mod">
          <ac:chgData name="Chunping Xu" userId="a5962ba47313b1f5" providerId="LiveId" clId="{7E673CEB-1CDB-4929-B109-420B8FD09789}" dt="2021-04-07T02:23:27.770" v="434" actId="14100"/>
          <ac:picMkLst>
            <pc:docMk/>
            <pc:sldMk cId="516159446" sldId="1171"/>
            <ac:picMk id="2" creationId="{6EA0A12C-FE5F-43DF-87B3-2749483A1A84}"/>
          </ac:picMkLst>
        </pc:picChg>
      </pc:sldChg>
      <pc:sldChg chg="addSp delSp modSp new mod setBg">
        <pc:chgData name="Chunping Xu" userId="a5962ba47313b1f5" providerId="LiveId" clId="{7E673CEB-1CDB-4929-B109-420B8FD09789}" dt="2021-04-07T02:24:30.969" v="439" actId="26606"/>
        <pc:sldMkLst>
          <pc:docMk/>
          <pc:sldMk cId="2765275407" sldId="1172"/>
        </pc:sldMkLst>
        <pc:spChg chg="add">
          <ac:chgData name="Chunping Xu" userId="a5962ba47313b1f5" providerId="LiveId" clId="{7E673CEB-1CDB-4929-B109-420B8FD09789}" dt="2021-04-07T02:24:30.969" v="439" actId="26606"/>
          <ac:spMkLst>
            <pc:docMk/>
            <pc:sldMk cId="2765275407" sldId="1172"/>
            <ac:spMk id="9" creationId="{D64A12F0-8158-4372-9761-AD0A6ED30C2E}"/>
          </ac:spMkLst>
        </pc:spChg>
        <pc:picChg chg="add mod">
          <ac:chgData name="Chunping Xu" userId="a5962ba47313b1f5" providerId="LiveId" clId="{7E673CEB-1CDB-4929-B109-420B8FD09789}" dt="2021-04-07T02:24:30.969" v="439" actId="26606"/>
          <ac:picMkLst>
            <pc:docMk/>
            <pc:sldMk cId="2765275407" sldId="1172"/>
            <ac:picMk id="2" creationId="{E6D58053-D375-42E7-9ABC-B61DBE93EFB1}"/>
          </ac:picMkLst>
        </pc:picChg>
        <pc:picChg chg="add del">
          <ac:chgData name="Chunping Xu" userId="a5962ba47313b1f5" providerId="LiveId" clId="{7E673CEB-1CDB-4929-B109-420B8FD09789}" dt="2021-04-07T02:24:30.932" v="438" actId="26606"/>
          <ac:picMkLst>
            <pc:docMk/>
            <pc:sldMk cId="2765275407" sldId="1172"/>
            <ac:picMk id="7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8T06:13:18.874" v="580"/>
        <pc:sldMkLst>
          <pc:docMk/>
          <pc:sldMk cId="838385249" sldId="1173"/>
        </pc:sldMkLst>
        <pc:spChg chg="mod">
          <ac:chgData name="Chunping Xu" userId="a5962ba47313b1f5" providerId="LiveId" clId="{7E673CEB-1CDB-4929-B109-420B8FD09789}" dt="2021-04-08T06:13:18.874" v="580"/>
          <ac:spMkLst>
            <pc:docMk/>
            <pc:sldMk cId="838385249" sldId="117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02:31:05.826" v="473" actId="20577"/>
        <pc:sldMkLst>
          <pc:docMk/>
          <pc:sldMk cId="4170971301" sldId="1174"/>
        </pc:sldMkLst>
        <pc:spChg chg="mod">
          <ac:chgData name="Chunping Xu" userId="a5962ba47313b1f5" providerId="LiveId" clId="{7E673CEB-1CDB-4929-B109-420B8FD09789}" dt="2021-04-07T02:31:05.826" v="473" actId="20577"/>
          <ac:spMkLst>
            <pc:docMk/>
            <pc:sldMk cId="4170971301" sldId="117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21:51:02.479" v="543" actId="207"/>
        <pc:sldMkLst>
          <pc:docMk/>
          <pc:sldMk cId="4137030628" sldId="1175"/>
        </pc:sldMkLst>
        <pc:spChg chg="mod">
          <ac:chgData name="Chunping Xu" userId="a5962ba47313b1f5" providerId="LiveId" clId="{7E673CEB-1CDB-4929-B109-420B8FD09789}" dt="2021-04-07T21:51:02.479" v="543" actId="207"/>
          <ac:spMkLst>
            <pc:docMk/>
            <pc:sldMk cId="4137030628" sldId="1175"/>
            <ac:spMk id="160782" creationId="{BDFD54D5-728E-4DE0-B8CD-BB0D37C84E5C}"/>
          </ac:spMkLst>
        </pc:spChg>
      </pc:sldChg>
      <pc:sldChg chg="delSp add setBg delDesignElem">
        <pc:chgData name="Chunping Xu" userId="a5962ba47313b1f5" providerId="LiveId" clId="{7E673CEB-1CDB-4929-B109-420B8FD09789}" dt="2021-04-07T21:49:39.784" v="542"/>
        <pc:sldMkLst>
          <pc:docMk/>
          <pc:sldMk cId="3811027837" sldId="1176"/>
        </pc:sldMkLst>
        <pc:picChg chg="del">
          <ac:chgData name="Chunping Xu" userId="a5962ba47313b1f5" providerId="LiveId" clId="{7E673CEB-1CDB-4929-B109-420B8FD09789}" dt="2021-04-07T21:49:39.784" v="542"/>
          <ac:picMkLst>
            <pc:docMk/>
            <pc:sldMk cId="3811027837" sldId="1176"/>
            <ac:picMk id="7" creationId="{88D2FF5B-DD64-4389-8A61-76F48BB08807}"/>
          </ac:picMkLst>
        </pc:picChg>
      </pc:sldChg>
      <pc:sldChg chg="add">
        <pc:chgData name="Chunping Xu" userId="a5962ba47313b1f5" providerId="LiveId" clId="{7E673CEB-1CDB-4929-B109-420B8FD09789}" dt="2021-04-08T06:07:43.195" v="579"/>
        <pc:sldMkLst>
          <pc:docMk/>
          <pc:sldMk cId="3076460074" sldId="1177"/>
        </pc:sldMkLst>
      </pc:sldChg>
      <pc:sldChg chg="modSp add mod">
        <pc:chgData name="Chunping Xu" userId="a5962ba47313b1f5" providerId="LiveId" clId="{7E673CEB-1CDB-4929-B109-420B8FD09789}" dt="2021-04-08T06:14:10.524" v="585" actId="207"/>
        <pc:sldMkLst>
          <pc:docMk/>
          <pc:sldMk cId="3486550811" sldId="1178"/>
        </pc:sldMkLst>
        <pc:spChg chg="mod">
          <ac:chgData name="Chunping Xu" userId="a5962ba47313b1f5" providerId="LiveId" clId="{7E673CEB-1CDB-4929-B109-420B8FD09789}" dt="2021-04-08T06:14:10.524" v="585" actId="207"/>
          <ac:spMkLst>
            <pc:docMk/>
            <pc:sldMk cId="3486550811" sldId="117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8T06:14:32.543" v="588" actId="207"/>
        <pc:sldMkLst>
          <pc:docMk/>
          <pc:sldMk cId="2812991316" sldId="1179"/>
        </pc:sldMkLst>
        <pc:spChg chg="mod">
          <ac:chgData name="Chunping Xu" userId="a5962ba47313b1f5" providerId="LiveId" clId="{7E673CEB-1CDB-4929-B109-420B8FD09789}" dt="2021-04-08T06:14:32.543" v="588" actId="207"/>
          <ac:spMkLst>
            <pc:docMk/>
            <pc:sldMk cId="2812991316" sldId="1179"/>
            <ac:spMk id="160782" creationId="{BDFD54D5-728E-4DE0-B8CD-BB0D37C84E5C}"/>
          </ac:spMkLst>
        </pc:spChg>
      </pc:sldChg>
      <pc:sldChg chg="add">
        <pc:chgData name="Chunping Xu" userId="a5962ba47313b1f5" providerId="LiveId" clId="{7E673CEB-1CDB-4929-B109-420B8FD09789}" dt="2021-04-08T06:15:16.111" v="589"/>
        <pc:sldMkLst>
          <pc:docMk/>
          <pc:sldMk cId="3257544052" sldId="1180"/>
        </pc:sldMkLst>
      </pc:sldChg>
      <pc:sldChg chg="modSp add mod">
        <pc:chgData name="Chunping Xu" userId="a5962ba47313b1f5" providerId="LiveId" clId="{7E673CEB-1CDB-4929-B109-420B8FD09789}" dt="2021-04-10T04:03:09.717" v="1001"/>
        <pc:sldMkLst>
          <pc:docMk/>
          <pc:sldMk cId="2729849431" sldId="1181"/>
        </pc:sldMkLst>
        <pc:spChg chg="mod">
          <ac:chgData name="Chunping Xu" userId="a5962ba47313b1f5" providerId="LiveId" clId="{7E673CEB-1CDB-4929-B109-420B8FD09789}" dt="2021-04-10T04:03:09.717" v="1001"/>
          <ac:spMkLst>
            <pc:docMk/>
            <pc:sldMk cId="2729849431" sldId="1181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6DEF5BAD-251A-49AC-A794-2B7378A18BD1}"/>
    <pc:docChg chg="undo redo custSel addSld delSld modSld sldOrd">
      <pc:chgData name="Chunping Xu" userId="a5962ba47313b1f5" providerId="LiveId" clId="{6DEF5BAD-251A-49AC-A794-2B7378A18BD1}" dt="2020-11-07T03:32:35.682" v="692"/>
      <pc:docMkLst>
        <pc:docMk/>
      </pc:docMkLst>
      <pc:sldChg chg="add modAnim">
        <pc:chgData name="Chunping Xu" userId="a5962ba47313b1f5" providerId="LiveId" clId="{6DEF5BAD-251A-49AC-A794-2B7378A18BD1}" dt="2020-11-07T03:10:13.471" v="601"/>
        <pc:sldMkLst>
          <pc:docMk/>
          <pc:sldMk cId="0" sldId="257"/>
        </pc:sldMkLst>
      </pc:sldChg>
      <pc:sldChg chg="add del">
        <pc:chgData name="Chunping Xu" userId="a5962ba47313b1f5" providerId="LiveId" clId="{6DEF5BAD-251A-49AC-A794-2B7378A18BD1}" dt="2020-11-07T03:11:34.984" v="602" actId="47"/>
        <pc:sldMkLst>
          <pc:docMk/>
          <pc:sldMk cId="0" sldId="258"/>
        </pc:sldMkLst>
      </pc:sldChg>
      <pc:sldChg chg="add del modAnim">
        <pc:chgData name="Chunping Xu" userId="a5962ba47313b1f5" providerId="LiveId" clId="{6DEF5BAD-251A-49AC-A794-2B7378A18BD1}" dt="2020-11-07T03:12:19.906" v="604"/>
        <pc:sldMkLst>
          <pc:docMk/>
          <pc:sldMk cId="0" sldId="259"/>
        </pc:sldMkLst>
      </pc:sldChg>
      <pc:sldChg chg="add del">
        <pc:chgData name="Chunping Xu" userId="a5962ba47313b1f5" providerId="LiveId" clId="{6DEF5BAD-251A-49AC-A794-2B7378A18BD1}" dt="2020-11-07T03:11:46.882" v="603" actId="47"/>
        <pc:sldMkLst>
          <pc:docMk/>
          <pc:sldMk cId="0" sldId="260"/>
        </pc:sldMkLst>
      </pc:sldChg>
      <pc:sldChg chg="add modAnim">
        <pc:chgData name="Chunping Xu" userId="a5962ba47313b1f5" providerId="LiveId" clId="{6DEF5BAD-251A-49AC-A794-2B7378A18BD1}" dt="2020-11-07T03:12:45.499" v="605"/>
        <pc:sldMkLst>
          <pc:docMk/>
          <pc:sldMk cId="0" sldId="261"/>
        </pc:sldMkLst>
      </pc:sldChg>
      <pc:sldChg chg="add modAnim">
        <pc:chgData name="Chunping Xu" userId="a5962ba47313b1f5" providerId="LiveId" clId="{6DEF5BAD-251A-49AC-A794-2B7378A18BD1}" dt="2020-11-07T03:13:01.830" v="606"/>
        <pc:sldMkLst>
          <pc:docMk/>
          <pc:sldMk cId="0" sldId="262"/>
        </pc:sldMkLst>
      </pc:sldChg>
      <pc:sldChg chg="add modAnim">
        <pc:chgData name="Chunping Xu" userId="a5962ba47313b1f5" providerId="LiveId" clId="{6DEF5BAD-251A-49AC-A794-2B7378A18BD1}" dt="2020-11-07T03:13:18.431" v="607"/>
        <pc:sldMkLst>
          <pc:docMk/>
          <pc:sldMk cId="0" sldId="263"/>
        </pc:sldMkLst>
      </pc:sldChg>
      <pc:sldChg chg="add del">
        <pc:chgData name="Chunping Xu" userId="a5962ba47313b1f5" providerId="LiveId" clId="{6DEF5BAD-251A-49AC-A794-2B7378A18BD1}" dt="2020-11-07T03:13:31.556" v="608" actId="47"/>
        <pc:sldMkLst>
          <pc:docMk/>
          <pc:sldMk cId="0" sldId="264"/>
        </pc:sldMkLst>
      </pc:sldChg>
      <pc:sldChg chg="add del">
        <pc:chgData name="Chunping Xu" userId="a5962ba47313b1f5" providerId="LiveId" clId="{6DEF5BAD-251A-49AC-A794-2B7378A18BD1}" dt="2020-11-07T02:38:20.730" v="428" actId="47"/>
        <pc:sldMkLst>
          <pc:docMk/>
          <pc:sldMk cId="0" sldId="265"/>
        </pc:sldMkLst>
      </pc:sldChg>
      <pc:sldChg chg="add del setBg">
        <pc:chgData name="Chunping Xu" userId="a5962ba47313b1f5" providerId="LiveId" clId="{6DEF5BAD-251A-49AC-A794-2B7378A18BD1}" dt="2020-11-07T02:38:21.398" v="429" actId="47"/>
        <pc:sldMkLst>
          <pc:docMk/>
          <pc:sldMk cId="0" sldId="266"/>
        </pc:sldMkLst>
      </pc:sldChg>
      <pc:sldChg chg="add">
        <pc:chgData name="Chunping Xu" userId="a5962ba47313b1f5" providerId="LiveId" clId="{6DEF5BAD-251A-49AC-A794-2B7378A18BD1}" dt="2020-11-07T00:17:19.587" v="175"/>
        <pc:sldMkLst>
          <pc:docMk/>
          <pc:sldMk cId="0" sldId="267"/>
        </pc:sldMkLst>
      </pc:sldChg>
      <pc:sldChg chg="add del">
        <pc:chgData name="Chunping Xu" userId="a5962ba47313b1f5" providerId="LiveId" clId="{6DEF5BAD-251A-49AC-A794-2B7378A18BD1}" dt="2020-11-07T02:38:32.149" v="430" actId="47"/>
        <pc:sldMkLst>
          <pc:docMk/>
          <pc:sldMk cId="0" sldId="272"/>
        </pc:sldMkLst>
      </pc:sldChg>
      <pc:sldChg chg="modSp add modAnim">
        <pc:chgData name="Chunping Xu" userId="a5962ba47313b1f5" providerId="LiveId" clId="{6DEF5BAD-251A-49AC-A794-2B7378A18BD1}" dt="2020-11-07T03:27:34.902" v="645" actId="207"/>
        <pc:sldMkLst>
          <pc:docMk/>
          <pc:sldMk cId="0" sldId="273"/>
        </pc:sldMkLst>
        <pc:spChg chg="mod">
          <ac:chgData name="Chunping Xu" userId="a5962ba47313b1f5" providerId="LiveId" clId="{6DEF5BAD-251A-49AC-A794-2B7378A18BD1}" dt="2020-11-07T03:27:34.902" v="645" actId="207"/>
          <ac:spMkLst>
            <pc:docMk/>
            <pc:sldMk cId="0" sldId="273"/>
            <ac:spMk id="19471" creationId="{8A344953-AC12-4C5D-BEC4-E5319DB1A2AF}"/>
          </ac:spMkLst>
        </pc:spChg>
      </pc:sldChg>
      <pc:sldChg chg="add modAnim">
        <pc:chgData name="Chunping Xu" userId="a5962ba47313b1f5" providerId="LiveId" clId="{6DEF5BAD-251A-49AC-A794-2B7378A18BD1}" dt="2020-11-07T03:13:58.369" v="610"/>
        <pc:sldMkLst>
          <pc:docMk/>
          <pc:sldMk cId="0" sldId="274"/>
        </pc:sldMkLst>
      </pc:sldChg>
      <pc:sldChg chg="modSp add ord modAnim">
        <pc:chgData name="Chunping Xu" userId="a5962ba47313b1f5" providerId="LiveId" clId="{6DEF5BAD-251A-49AC-A794-2B7378A18BD1}" dt="2020-11-07T03:14:12.904" v="611"/>
        <pc:sldMkLst>
          <pc:docMk/>
          <pc:sldMk cId="0" sldId="275"/>
        </pc:sldMkLst>
        <pc:spChg chg="mod">
          <ac:chgData name="Chunping Xu" userId="a5962ba47313b1f5" providerId="LiveId" clId="{6DEF5BAD-251A-49AC-A794-2B7378A18BD1}" dt="2020-11-07T02:51:58.822" v="505" actId="207"/>
          <ac:spMkLst>
            <pc:docMk/>
            <pc:sldMk cId="0" sldId="275"/>
            <ac:spMk id="21507" creationId="{73A68590-B4D2-407B-85D1-E3D18350E6B8}"/>
          </ac:spMkLst>
        </pc:spChg>
      </pc:sldChg>
      <pc:sldChg chg="addSp modSp add del mod modAnim">
        <pc:chgData name="Chunping Xu" userId="a5962ba47313b1f5" providerId="LiveId" clId="{6DEF5BAD-251A-49AC-A794-2B7378A18BD1}" dt="2020-11-07T03:14:57.128" v="614" actId="47"/>
        <pc:sldMkLst>
          <pc:docMk/>
          <pc:sldMk cId="0" sldId="403"/>
        </pc:sldMkLst>
        <pc:spChg chg="mod">
          <ac:chgData name="Chunping Xu" userId="a5962ba47313b1f5" providerId="LiveId" clId="{6DEF5BAD-251A-49AC-A794-2B7378A18BD1}" dt="2020-11-07T02:53:09.855" v="509" actId="1076"/>
          <ac:spMkLst>
            <pc:docMk/>
            <pc:sldMk cId="0" sldId="403"/>
            <ac:spMk id="2" creationId="{7BFEB718-A145-42CB-9EE0-F9E5CDB15A3D}"/>
          </ac:spMkLst>
        </pc:spChg>
        <pc:spChg chg="add mod">
          <ac:chgData name="Chunping Xu" userId="a5962ba47313b1f5" providerId="LiveId" clId="{6DEF5BAD-251A-49AC-A794-2B7378A18BD1}" dt="2020-11-07T02:53:30.386" v="513" actId="167"/>
          <ac:spMkLst>
            <pc:docMk/>
            <pc:sldMk cId="0" sldId="403"/>
            <ac:spMk id="56" creationId="{868B0659-4FC8-468F-93CC-36C5DEC4F37D}"/>
          </ac:spMkLst>
        </pc:spChg>
        <pc:spChg chg="mod">
          <ac:chgData name="Chunping Xu" userId="a5962ba47313b1f5" providerId="LiveId" clId="{6DEF5BAD-251A-49AC-A794-2B7378A18BD1}" dt="2020-11-07T02:52:18.563" v="506" actId="1076"/>
          <ac:spMkLst>
            <pc:docMk/>
            <pc:sldMk cId="0" sldId="403"/>
            <ac:spMk id="152624" creationId="{0E7F9FD9-262D-4ECD-8759-72B04B8E78E2}"/>
          </ac:spMkLst>
        </pc:spChg>
        <pc:spChg chg="mod">
          <ac:chgData name="Chunping Xu" userId="a5962ba47313b1f5" providerId="LiveId" clId="{6DEF5BAD-251A-49AC-A794-2B7378A18BD1}" dt="2020-11-07T02:53:54.647" v="515" actId="207"/>
          <ac:spMkLst>
            <pc:docMk/>
            <pc:sldMk cId="0" sldId="403"/>
            <ac:spMk id="152630" creationId="{C8AA0B3B-4669-4D4E-AA68-059F898C511C}"/>
          </ac:spMkLst>
        </pc:spChg>
        <pc:picChg chg="add mod">
          <ac:chgData name="Chunping Xu" userId="a5962ba47313b1f5" providerId="LiveId" clId="{6DEF5BAD-251A-49AC-A794-2B7378A18BD1}" dt="2020-11-07T02:53:43.603" v="514" actId="1076"/>
          <ac:picMkLst>
            <pc:docMk/>
            <pc:sldMk cId="0" sldId="403"/>
            <ac:picMk id="5" creationId="{A2EC286F-9324-4F2D-A436-3121AD89EA79}"/>
          </ac:picMkLst>
        </pc:picChg>
      </pc:sldChg>
      <pc:sldChg chg="modSp add modAnim">
        <pc:chgData name="Chunping Xu" userId="a5962ba47313b1f5" providerId="LiveId" clId="{6DEF5BAD-251A-49AC-A794-2B7378A18BD1}" dt="2020-11-07T03:14:22.496" v="612"/>
        <pc:sldMkLst>
          <pc:docMk/>
          <pc:sldMk cId="0" sldId="405"/>
        </pc:sldMkLst>
        <pc:spChg chg="mod">
          <ac:chgData name="Chunping Xu" userId="a5962ba47313b1f5" providerId="LiveId" clId="{6DEF5BAD-251A-49AC-A794-2B7378A18BD1}" dt="2020-11-07T02:51:48.573" v="504" actId="207"/>
          <ac:spMkLst>
            <pc:docMk/>
            <pc:sldMk cId="0" sldId="405"/>
            <ac:spMk id="154627" creationId="{D7A0A186-1B24-430E-B746-DCDEC40981C6}"/>
          </ac:spMkLst>
        </pc:spChg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49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1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22"/>
        </pc:sldMkLst>
      </pc:sldChg>
      <pc:sldChg chg="addSp delSp modSp add del mod">
        <pc:chgData name="Chunping Xu" userId="a5962ba47313b1f5" providerId="LiveId" clId="{6DEF5BAD-251A-49AC-A794-2B7378A18BD1}" dt="2020-11-06T23:42:44.845" v="171" actId="21"/>
        <pc:sldMkLst>
          <pc:docMk/>
          <pc:sldMk cId="0" sldId="535"/>
        </pc:sldMkLst>
        <pc:spChg chg="del mod">
          <ac:chgData name="Chunping Xu" userId="a5962ba47313b1f5" providerId="LiveId" clId="{6DEF5BAD-251A-49AC-A794-2B7378A18BD1}" dt="2020-11-06T23:42:27.401" v="168" actId="21"/>
          <ac:spMkLst>
            <pc:docMk/>
            <pc:sldMk cId="0" sldId="535"/>
            <ac:spMk id="2" creationId="{00000000-0000-0000-0000-000000000000}"/>
          </ac:spMkLst>
        </pc:spChg>
        <pc:spChg chg="add del mod">
          <ac:chgData name="Chunping Xu" userId="a5962ba47313b1f5" providerId="LiveId" clId="{6DEF5BAD-251A-49AC-A794-2B7378A18BD1}" dt="2020-11-06T23:42:44.845" v="171" actId="21"/>
          <ac:spMkLst>
            <pc:docMk/>
            <pc:sldMk cId="0" sldId="535"/>
            <ac:spMk id="5" creationId="{210F85A2-4061-4762-AF6C-5543D72A20B2}"/>
          </ac:spMkLst>
        </pc:spChg>
        <pc:picChg chg="add del">
          <ac:chgData name="Chunping Xu" userId="a5962ba47313b1f5" providerId="LiveId" clId="{6DEF5BAD-251A-49AC-A794-2B7378A18BD1}" dt="2020-11-06T23:42:37.416" v="170" actId="21"/>
          <ac:picMkLst>
            <pc:docMk/>
            <pc:sldMk cId="0" sldId="535"/>
            <ac:picMk id="4" creationId="{00000000-0000-0000-0000-000000000000}"/>
          </ac:picMkLst>
        </pc:picChg>
      </pc:sldChg>
      <pc:sldChg chg="add del">
        <pc:chgData name="Chunping Xu" userId="a5962ba47313b1f5" providerId="LiveId" clId="{6DEF5BAD-251A-49AC-A794-2B7378A18BD1}" dt="2020-11-07T02:56:47.937" v="531" actId="47"/>
        <pc:sldMkLst>
          <pc:docMk/>
          <pc:sldMk cId="0" sldId="539"/>
        </pc:sldMkLst>
      </pc:sldChg>
      <pc:sldChg chg="add del">
        <pc:chgData name="Chunping Xu" userId="a5962ba47313b1f5" providerId="LiveId" clId="{6DEF5BAD-251A-49AC-A794-2B7378A18BD1}" dt="2020-11-05T21:31:05.113" v="11" actId="47"/>
        <pc:sldMkLst>
          <pc:docMk/>
          <pc:sldMk cId="0" sldId="548"/>
        </pc:sldMkLst>
      </pc:sldChg>
      <pc:sldChg chg="modSp add del mod modAnim">
        <pc:chgData name="Chunping Xu" userId="a5962ba47313b1f5" providerId="LiveId" clId="{6DEF5BAD-251A-49AC-A794-2B7378A18BD1}" dt="2020-11-07T03:15:35.477" v="618"/>
        <pc:sldMkLst>
          <pc:docMk/>
          <pc:sldMk cId="0" sldId="549"/>
        </pc:sldMkLst>
        <pc:spChg chg="mod">
          <ac:chgData name="Chunping Xu" userId="a5962ba47313b1f5" providerId="LiveId" clId="{6DEF5BAD-251A-49AC-A794-2B7378A18BD1}" dt="2020-11-07T02:09:50.304" v="206"/>
          <ac:spMkLst>
            <pc:docMk/>
            <pc:sldMk cId="0" sldId="549"/>
            <ac:spMk id="3" creationId="{00000000-0000-0000-0000-000000000000}"/>
          </ac:spMkLst>
        </pc:spChg>
      </pc:sldChg>
      <pc:sldChg chg="add del ord">
        <pc:chgData name="Chunping Xu" userId="a5962ba47313b1f5" providerId="LiveId" clId="{6DEF5BAD-251A-49AC-A794-2B7378A18BD1}" dt="2020-11-06T23:47:37.824" v="173"/>
        <pc:sldMkLst>
          <pc:docMk/>
          <pc:sldMk cId="0" sldId="55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4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4"/>
        </pc:sldMkLst>
      </pc:sldChg>
      <pc:sldChg chg="modSp add del mod">
        <pc:chgData name="Chunping Xu" userId="a5962ba47313b1f5" providerId="LiveId" clId="{6DEF5BAD-251A-49AC-A794-2B7378A18BD1}" dt="2020-11-06T04:50:36.227" v="75" actId="255"/>
        <pc:sldMkLst>
          <pc:docMk/>
          <pc:sldMk cId="2574250617" sldId="835"/>
        </pc:sldMkLst>
        <pc:spChg chg="mod">
          <ac:chgData name="Chunping Xu" userId="a5962ba47313b1f5" providerId="LiveId" clId="{6DEF5BAD-251A-49AC-A794-2B7378A18BD1}" dt="2020-11-06T04:50:36.227" v="75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addSp delSp add del">
        <pc:chgData name="Chunping Xu" userId="a5962ba47313b1f5" providerId="LiveId" clId="{6DEF5BAD-251A-49AC-A794-2B7378A18BD1}" dt="2020-11-07T02:06:31.790" v="176" actId="47"/>
        <pc:sldMkLst>
          <pc:docMk/>
          <pc:sldMk cId="2528803733" sldId="843"/>
        </pc:sldMkLst>
        <pc:picChg chg="add del">
          <ac:chgData name="Chunping Xu" userId="a5962ba47313b1f5" providerId="LiveId" clId="{6DEF5BAD-251A-49AC-A794-2B7378A18BD1}" dt="2020-11-05T21:30:42.084" v="7"/>
          <ac:picMkLst>
            <pc:docMk/>
            <pc:sldMk cId="2528803733" sldId="843"/>
            <ac:picMk id="2" creationId="{CD779C22-DEFD-4C99-8A25-BC51D740F6AA}"/>
          </ac:picMkLst>
        </pc:picChg>
      </pc:sldChg>
      <pc:sldChg chg="add del">
        <pc:chgData name="Chunping Xu" userId="a5962ba47313b1f5" providerId="LiveId" clId="{6DEF5BAD-251A-49AC-A794-2B7378A18BD1}" dt="2020-11-07T02:37:20.351" v="421" actId="47"/>
        <pc:sldMkLst>
          <pc:docMk/>
          <pc:sldMk cId="0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125448393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6890483" sldId="845"/>
        </pc:sldMkLst>
      </pc:sldChg>
      <pc:sldChg chg="new del">
        <pc:chgData name="Chunping Xu" userId="a5962ba47313b1f5" providerId="LiveId" clId="{6DEF5BAD-251A-49AC-A794-2B7378A18BD1}" dt="2020-11-07T02:06:43.070" v="178" actId="680"/>
        <pc:sldMkLst>
          <pc:docMk/>
          <pc:sldMk cId="2009025152" sldId="845"/>
        </pc:sldMkLst>
      </pc:sldChg>
      <pc:sldChg chg="modSp add mod">
        <pc:chgData name="Chunping Xu" userId="a5962ba47313b1f5" providerId="LiveId" clId="{6DEF5BAD-251A-49AC-A794-2B7378A18BD1}" dt="2020-11-07T03:15:19.031" v="616" actId="255"/>
        <pc:sldMkLst>
          <pc:docMk/>
          <pc:sldMk cId="2306806390" sldId="845"/>
        </pc:sldMkLst>
        <pc:spChg chg="mod">
          <ac:chgData name="Chunping Xu" userId="a5962ba47313b1f5" providerId="LiveId" clId="{6DEF5BAD-251A-49AC-A794-2B7378A18BD1}" dt="2020-11-07T03:15:19.031" v="616" actId="255"/>
          <ac:spMkLst>
            <pc:docMk/>
            <pc:sldMk cId="2306806390" sldId="84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5:51.936" v="620"/>
        <pc:sldMkLst>
          <pc:docMk/>
          <pc:sldMk cId="807174776" sldId="846"/>
        </pc:sldMkLst>
        <pc:spChg chg="mod">
          <ac:chgData name="Chunping Xu" userId="a5962ba47313b1f5" providerId="LiveId" clId="{6DEF5BAD-251A-49AC-A794-2B7378A18BD1}" dt="2020-11-07T02:10:38.321" v="220"/>
          <ac:spMkLst>
            <pc:docMk/>
            <pc:sldMk cId="807174776" sldId="84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489066414" sldId="847"/>
        </pc:sldMkLst>
      </pc:sldChg>
      <pc:sldChg chg="modSp add mod">
        <pc:chgData name="Chunping Xu" userId="a5962ba47313b1f5" providerId="LiveId" clId="{6DEF5BAD-251A-49AC-A794-2B7378A18BD1}" dt="2020-11-07T02:14:06.637" v="244" actId="20577"/>
        <pc:sldMkLst>
          <pc:docMk/>
          <pc:sldMk cId="3634143929" sldId="847"/>
        </pc:sldMkLst>
        <pc:spChg chg="mod">
          <ac:chgData name="Chunping Xu" userId="a5962ba47313b1f5" providerId="LiveId" clId="{6DEF5BAD-251A-49AC-A794-2B7378A18BD1}" dt="2020-11-07T02:14:06.637" v="244" actId="20577"/>
          <ac:spMkLst>
            <pc:docMk/>
            <pc:sldMk cId="3634143929" sldId="847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15:27.446" v="262" actId="6549"/>
        <pc:sldMkLst>
          <pc:docMk/>
          <pc:sldMk cId="2572320318" sldId="848"/>
        </pc:sldMkLst>
        <pc:spChg chg="mod">
          <ac:chgData name="Chunping Xu" userId="a5962ba47313b1f5" providerId="LiveId" clId="{6DEF5BAD-251A-49AC-A794-2B7378A18BD1}" dt="2020-11-07T02:15:27.446" v="262" actId="6549"/>
          <ac:spMkLst>
            <pc:docMk/>
            <pc:sldMk cId="2572320318" sldId="848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59:02.990" v="533" actId="20577"/>
        <pc:sldMkLst>
          <pc:docMk/>
          <pc:sldMk cId="1087646603" sldId="849"/>
        </pc:sldMkLst>
        <pc:spChg chg="mod">
          <ac:chgData name="Chunping Xu" userId="a5962ba47313b1f5" providerId="LiveId" clId="{6DEF5BAD-251A-49AC-A794-2B7378A18BD1}" dt="2020-11-07T02:59:02.990" v="533" actId="20577"/>
          <ac:spMkLst>
            <pc:docMk/>
            <pc:sldMk cId="1087646603" sldId="849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1:32.930" v="322" actId="6549"/>
        <pc:sldMkLst>
          <pc:docMk/>
          <pc:sldMk cId="990619112" sldId="850"/>
        </pc:sldMkLst>
        <pc:spChg chg="mod">
          <ac:chgData name="Chunping Xu" userId="a5962ba47313b1f5" providerId="LiveId" clId="{6DEF5BAD-251A-49AC-A794-2B7378A18BD1}" dt="2020-11-07T02:21:32.930" v="322" actId="6549"/>
          <ac:spMkLst>
            <pc:docMk/>
            <pc:sldMk cId="990619112" sldId="850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6:06.269" v="622"/>
        <pc:sldMkLst>
          <pc:docMk/>
          <pc:sldMk cId="133730437" sldId="851"/>
        </pc:sldMkLst>
        <pc:spChg chg="mod">
          <ac:chgData name="Chunping Xu" userId="a5962ba47313b1f5" providerId="LiveId" clId="{6DEF5BAD-251A-49AC-A794-2B7378A18BD1}" dt="2020-11-07T02:22:50.562" v="329" actId="20577"/>
          <ac:spMkLst>
            <pc:docMk/>
            <pc:sldMk cId="133730437" sldId="85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4175321" sldId="852"/>
        </pc:sldMkLst>
      </pc:sldChg>
      <pc:sldChg chg="modSp add mod modAnim">
        <pc:chgData name="Chunping Xu" userId="a5962ba47313b1f5" providerId="LiveId" clId="{6DEF5BAD-251A-49AC-A794-2B7378A18BD1}" dt="2020-11-07T03:22:34.799" v="643" actId="207"/>
        <pc:sldMkLst>
          <pc:docMk/>
          <pc:sldMk cId="2833510755" sldId="852"/>
        </pc:sldMkLst>
        <pc:spChg chg="mod">
          <ac:chgData name="Chunping Xu" userId="a5962ba47313b1f5" providerId="LiveId" clId="{6DEF5BAD-251A-49AC-A794-2B7378A18BD1}" dt="2020-11-07T03:22:34.799" v="643" actId="207"/>
          <ac:spMkLst>
            <pc:docMk/>
            <pc:sldMk cId="2833510755" sldId="85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8:42.663" v="370" actId="207"/>
        <pc:sldMkLst>
          <pc:docMk/>
          <pc:sldMk cId="1921892509" sldId="853"/>
        </pc:sldMkLst>
        <pc:spChg chg="mod">
          <ac:chgData name="Chunping Xu" userId="a5962ba47313b1f5" providerId="LiveId" clId="{6DEF5BAD-251A-49AC-A794-2B7378A18BD1}" dt="2020-11-07T02:28:42.663" v="370" actId="207"/>
          <ac:spMkLst>
            <pc:docMk/>
            <pc:sldMk cId="1921892509" sldId="85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354063081" sldId="853"/>
        </pc:sldMkLst>
      </pc:sldChg>
      <pc:sldChg chg="modSp add mod modAnim">
        <pc:chgData name="Chunping Xu" userId="a5962ba47313b1f5" providerId="LiveId" clId="{6DEF5BAD-251A-49AC-A794-2B7378A18BD1}" dt="2020-11-07T03:16:39.650" v="624"/>
        <pc:sldMkLst>
          <pc:docMk/>
          <pc:sldMk cId="2748220613" sldId="854"/>
        </pc:sldMkLst>
        <pc:spChg chg="mod">
          <ac:chgData name="Chunping Xu" userId="a5962ba47313b1f5" providerId="LiveId" clId="{6DEF5BAD-251A-49AC-A794-2B7378A18BD1}" dt="2020-11-07T02:30:05.737" v="380" actId="20577"/>
          <ac:spMkLst>
            <pc:docMk/>
            <pc:sldMk cId="2748220613" sldId="854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24:31.009" v="644" actId="207"/>
        <pc:sldMkLst>
          <pc:docMk/>
          <pc:sldMk cId="152175547" sldId="855"/>
        </pc:sldMkLst>
        <pc:spChg chg="mod">
          <ac:chgData name="Chunping Xu" userId="a5962ba47313b1f5" providerId="LiveId" clId="{6DEF5BAD-251A-49AC-A794-2B7378A18BD1}" dt="2020-11-07T03:24:31.009" v="644" actId="207"/>
          <ac:spMkLst>
            <pc:docMk/>
            <pc:sldMk cId="152175547" sldId="85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1:32.045" v="687"/>
        <pc:sldMkLst>
          <pc:docMk/>
          <pc:sldMk cId="3315506790" sldId="856"/>
        </pc:sldMkLst>
        <pc:spChg chg="mod">
          <ac:chgData name="Chunping Xu" userId="a5962ba47313b1f5" providerId="LiveId" clId="{6DEF5BAD-251A-49AC-A794-2B7378A18BD1}" dt="2020-11-07T03:31:32.045" v="687"/>
          <ac:spMkLst>
            <pc:docMk/>
            <pc:sldMk cId="3315506790" sldId="856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DEF5BAD-251A-49AC-A794-2B7378A18BD1}" dt="2020-11-07T02:40:09.401" v="434" actId="47"/>
        <pc:sldMkLst>
          <pc:docMk/>
          <pc:sldMk cId="3441521916" sldId="857"/>
        </pc:sldMkLst>
        <pc:spChg chg="mod">
          <ac:chgData name="Chunping Xu" userId="a5962ba47313b1f5" providerId="LiveId" clId="{6DEF5BAD-251A-49AC-A794-2B7378A18BD1}" dt="2020-11-07T02:35:44.757" v="417" actId="20577"/>
          <ac:spMkLst>
            <pc:docMk/>
            <pc:sldMk cId="3441521916" sldId="85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685081893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863908720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622053994" sldId="859"/>
        </pc:sldMkLst>
      </pc:sldChg>
      <pc:sldChg chg="add del modAnim">
        <pc:chgData name="Chunping Xu" userId="a5962ba47313b1f5" providerId="LiveId" clId="{6DEF5BAD-251A-49AC-A794-2B7378A18BD1}" dt="2020-11-07T03:31:03.598" v="656" actId="47"/>
        <pc:sldMkLst>
          <pc:docMk/>
          <pc:sldMk cId="1051198018" sldId="860"/>
        </pc:sldMkLst>
      </pc:sldChg>
      <pc:sldChg chg="modSp add del mod">
        <pc:chgData name="Chunping Xu" userId="a5962ba47313b1f5" providerId="LiveId" clId="{6DEF5BAD-251A-49AC-A794-2B7378A18BD1}" dt="2020-11-07T02:43:48.900" v="453" actId="47"/>
        <pc:sldMkLst>
          <pc:docMk/>
          <pc:sldMk cId="1489678941" sldId="861"/>
        </pc:sldMkLst>
        <pc:spChg chg="mod">
          <ac:chgData name="Chunping Xu" userId="a5962ba47313b1f5" providerId="LiveId" clId="{6DEF5BAD-251A-49AC-A794-2B7378A18BD1}" dt="2020-11-07T02:43:28.777" v="452" actId="20577"/>
          <ac:spMkLst>
            <pc:docMk/>
            <pc:sldMk cId="1489678941" sldId="861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0:10.375" v="654" actId="20577"/>
        <pc:sldMkLst>
          <pc:docMk/>
          <pc:sldMk cId="1883454960" sldId="862"/>
        </pc:sldMkLst>
        <pc:spChg chg="mod">
          <ac:chgData name="Chunping Xu" userId="a5962ba47313b1f5" providerId="LiveId" clId="{6DEF5BAD-251A-49AC-A794-2B7378A18BD1}" dt="2020-11-07T03:30:10.375" v="654" actId="20577"/>
          <ac:spMkLst>
            <pc:docMk/>
            <pc:sldMk cId="1883454960" sldId="862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265403355" sldId="862"/>
        </pc:sldMkLst>
      </pc:sldChg>
      <pc:sldChg chg="modSp add mod">
        <pc:chgData name="Chunping Xu" userId="a5962ba47313b1f5" providerId="LiveId" clId="{6DEF5BAD-251A-49AC-A794-2B7378A18BD1}" dt="2020-11-07T03:28:43.889" v="647" actId="20577"/>
        <pc:sldMkLst>
          <pc:docMk/>
          <pc:sldMk cId="2924587092" sldId="863"/>
        </pc:sldMkLst>
        <pc:spChg chg="mod">
          <ac:chgData name="Chunping Xu" userId="a5962ba47313b1f5" providerId="LiveId" clId="{6DEF5BAD-251A-49AC-A794-2B7378A18BD1}" dt="2020-11-07T03:28:43.889" v="647" actId="20577"/>
          <ac:spMkLst>
            <pc:docMk/>
            <pc:sldMk cId="2924587092" sldId="86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107169669" sldId="86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0519403" sldId="864"/>
        </pc:sldMkLst>
      </pc:sldChg>
      <pc:sldChg chg="modSp add mod">
        <pc:chgData name="Chunping Xu" userId="a5962ba47313b1f5" providerId="LiveId" clId="{6DEF5BAD-251A-49AC-A794-2B7378A18BD1}" dt="2020-11-07T02:45:48.625" v="468"/>
        <pc:sldMkLst>
          <pc:docMk/>
          <pc:sldMk cId="2854297783" sldId="864"/>
        </pc:sldMkLst>
        <pc:spChg chg="mod">
          <ac:chgData name="Chunping Xu" userId="a5962ba47313b1f5" providerId="LiveId" clId="{6DEF5BAD-251A-49AC-A794-2B7378A18BD1}" dt="2020-11-07T02:45:48.625" v="468"/>
          <ac:spMkLst>
            <pc:docMk/>
            <pc:sldMk cId="2854297783" sldId="864"/>
            <ac:spMk id="3" creationId="{00000000-0000-0000-0000-000000000000}"/>
          </ac:spMkLst>
        </pc:spChg>
      </pc:sldChg>
      <pc:sldChg chg="modSp add ord modAnim">
        <pc:chgData name="Chunping Xu" userId="a5962ba47313b1f5" providerId="LiveId" clId="{6DEF5BAD-251A-49AC-A794-2B7378A18BD1}" dt="2020-11-07T03:28:37.098" v="646" actId="207"/>
        <pc:sldMkLst>
          <pc:docMk/>
          <pc:sldMk cId="2071046613" sldId="865"/>
        </pc:sldMkLst>
        <pc:spChg chg="mod">
          <ac:chgData name="Chunping Xu" userId="a5962ba47313b1f5" providerId="LiveId" clId="{6DEF5BAD-251A-49AC-A794-2B7378A18BD1}" dt="2020-11-07T03:28:37.098" v="646" actId="207"/>
          <ac:spMkLst>
            <pc:docMk/>
            <pc:sldMk cId="2071046613" sldId="865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771223605" sldId="865"/>
        </pc:sldMkLst>
      </pc:sldChg>
      <pc:sldChg chg="modSp add mod modAnim">
        <pc:chgData name="Chunping Xu" userId="a5962ba47313b1f5" providerId="LiveId" clId="{6DEF5BAD-251A-49AC-A794-2B7378A18BD1}" dt="2020-11-07T03:32:35.682" v="692"/>
        <pc:sldMkLst>
          <pc:docMk/>
          <pc:sldMk cId="2454471397" sldId="866"/>
        </pc:sldMkLst>
        <pc:spChg chg="mod">
          <ac:chgData name="Chunping Xu" userId="a5962ba47313b1f5" providerId="LiveId" clId="{6DEF5BAD-251A-49AC-A794-2B7378A18BD1}" dt="2020-11-07T03:32:27.248" v="690"/>
          <ac:spMkLst>
            <pc:docMk/>
            <pc:sldMk cId="2454471397" sldId="86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050489150" sldId="866"/>
        </pc:sldMkLst>
      </pc:sldChg>
      <pc:sldChg chg="modSp add del mod">
        <pc:chgData name="Chunping Xu" userId="a5962ba47313b1f5" providerId="LiveId" clId="{6DEF5BAD-251A-49AC-A794-2B7378A18BD1}" dt="2020-11-07T03:29:04.088" v="648" actId="47"/>
        <pc:sldMkLst>
          <pc:docMk/>
          <pc:sldMk cId="1540326364" sldId="867"/>
        </pc:sldMkLst>
        <pc:spChg chg="mod">
          <ac:chgData name="Chunping Xu" userId="a5962ba47313b1f5" providerId="LiveId" clId="{6DEF5BAD-251A-49AC-A794-2B7378A18BD1}" dt="2020-11-07T02:47:11.893" v="481"/>
          <ac:spMkLst>
            <pc:docMk/>
            <pc:sldMk cId="1540326364" sldId="86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22564738" sldId="86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27779817" sldId="868"/>
        </pc:sldMkLst>
      </pc:sldChg>
      <pc:sldChg chg="modSp add mod modAnim">
        <pc:chgData name="Chunping Xu" userId="a5962ba47313b1f5" providerId="LiveId" clId="{6DEF5BAD-251A-49AC-A794-2B7378A18BD1}" dt="2020-11-07T03:29:33.064" v="653" actId="20577"/>
        <pc:sldMkLst>
          <pc:docMk/>
          <pc:sldMk cId="3185582771" sldId="868"/>
        </pc:sldMkLst>
        <pc:spChg chg="mod">
          <ac:chgData name="Chunping Xu" userId="a5962ba47313b1f5" providerId="LiveId" clId="{6DEF5BAD-251A-49AC-A794-2B7378A18BD1}" dt="2020-11-07T03:29:33.064" v="653" actId="20577"/>
          <ac:spMkLst>
            <pc:docMk/>
            <pc:sldMk cId="3185582771" sldId="868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31454187" sldId="869"/>
        </pc:sldMkLst>
      </pc:sldChg>
      <pc:sldChg chg="modSp add mod">
        <pc:chgData name="Chunping Xu" userId="a5962ba47313b1f5" providerId="LiveId" clId="{6DEF5BAD-251A-49AC-A794-2B7378A18BD1}" dt="2020-11-07T02:49:29.555" v="493"/>
        <pc:sldMkLst>
          <pc:docMk/>
          <pc:sldMk cId="1331049319" sldId="869"/>
        </pc:sldMkLst>
        <pc:spChg chg="mod">
          <ac:chgData name="Chunping Xu" userId="a5962ba47313b1f5" providerId="LiveId" clId="{6DEF5BAD-251A-49AC-A794-2B7378A18BD1}" dt="2020-11-07T02:49:29.555" v="493"/>
          <ac:spMkLst>
            <pc:docMk/>
            <pc:sldMk cId="1331049319" sldId="869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13157655" sldId="870"/>
        </pc:sldMkLst>
      </pc:sldChg>
      <pc:sldChg chg="modSp add mod">
        <pc:chgData name="Chunping Xu" userId="a5962ba47313b1f5" providerId="LiveId" clId="{6DEF5BAD-251A-49AC-A794-2B7378A18BD1}" dt="2020-11-07T02:49:43.725" v="496"/>
        <pc:sldMkLst>
          <pc:docMk/>
          <pc:sldMk cId="4119726612" sldId="870"/>
        </pc:sldMkLst>
        <pc:spChg chg="mod">
          <ac:chgData name="Chunping Xu" userId="a5962ba47313b1f5" providerId="LiveId" clId="{6DEF5BAD-251A-49AC-A794-2B7378A18BD1}" dt="2020-11-07T02:49:43.725" v="496"/>
          <ac:spMkLst>
            <pc:docMk/>
            <pc:sldMk cId="4119726612" sldId="87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44316163" sldId="871"/>
        </pc:sldMkLst>
      </pc:sldChg>
      <pc:sldChg chg="modSp add mod">
        <pc:chgData name="Chunping Xu" userId="a5962ba47313b1f5" providerId="LiveId" clId="{6DEF5BAD-251A-49AC-A794-2B7378A18BD1}" dt="2020-11-07T02:50:15.315" v="500" actId="20577"/>
        <pc:sldMkLst>
          <pc:docMk/>
          <pc:sldMk cId="3743720211" sldId="871"/>
        </pc:sldMkLst>
        <pc:spChg chg="mod">
          <ac:chgData name="Chunping Xu" userId="a5962ba47313b1f5" providerId="LiveId" clId="{6DEF5BAD-251A-49AC-A794-2B7378A18BD1}" dt="2020-11-07T02:50:15.315" v="500" actId="20577"/>
          <ac:spMkLst>
            <pc:docMk/>
            <pc:sldMk cId="3743720211" sldId="87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692466551" sldId="872"/>
        </pc:sldMkLst>
      </pc:sldChg>
      <pc:sldChg chg="modSp add mod modAnim">
        <pc:chgData name="Chunping Xu" userId="a5962ba47313b1f5" providerId="LiveId" clId="{6DEF5BAD-251A-49AC-A794-2B7378A18BD1}" dt="2020-11-07T03:19:20.291" v="636"/>
        <pc:sldMkLst>
          <pc:docMk/>
          <pc:sldMk cId="2226330514" sldId="872"/>
        </pc:sldMkLst>
        <pc:spChg chg="mod">
          <ac:chgData name="Chunping Xu" userId="a5962ba47313b1f5" providerId="LiveId" clId="{6DEF5BAD-251A-49AC-A794-2B7378A18BD1}" dt="2020-11-07T02:55:43.719" v="521"/>
          <ac:spMkLst>
            <pc:docMk/>
            <pc:sldMk cId="2226330514" sldId="87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3:19:45.669" v="641" actId="20578"/>
        <pc:sldMkLst>
          <pc:docMk/>
          <pc:sldMk cId="1666369413" sldId="873"/>
        </pc:sldMkLst>
        <pc:spChg chg="mod">
          <ac:chgData name="Chunping Xu" userId="a5962ba47313b1f5" providerId="LiveId" clId="{6DEF5BAD-251A-49AC-A794-2B7378A18BD1}" dt="2020-11-07T03:19:45.669" v="641" actId="20578"/>
          <ac:spMkLst>
            <pc:docMk/>
            <pc:sldMk cId="1666369413" sldId="87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7T02:56:47.109" v="530" actId="47"/>
        <pc:sldMkLst>
          <pc:docMk/>
          <pc:sldMk cId="2978188550" sldId="874"/>
        </pc:sldMkLst>
      </pc:sldChg>
      <pc:sldChg chg="new">
        <pc:chgData name="Chunping Xu" userId="a5962ba47313b1f5" providerId="LiveId" clId="{6DEF5BAD-251A-49AC-A794-2B7378A18BD1}" dt="2020-11-07T02:56:39.498" v="529" actId="680"/>
        <pc:sldMkLst>
          <pc:docMk/>
          <pc:sldMk cId="4217706891" sldId="875"/>
        </pc:sldMkLst>
      </pc:sldChg>
      <pc:sldChg chg="new">
        <pc:chgData name="Chunping Xu" userId="a5962ba47313b1f5" providerId="LiveId" clId="{6DEF5BAD-251A-49AC-A794-2B7378A18BD1}" dt="2020-11-07T02:56:55.471" v="532" actId="680"/>
        <pc:sldMkLst>
          <pc:docMk/>
          <pc:sldMk cId="2900043789" sldId="876"/>
        </pc:sldMkLst>
      </pc:sldChg>
      <pc:sldChg chg="add modAnim">
        <pc:chgData name="Chunping Xu" userId="a5962ba47313b1f5" providerId="LiveId" clId="{6DEF5BAD-251A-49AC-A794-2B7378A18BD1}" dt="2020-11-07T03:07:29.302" v="586"/>
        <pc:sldMkLst>
          <pc:docMk/>
          <pc:sldMk cId="3661810009" sldId="877"/>
        </pc:sldMkLst>
      </pc:sldChg>
      <pc:sldChg chg="add del">
        <pc:chgData name="Chunping Xu" userId="a5962ba47313b1f5" providerId="LiveId" clId="{6DEF5BAD-251A-49AC-A794-2B7378A18BD1}" dt="2020-11-07T03:19:01.941" v="634" actId="47"/>
        <pc:sldMkLst>
          <pc:docMk/>
          <pc:sldMk cId="1850782729" sldId="878"/>
        </pc:sldMkLst>
      </pc:sldChg>
      <pc:sldChg chg="add del">
        <pc:chgData name="Chunping Xu" userId="a5962ba47313b1f5" providerId="LiveId" clId="{6DEF5BAD-251A-49AC-A794-2B7378A18BD1}" dt="2020-11-07T03:09:02.421" v="588" actId="47"/>
        <pc:sldMkLst>
          <pc:docMk/>
          <pc:sldMk cId="3493662401" sldId="878"/>
        </pc:sldMkLst>
      </pc:sldChg>
      <pc:sldChg chg="add">
        <pc:chgData name="Chunping Xu" userId="a5962ba47313b1f5" providerId="LiveId" clId="{6DEF5BAD-251A-49AC-A794-2B7378A18BD1}" dt="2020-11-07T03:19:00.081" v="633"/>
        <pc:sldMkLst>
          <pc:docMk/>
          <pc:sldMk cId="2732639076" sldId="879"/>
        </pc:sldMkLst>
      </pc:sldChg>
      <pc:sldChg chg="modSp add">
        <pc:chgData name="Chunping Xu" userId="a5962ba47313b1f5" providerId="LiveId" clId="{6DEF5BAD-251A-49AC-A794-2B7378A18BD1}" dt="2020-11-07T03:31:56.284" v="688" actId="20577"/>
        <pc:sldMkLst>
          <pc:docMk/>
          <pc:sldMk cId="1305637321" sldId="880"/>
        </pc:sldMkLst>
        <pc:spChg chg="mod">
          <ac:chgData name="Chunping Xu" userId="a5962ba47313b1f5" providerId="LiveId" clId="{6DEF5BAD-251A-49AC-A794-2B7378A18BD1}" dt="2020-11-07T03:31:56.284" v="688" actId="20577"/>
          <ac:spMkLst>
            <pc:docMk/>
            <pc:sldMk cId="1305637321" sldId="88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582617231" sldId="88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07757009" sldId="88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552241629" sldId="885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052029119" sldId="886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85814909" sldId="88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554349762" sldId="888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25219379" sldId="889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05714263" sldId="890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970630034" sldId="892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356141396" sldId="89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28823395" sldId="894"/>
        </pc:sldMkLst>
      </pc:sldChg>
    </pc:docChg>
  </pc:docChgLst>
  <pc:docChgLst>
    <pc:chgData name="Chunping Xu" userId="a5962ba47313b1f5" providerId="LiveId" clId="{4694E851-E6A7-491D-95C6-4A29E9F72F32}"/>
    <pc:docChg chg="undo redo custSel addSld delSld modSld sldOrd">
      <pc:chgData name="Chunping Xu" userId="a5962ba47313b1f5" providerId="LiveId" clId="{4694E851-E6A7-491D-95C6-4A29E9F72F32}" dt="2021-03-18T22:44:34.699" v="1281"/>
      <pc:docMkLst>
        <pc:docMk/>
      </pc:docMkLst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40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549"/>
        </pc:sldMkLst>
      </pc:sldChg>
      <pc:sldChg chg="del">
        <pc:chgData name="Chunping Xu" userId="a5962ba47313b1f5" providerId="LiveId" clId="{4694E851-E6A7-491D-95C6-4A29E9F72F32}" dt="2021-02-25T17:25:15.573" v="57" actId="47"/>
        <pc:sldMkLst>
          <pc:docMk/>
          <pc:sldMk cId="2574250617" sldId="835"/>
        </pc:sldMkLst>
      </pc:sldChg>
      <pc:sldChg chg="del">
        <pc:chgData name="Chunping Xu" userId="a5962ba47313b1f5" providerId="LiveId" clId="{4694E851-E6A7-491D-95C6-4A29E9F72F32}" dt="2021-03-09T06:27:27.037" v="839" actId="47"/>
        <pc:sldMkLst>
          <pc:docMk/>
          <pc:sldMk cId="2306806390" sldId="84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807174776" sldId="84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634143929" sldId="84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572320318" sldId="84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087646603" sldId="84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990619112" sldId="85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730437" sldId="85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33510755" sldId="85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921892509" sldId="85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48220613" sldId="85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52175547" sldId="85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315506790" sldId="85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883454960" sldId="8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924587092" sldId="8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54297783" sldId="86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071046613" sldId="86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454471397" sldId="86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185582771" sldId="86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1049319" sldId="86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4119726612" sldId="87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743720211" sldId="871"/>
        </pc:sldMkLst>
      </pc:sldChg>
      <pc:sldChg chg="del">
        <pc:chgData name="Chunping Xu" userId="a5962ba47313b1f5" providerId="LiveId" clId="{4694E851-E6A7-491D-95C6-4A29E9F72F32}" dt="2021-02-26T18:31:10.814" v="412" actId="47"/>
        <pc:sldMkLst>
          <pc:docMk/>
          <pc:sldMk cId="2226330514" sldId="872"/>
        </pc:sldMkLst>
      </pc:sldChg>
      <pc:sldChg chg="modSp del mod">
        <pc:chgData name="Chunping Xu" userId="a5962ba47313b1f5" providerId="LiveId" clId="{4694E851-E6A7-491D-95C6-4A29E9F72F32}" dt="2021-02-26T18:32:50.768" v="469" actId="47"/>
        <pc:sldMkLst>
          <pc:docMk/>
          <pc:sldMk cId="1666369413" sldId="873"/>
        </pc:sldMkLst>
        <pc:spChg chg="mod">
          <ac:chgData name="Chunping Xu" userId="a5962ba47313b1f5" providerId="LiveId" clId="{4694E851-E6A7-491D-95C6-4A29E9F72F32}" dt="2021-02-26T18:31:30.508" v="420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32639076" sldId="87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05637321" sldId="88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61317934" sldId="968"/>
        </pc:sldMkLst>
      </pc:sldChg>
      <pc:sldChg chg="modSp add mod">
        <pc:chgData name="Chunping Xu" userId="a5962ba47313b1f5" providerId="LiveId" clId="{4694E851-E6A7-491D-95C6-4A29E9F72F32}" dt="2021-03-18T16:38:18.383" v="947"/>
        <pc:sldMkLst>
          <pc:docMk/>
          <pc:sldMk cId="3941184548" sldId="969"/>
        </pc:sldMkLst>
        <pc:spChg chg="mod">
          <ac:chgData name="Chunping Xu" userId="a5962ba47313b1f5" providerId="LiveId" clId="{4694E851-E6A7-491D-95C6-4A29E9F72F32}" dt="2021-03-18T16:38:18.383" v="947"/>
          <ac:spMkLst>
            <pc:docMk/>
            <pc:sldMk cId="3941184548" sldId="969"/>
            <ac:spMk id="441" creationId="{00000000-0000-0000-0000-000000000000}"/>
          </ac:spMkLst>
        </pc:spChg>
      </pc:sldChg>
      <pc:sldChg chg="addSp delSp modSp add mod modAnim">
        <pc:chgData name="Chunping Xu" userId="a5962ba47313b1f5" providerId="LiveId" clId="{4694E851-E6A7-491D-95C6-4A29E9F72F32}" dt="2021-03-09T06:33:08.003" v="891"/>
        <pc:sldMkLst>
          <pc:docMk/>
          <pc:sldMk cId="353901946" sldId="1056"/>
        </pc:sldMkLst>
        <pc:spChg chg="add del mod">
          <ac:chgData name="Chunping Xu" userId="a5962ba47313b1f5" providerId="LiveId" clId="{4694E851-E6A7-491D-95C6-4A29E9F72F32}" dt="2021-02-26T18:32:04.279" v="426" actId="22"/>
          <ac:spMkLst>
            <pc:docMk/>
            <pc:sldMk cId="353901946" sldId="1056"/>
            <ac:spMk id="4" creationId="{8AF6B048-B614-48E0-9CA2-576EE5A5DD7A}"/>
          </ac:spMkLst>
        </pc:spChg>
        <pc:spChg chg="mod">
          <ac:chgData name="Chunping Xu" userId="a5962ba47313b1f5" providerId="LiveId" clId="{4694E851-E6A7-491D-95C6-4A29E9F72F32}" dt="2021-03-09T06:33:08.003" v="891"/>
          <ac:spMkLst>
            <pc:docMk/>
            <pc:sldMk cId="353901946" sldId="10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8:22.301" v="997"/>
        <pc:sldMkLst>
          <pc:docMk/>
          <pc:sldMk cId="3860881813" sldId="1080"/>
        </pc:sldMkLst>
        <pc:spChg chg="mod">
          <ac:chgData name="Chunping Xu" userId="a5962ba47313b1f5" providerId="LiveId" clId="{4694E851-E6A7-491D-95C6-4A29E9F72F32}" dt="2021-03-18T16:48:22.301" v="99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8:04.523" v="994"/>
        <pc:sldMkLst>
          <pc:docMk/>
          <pc:sldMk cId="1366031471" sldId="1096"/>
        </pc:sldMkLst>
        <pc:spChg chg="mod">
          <ac:chgData name="Chunping Xu" userId="a5962ba47313b1f5" providerId="LiveId" clId="{4694E851-E6A7-491D-95C6-4A29E9F72F32}" dt="2021-03-18T16:48:04.523" v="994"/>
          <ac:spMkLst>
            <pc:docMk/>
            <pc:sldMk cId="1366031471" sldId="1096"/>
            <ac:spMk id="160782" creationId="{BDFD54D5-728E-4DE0-B8CD-BB0D37C84E5C}"/>
          </ac:spMkLst>
        </pc:spChg>
      </pc:sldChg>
      <pc:sldChg chg="addSp delSp modSp add del mod modAnim">
        <pc:chgData name="Chunping Xu" userId="a5962ba47313b1f5" providerId="LiveId" clId="{4694E851-E6A7-491D-95C6-4A29E9F72F32}" dt="2021-03-09T06:31:14.733" v="871" actId="47"/>
        <pc:sldMkLst>
          <pc:docMk/>
          <pc:sldMk cId="1283365752" sldId="1098"/>
        </pc:sldMkLst>
        <pc:spChg chg="mod">
          <ac:chgData name="Chunping Xu" userId="a5962ba47313b1f5" providerId="LiveId" clId="{4694E851-E6A7-491D-95C6-4A29E9F72F32}" dt="2021-03-06T03:27:33.194" v="817" actId="207"/>
          <ac:spMkLst>
            <pc:docMk/>
            <pc:sldMk cId="1283365752" sldId="1098"/>
            <ac:spMk id="160782" creationId="{BDFD54D5-728E-4DE0-B8CD-BB0D37C84E5C}"/>
          </ac:spMkLst>
        </pc:spChg>
        <pc:graphicFrameChg chg="add del mod">
          <ac:chgData name="Chunping Xu" userId="a5962ba47313b1f5" providerId="LiveId" clId="{4694E851-E6A7-491D-95C6-4A29E9F72F32}" dt="2021-02-26T17:53:23.898" v="240"/>
          <ac:graphicFrameMkLst>
            <pc:docMk/>
            <pc:sldMk cId="1283365752" sldId="1098"/>
            <ac:graphicFrameMk id="2" creationId="{BCFC49E3-41F5-4878-8B52-4C7DA4748673}"/>
          </ac:graphicFrameMkLst>
        </pc:graphicFrameChg>
        <pc:graphicFrameChg chg="add del mod">
          <ac:chgData name="Chunping Xu" userId="a5962ba47313b1f5" providerId="LiveId" clId="{4694E851-E6A7-491D-95C6-4A29E9F72F32}" dt="2021-02-26T18:01:55.534" v="274"/>
          <ac:graphicFrameMkLst>
            <pc:docMk/>
            <pc:sldMk cId="1283365752" sldId="1098"/>
            <ac:graphicFrameMk id="3" creationId="{D853399F-477C-45AE-B375-06268C2F3D60}"/>
          </ac:graphicFrameMkLst>
        </pc:graphicFrameChg>
      </pc:sldChg>
      <pc:sldChg chg="modSp add mod ord">
        <pc:chgData name="Chunping Xu" userId="a5962ba47313b1f5" providerId="LiveId" clId="{4694E851-E6A7-491D-95C6-4A29E9F72F32}" dt="2021-03-18T18:48:08.409" v="1236" actId="20577"/>
        <pc:sldMkLst>
          <pc:docMk/>
          <pc:sldMk cId="3547631624" sldId="1099"/>
        </pc:sldMkLst>
        <pc:spChg chg="mod">
          <ac:chgData name="Chunping Xu" userId="a5962ba47313b1f5" providerId="LiveId" clId="{4694E851-E6A7-491D-95C6-4A29E9F72F32}" dt="2021-03-18T18:48:08.409" v="1236" actId="20577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9:08:56.855" v="1270"/>
        <pc:sldMkLst>
          <pc:docMk/>
          <pc:sldMk cId="829457335" sldId="1105"/>
        </pc:sldMkLst>
        <pc:spChg chg="mod">
          <ac:chgData name="Chunping Xu" userId="a5962ba47313b1f5" providerId="LiveId" clId="{4694E851-E6A7-491D-95C6-4A29E9F72F32}" dt="2021-03-18T19:08:56.855" v="1270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4694E851-E6A7-491D-95C6-4A29E9F72F32}" dt="2021-03-18T19:09:20.227" v="1273"/>
        <pc:sldMkLst>
          <pc:docMk/>
          <pc:sldMk cId="2525696250" sldId="1106"/>
        </pc:sldMkLst>
        <pc:spChg chg="mod">
          <ac:chgData name="Chunping Xu" userId="a5962ba47313b1f5" providerId="LiveId" clId="{4694E851-E6A7-491D-95C6-4A29E9F72F32}" dt="2021-03-18T19:09:20.227" v="1273"/>
          <ac:spMkLst>
            <pc:docMk/>
            <pc:sldMk cId="2525696250" sldId="1106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434244980" sldId="1107"/>
        </pc:sldMkLst>
        <pc:spChg chg="del">
          <ac:chgData name="Chunping Xu" userId="a5962ba47313b1f5" providerId="LiveId" clId="{4694E851-E6A7-491D-95C6-4A29E9F72F32}" dt="2021-02-25T17:31:25.260" v="62" actId="21"/>
          <ac:spMkLst>
            <pc:docMk/>
            <pc:sldMk cId="434244980" sldId="1107"/>
            <ac:spMk id="2" creationId="{205CE890-8819-4F4A-A8B9-C6A027B9E9AB}"/>
          </ac:spMkLst>
        </pc:spChg>
        <pc:spChg chg="del">
          <ac:chgData name="Chunping Xu" userId="a5962ba47313b1f5" providerId="LiveId" clId="{4694E851-E6A7-491D-95C6-4A29E9F72F32}" dt="2021-02-25T17:31:17.102" v="61"/>
          <ac:spMkLst>
            <pc:docMk/>
            <pc:sldMk cId="434244980" sldId="1107"/>
            <ac:spMk id="3" creationId="{1CB5D476-AE29-4A43-8099-1C43ECC9D4D2}"/>
          </ac:spMkLst>
        </pc:spChg>
        <pc:graphicFrameChg chg="add mod modGraphic">
          <ac:chgData name="Chunping Xu" userId="a5962ba47313b1f5" providerId="LiveId" clId="{4694E851-E6A7-491D-95C6-4A29E9F72F32}" dt="2021-03-05T21:46:19.889" v="781" actId="120"/>
          <ac:graphicFrameMkLst>
            <pc:docMk/>
            <pc:sldMk cId="434244980" sldId="1107"/>
            <ac:graphicFrameMk id="4" creationId="{ECD4F5CC-82D4-4EA9-A72A-E99467E08419}"/>
          </ac:graphicFrameMkLst>
        </pc:graphicFrameChg>
      </pc:sldChg>
      <pc:sldChg chg="addSp delSp modSp new del mod ord">
        <pc:chgData name="Chunping Xu" userId="a5962ba47313b1f5" providerId="LiveId" clId="{4694E851-E6A7-491D-95C6-4A29E9F72F32}" dt="2021-03-09T06:27:27.037" v="839" actId="47"/>
        <pc:sldMkLst>
          <pc:docMk/>
          <pc:sldMk cId="2016803796" sldId="1108"/>
        </pc:sldMkLst>
        <pc:spChg chg="del">
          <ac:chgData name="Chunping Xu" userId="a5962ba47313b1f5" providerId="LiveId" clId="{4694E851-E6A7-491D-95C6-4A29E9F72F32}" dt="2021-02-25T17:38:56.409" v="79" actId="21"/>
          <ac:spMkLst>
            <pc:docMk/>
            <pc:sldMk cId="2016803796" sldId="1108"/>
            <ac:spMk id="2" creationId="{CAC305B6-06E7-4A9C-91B7-9BDD366CF507}"/>
          </ac:spMkLst>
        </pc:spChg>
        <pc:spChg chg="del">
          <ac:chgData name="Chunping Xu" userId="a5962ba47313b1f5" providerId="LiveId" clId="{4694E851-E6A7-491D-95C6-4A29E9F72F32}" dt="2021-02-25T17:37:16.776" v="72"/>
          <ac:spMkLst>
            <pc:docMk/>
            <pc:sldMk cId="2016803796" sldId="1108"/>
            <ac:spMk id="3" creationId="{5FE23997-B0AF-4BAF-936C-073A5AE98123}"/>
          </ac:spMkLst>
        </pc:spChg>
        <pc:spChg chg="add del mod">
          <ac:chgData name="Chunping Xu" userId="a5962ba47313b1f5" providerId="LiveId" clId="{4694E851-E6A7-491D-95C6-4A29E9F72F32}" dt="2021-02-25T17:40:58.207" v="84"/>
          <ac:spMkLst>
            <pc:docMk/>
            <pc:sldMk cId="2016803796" sldId="1108"/>
            <ac:spMk id="6" creationId="{7DA2DE92-E47D-43C8-974D-2A76E0B342ED}"/>
          </ac:spMkLst>
        </pc:spChg>
        <pc:spChg chg="add del mod">
          <ac:chgData name="Chunping Xu" userId="a5962ba47313b1f5" providerId="LiveId" clId="{4694E851-E6A7-491D-95C6-4A29E9F72F32}" dt="2021-02-25T17:44:49.875" v="92"/>
          <ac:spMkLst>
            <pc:docMk/>
            <pc:sldMk cId="2016803796" sldId="1108"/>
            <ac:spMk id="9" creationId="{0BD482EA-5FC9-4EB5-9B97-161FA9B0275D}"/>
          </ac:spMkLst>
        </pc:spChg>
        <pc:graphicFrameChg chg="add del mod modGraphic">
          <ac:chgData name="Chunping Xu" userId="a5962ba47313b1f5" providerId="LiveId" clId="{4694E851-E6A7-491D-95C6-4A29E9F72F32}" dt="2021-02-25T17:40:40.125" v="83" actId="21"/>
          <ac:graphicFrameMkLst>
            <pc:docMk/>
            <pc:sldMk cId="2016803796" sldId="1108"/>
            <ac:graphicFrameMk id="4" creationId="{EA270644-B234-47E1-A798-E8854CC74661}"/>
          </ac:graphicFrameMkLst>
        </pc:graphicFrameChg>
        <pc:graphicFrameChg chg="add del mod modGraphic">
          <ac:chgData name="Chunping Xu" userId="a5962ba47313b1f5" providerId="LiveId" clId="{4694E851-E6A7-491D-95C6-4A29E9F72F32}" dt="2021-02-25T17:44:28.119" v="89" actId="21"/>
          <ac:graphicFrameMkLst>
            <pc:docMk/>
            <pc:sldMk cId="2016803796" sldId="1108"/>
            <ac:graphicFrameMk id="7" creationId="{91A24D04-0A12-42A2-B348-0C9EDBB2F66E}"/>
          </ac:graphicFrameMkLst>
        </pc:graphicFrameChg>
        <pc:graphicFrameChg chg="add del mod">
          <ac:chgData name="Chunping Xu" userId="a5962ba47313b1f5" providerId="LiveId" clId="{4694E851-E6A7-491D-95C6-4A29E9F72F32}" dt="2021-02-25T17:44:33.149" v="91"/>
          <ac:graphicFrameMkLst>
            <pc:docMk/>
            <pc:sldMk cId="2016803796" sldId="1108"/>
            <ac:graphicFrameMk id="10" creationId="{EC9FCEBA-8823-49F8-867E-7D7E848BFB01}"/>
          </ac:graphicFrameMkLst>
        </pc:graphicFrameChg>
        <pc:graphicFrameChg chg="add mod modGraphic">
          <ac:chgData name="Chunping Xu" userId="a5962ba47313b1f5" providerId="LiveId" clId="{4694E851-E6A7-491D-95C6-4A29E9F72F32}" dt="2021-03-05T21:51:11.731" v="812"/>
          <ac:graphicFrameMkLst>
            <pc:docMk/>
            <pc:sldMk cId="2016803796" sldId="1108"/>
            <ac:graphicFrameMk id="11" creationId="{6C68293F-D658-4C70-AACE-246E17654A4D}"/>
          </ac:graphicFrameMkLst>
        </pc:graphicFrame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3443673820" sldId="1109"/>
        </pc:sldMkLst>
        <pc:spChg chg="del">
          <ac:chgData name="Chunping Xu" userId="a5962ba47313b1f5" providerId="LiveId" clId="{4694E851-E6A7-491D-95C6-4A29E9F72F32}" dt="2021-02-25T17:37:44.217" v="74" actId="21"/>
          <ac:spMkLst>
            <pc:docMk/>
            <pc:sldMk cId="3443673820" sldId="1109"/>
            <ac:spMk id="2" creationId="{43FCF15A-2474-4119-A284-8C5EB0EF6F98}"/>
          </ac:spMkLst>
        </pc:spChg>
        <pc:spChg chg="del">
          <ac:chgData name="Chunping Xu" userId="a5962ba47313b1f5" providerId="LiveId" clId="{4694E851-E6A7-491D-95C6-4A29E9F72F32}" dt="2021-02-25T17:37:36.871" v="73"/>
          <ac:spMkLst>
            <pc:docMk/>
            <pc:sldMk cId="3443673820" sldId="1109"/>
            <ac:spMk id="3" creationId="{42B0005F-1151-4430-B2F3-9C2A32BDBF9D}"/>
          </ac:spMkLst>
        </pc:spChg>
        <pc:graphicFrameChg chg="add mod modGraphic">
          <ac:chgData name="Chunping Xu" userId="a5962ba47313b1f5" providerId="LiveId" clId="{4694E851-E6A7-491D-95C6-4A29E9F72F32}" dt="2021-02-28T19:26:54.450" v="763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addSp delSp modSp new mod">
        <pc:chgData name="Chunping Xu" userId="a5962ba47313b1f5" providerId="LiveId" clId="{4694E851-E6A7-491D-95C6-4A29E9F72F32}" dt="2021-03-05T21:51:49.679" v="813" actId="14734"/>
        <pc:sldMkLst>
          <pc:docMk/>
          <pc:sldMk cId="3128841211" sldId="1110"/>
        </pc:sldMkLst>
        <pc:spChg chg="del">
          <ac:chgData name="Chunping Xu" userId="a5962ba47313b1f5" providerId="LiveId" clId="{4694E851-E6A7-491D-95C6-4A29E9F72F32}" dt="2021-02-25T17:47:19.411" v="97"/>
          <ac:spMkLst>
            <pc:docMk/>
            <pc:sldMk cId="3128841211" sldId="1110"/>
            <ac:spMk id="3" creationId="{5A7D5E95-7575-42AB-9D45-B98CD21CFF13}"/>
          </ac:spMkLst>
        </pc:spChg>
        <pc:graphicFrameChg chg="add mod modGraphic">
          <ac:chgData name="Chunping Xu" userId="a5962ba47313b1f5" providerId="LiveId" clId="{4694E851-E6A7-491D-95C6-4A29E9F72F32}" dt="2021-03-05T21:51:49.679" v="813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add del mod">
        <pc:chgData name="Chunping Xu" userId="a5962ba47313b1f5" providerId="LiveId" clId="{4694E851-E6A7-491D-95C6-4A29E9F72F32}" dt="2021-03-09T06:28:11.716" v="842" actId="47"/>
        <pc:sldMkLst>
          <pc:docMk/>
          <pc:sldMk cId="1512747255" sldId="1111"/>
        </pc:sldMkLst>
        <pc:spChg chg="mod">
          <ac:chgData name="Chunping Xu" userId="a5962ba47313b1f5" providerId="LiveId" clId="{4694E851-E6A7-491D-95C6-4A29E9F72F32}" dt="2021-02-26T15:41:47.325" v="121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del mod">
        <pc:chgData name="Chunping Xu" userId="a5962ba47313b1f5" providerId="LiveId" clId="{4694E851-E6A7-491D-95C6-4A29E9F72F32}" dt="2021-03-09T06:27:51.874" v="840" actId="47"/>
        <pc:sldMkLst>
          <pc:docMk/>
          <pc:sldMk cId="2451078173" sldId="1112"/>
        </pc:sldMkLst>
        <pc:spChg chg="mod">
          <ac:chgData name="Chunping Xu" userId="a5962ba47313b1f5" providerId="LiveId" clId="{4694E851-E6A7-491D-95C6-4A29E9F72F32}" dt="2021-02-26T15:55:39.404" v="13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4694E851-E6A7-491D-95C6-4A29E9F72F32}" dt="2021-03-09T06:27:53.326" v="841" actId="47"/>
        <pc:sldMkLst>
          <pc:docMk/>
          <pc:sldMk cId="2846746371" sldId="1113"/>
        </pc:sldMkLst>
        <pc:spChg chg="mod">
          <ac:chgData name="Chunping Xu" userId="a5962ba47313b1f5" providerId="LiveId" clId="{4694E851-E6A7-491D-95C6-4A29E9F72F32}" dt="2021-02-26T15:43:56.675" v="130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4:33.871" v="979" actId="20577"/>
        <pc:sldMkLst>
          <pc:docMk/>
          <pc:sldMk cId="93574944" sldId="1114"/>
        </pc:sldMkLst>
        <pc:spChg chg="mod">
          <ac:chgData name="Chunping Xu" userId="a5962ba47313b1f5" providerId="LiveId" clId="{4694E851-E6A7-491D-95C6-4A29E9F72F32}" dt="2021-03-18T16:44:33.871" v="979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6:47:11.720" v="989" actId="47"/>
        <pc:sldMkLst>
          <pc:docMk/>
          <pc:sldMk cId="51614622" sldId="1115"/>
        </pc:sldMkLst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3163243701" sldId="1115"/>
        </pc:sldMkLst>
        <pc:spChg chg="mod">
          <ac:chgData name="Chunping Xu" userId="a5962ba47313b1f5" providerId="LiveId" clId="{4694E851-E6A7-491D-95C6-4A29E9F72F32}" dt="2021-02-26T18:17:16.586" v="369" actId="207"/>
          <ac:spMkLst>
            <pc:docMk/>
            <pc:sldMk cId="3163243701" sldId="1115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8:51:36.704" v="1249" actId="47"/>
        <pc:sldMkLst>
          <pc:docMk/>
          <pc:sldMk cId="82524200" sldId="1116"/>
        </pc:sldMkLst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2768489392" sldId="1116"/>
        </pc:sldMkLst>
        <pc:spChg chg="mod">
          <ac:chgData name="Chunping Xu" userId="a5962ba47313b1f5" providerId="LiveId" clId="{4694E851-E6A7-491D-95C6-4A29E9F72F32}" dt="2021-02-26T18:24:00.649" v="394" actId="20577"/>
          <ac:spMkLst>
            <pc:docMk/>
            <pc:sldMk cId="2768489392" sldId="1116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6:46:27.321" v="987" actId="47"/>
        <pc:sldMkLst>
          <pc:docMk/>
          <pc:sldMk cId="272034621" sldId="1117"/>
        </pc:sldMkLst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329411763" sldId="1117"/>
        </pc:sldMkLst>
        <pc:picChg chg="add">
          <ac:chgData name="Chunping Xu" userId="a5962ba47313b1f5" providerId="LiveId" clId="{4694E851-E6A7-491D-95C6-4A29E9F72F32}" dt="2021-02-28T19:47:10.742" v="777"/>
          <ac:picMkLst>
            <pc:docMk/>
            <pc:sldMk cId="2329411763" sldId="1117"/>
            <ac:picMk id="4" creationId="{E37DD0E7-1A70-4E81-A07E-EC06D2667A46}"/>
          </ac:picMkLst>
        </pc:picChg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474814433" sldId="1118"/>
        </pc:sldMkLst>
        <pc:picChg chg="add">
          <ac:chgData name="Chunping Xu" userId="a5962ba47313b1f5" providerId="LiveId" clId="{4694E851-E6A7-491D-95C6-4A29E9F72F32}" dt="2021-02-28T19:50:59.837" v="779"/>
          <ac:picMkLst>
            <pc:docMk/>
            <pc:sldMk cId="2474814433" sldId="1118"/>
            <ac:picMk id="4" creationId="{6E090EFE-5336-48B6-824B-2047BD3C515A}"/>
          </ac:picMkLst>
        </pc:picChg>
      </pc:sldChg>
      <pc:sldChg chg="add del">
        <pc:chgData name="Chunping Xu" userId="a5962ba47313b1f5" providerId="LiveId" clId="{4694E851-E6A7-491D-95C6-4A29E9F72F32}" dt="2021-03-09T06:31:45.914" v="873" actId="47"/>
        <pc:sldMkLst>
          <pc:docMk/>
          <pc:sldMk cId="4224964891" sldId="1119"/>
        </pc:sldMkLst>
      </pc:sldChg>
      <pc:sldChg chg="modSp mod">
        <pc:chgData name="Chunping Xu" userId="a5962ba47313b1f5" providerId="LiveId" clId="{4694E851-E6A7-491D-95C6-4A29E9F72F32}" dt="2021-03-12T23:53:15.677" v="937" actId="20577"/>
        <pc:sldMkLst>
          <pc:docMk/>
          <pc:sldMk cId="1434670935" sldId="1122"/>
        </pc:sldMkLst>
        <pc:spChg chg="mod">
          <ac:chgData name="Chunping Xu" userId="a5962ba47313b1f5" providerId="LiveId" clId="{4694E851-E6A7-491D-95C6-4A29E9F72F32}" dt="2021-03-12T23:53:15.677" v="937" actId="20577"/>
          <ac:spMkLst>
            <pc:docMk/>
            <pc:sldMk cId="1434670935" sldId="112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39:08.242" v="1127"/>
        <pc:sldMkLst>
          <pc:docMk/>
          <pc:sldMk cId="2466762688" sldId="1127"/>
        </pc:sldMkLst>
        <pc:spChg chg="mod">
          <ac:chgData name="Chunping Xu" userId="a5962ba47313b1f5" providerId="LiveId" clId="{4694E851-E6A7-491D-95C6-4A29E9F72F32}" dt="2021-03-18T18:37:52.467" v="1125" actId="20577"/>
          <ac:spMkLst>
            <pc:docMk/>
            <pc:sldMk cId="2466762688" sldId="1127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49:12.540" v="1247"/>
        <pc:sldMkLst>
          <pc:docMk/>
          <pc:sldMk cId="1963077570" sldId="1128"/>
        </pc:sldMkLst>
        <pc:spChg chg="mod">
          <ac:chgData name="Chunping Xu" userId="a5962ba47313b1f5" providerId="LiveId" clId="{4694E851-E6A7-491D-95C6-4A29E9F72F32}" dt="2021-03-18T18:42:13.624" v="1227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48:48.993" v="1245"/>
        <pc:sldMkLst>
          <pc:docMk/>
          <pc:sldMk cId="2915100857" sldId="1129"/>
        </pc:sldMkLst>
        <pc:spChg chg="mod">
          <ac:chgData name="Chunping Xu" userId="a5962ba47313b1f5" providerId="LiveId" clId="{4694E851-E6A7-491D-95C6-4A29E9F72F32}" dt="2021-03-18T18:48:48.993" v="1245"/>
          <ac:spMkLst>
            <pc:docMk/>
            <pc:sldMk cId="2915100857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4694E851-E6A7-491D-95C6-4A29E9F72F32}" dt="2021-03-18T19:09:38.021" v="1276"/>
        <pc:sldMkLst>
          <pc:docMk/>
          <pc:sldMk cId="932149622" sldId="1130"/>
        </pc:sldMkLst>
        <pc:spChg chg="mod">
          <ac:chgData name="Chunping Xu" userId="a5962ba47313b1f5" providerId="LiveId" clId="{4694E851-E6A7-491D-95C6-4A29E9F72F32}" dt="2021-03-18T19:09:38.021" v="1276"/>
          <ac:spMkLst>
            <pc:docMk/>
            <pc:sldMk cId="932149622" sldId="1130"/>
            <ac:spMk id="160782" creationId="{BDFD54D5-728E-4DE0-B8CD-BB0D37C84E5C}"/>
          </ac:spMkLst>
        </pc:spChg>
      </pc:sldChg>
      <pc:sldChg chg="ord">
        <pc:chgData name="Chunping Xu" userId="a5962ba47313b1f5" providerId="LiveId" clId="{4694E851-E6A7-491D-95C6-4A29E9F72F32}" dt="2021-03-18T19:09:58.550" v="1278"/>
        <pc:sldMkLst>
          <pc:docMk/>
          <pc:sldMk cId="2458268968" sldId="1132"/>
        </pc:sldMkLst>
      </pc:sldChg>
      <pc:sldChg chg="modSp mod modAnim">
        <pc:chgData name="Chunping Xu" userId="a5962ba47313b1f5" providerId="LiveId" clId="{4694E851-E6A7-491D-95C6-4A29E9F72F32}" dt="2021-03-18T16:45:06.148" v="983" actId="20577"/>
        <pc:sldMkLst>
          <pc:docMk/>
          <pc:sldMk cId="2654228899" sldId="1135"/>
        </pc:sldMkLst>
        <pc:spChg chg="mod">
          <ac:chgData name="Chunping Xu" userId="a5962ba47313b1f5" providerId="LiveId" clId="{4694E851-E6A7-491D-95C6-4A29E9F72F32}" dt="2021-03-18T16:45:06.148" v="983" actId="20577"/>
          <ac:spMkLst>
            <pc:docMk/>
            <pc:sldMk cId="2654228899" sldId="1135"/>
            <ac:spMk id="160782" creationId="{BDFD54D5-728E-4DE0-B8CD-BB0D37C84E5C}"/>
          </ac:spMkLst>
        </pc:spChg>
      </pc:sldChg>
      <pc:sldChg chg="new del">
        <pc:chgData name="Chunping Xu" userId="a5962ba47313b1f5" providerId="LiveId" clId="{4694E851-E6A7-491D-95C6-4A29E9F72F32}" dt="2021-03-12T22:02:34.075" v="894" actId="47"/>
        <pc:sldMkLst>
          <pc:docMk/>
          <pc:sldMk cId="3387168839" sldId="1136"/>
        </pc:sldMkLst>
      </pc:sldChg>
      <pc:sldChg chg="modSp add mod">
        <pc:chgData name="Chunping Xu" userId="a5962ba47313b1f5" providerId="LiveId" clId="{4694E851-E6A7-491D-95C6-4A29E9F72F32}" dt="2021-03-18T19:07:12.396" v="1259"/>
        <pc:sldMkLst>
          <pc:docMk/>
          <pc:sldMk cId="970242031" sldId="1137"/>
        </pc:sldMkLst>
        <pc:spChg chg="mod">
          <ac:chgData name="Chunping Xu" userId="a5962ba47313b1f5" providerId="LiveId" clId="{4694E851-E6A7-491D-95C6-4A29E9F72F32}" dt="2021-03-18T19:07:12.396" v="1259"/>
          <ac:spMkLst>
            <pc:docMk/>
            <pc:sldMk cId="970242031" sldId="1137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2T23:22:37.926" v="909"/>
        <pc:sldMkLst>
          <pc:docMk/>
          <pc:sldMk cId="4024519667" sldId="1138"/>
        </pc:sldMkLst>
      </pc:sldChg>
      <pc:sldChg chg="modSp add modAnim">
        <pc:chgData name="Chunping Xu" userId="a5962ba47313b1f5" providerId="LiveId" clId="{4694E851-E6A7-491D-95C6-4A29E9F72F32}" dt="2021-03-12T23:26:24.156" v="933"/>
        <pc:sldMkLst>
          <pc:docMk/>
          <pc:sldMk cId="1742232189" sldId="1139"/>
        </pc:sldMkLst>
        <pc:spChg chg="mod">
          <ac:chgData name="Chunping Xu" userId="a5962ba47313b1f5" providerId="LiveId" clId="{4694E851-E6A7-491D-95C6-4A29E9F72F32}" dt="2021-03-12T23:26:22.335" v="932" actId="1076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6:38.053" v="988" actId="20577"/>
        <pc:sldMkLst>
          <pc:docMk/>
          <pc:sldMk cId="477026868" sldId="1140"/>
        </pc:sldMkLst>
        <pc:spChg chg="mod">
          <ac:chgData name="Chunping Xu" userId="a5962ba47313b1f5" providerId="LiveId" clId="{4694E851-E6A7-491D-95C6-4A29E9F72F32}" dt="2021-03-18T16:46:38.053" v="988" actId="20577"/>
          <ac:spMkLst>
            <pc:docMk/>
            <pc:sldMk cId="477026868" sldId="11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8:51:24.750" v="1248" actId="20577"/>
        <pc:sldMkLst>
          <pc:docMk/>
          <pc:sldMk cId="1652251790" sldId="1141"/>
        </pc:sldMkLst>
        <pc:spChg chg="mod">
          <ac:chgData name="Chunping Xu" userId="a5962ba47313b1f5" providerId="LiveId" clId="{4694E851-E6A7-491D-95C6-4A29E9F72F32}" dt="2021-03-18T18:51:24.750" v="1248" actId="20577"/>
          <ac:spMkLst>
            <pc:docMk/>
            <pc:sldMk cId="1652251790" sldId="1141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8T16:46:24.050" v="986"/>
        <pc:sldMkLst>
          <pc:docMk/>
          <pc:sldMk cId="1962407467" sldId="1142"/>
        </pc:sldMkLst>
      </pc:sldChg>
      <pc:sldChg chg="modSp add mod">
        <pc:chgData name="Chunping Xu" userId="a5962ba47313b1f5" providerId="LiveId" clId="{4694E851-E6A7-491D-95C6-4A29E9F72F32}" dt="2021-03-18T19:08:12.639" v="1262"/>
        <pc:sldMkLst>
          <pc:docMk/>
          <pc:sldMk cId="1073509388" sldId="1143"/>
        </pc:sldMkLst>
        <pc:spChg chg="mod">
          <ac:chgData name="Chunping Xu" userId="a5962ba47313b1f5" providerId="LiveId" clId="{4694E851-E6A7-491D-95C6-4A29E9F72F32}" dt="2021-03-18T19:08:12.639" v="1262"/>
          <ac:spMkLst>
            <pc:docMk/>
            <pc:sldMk cId="1073509388" sldId="11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9:08:33.026" v="1267"/>
        <pc:sldMkLst>
          <pc:docMk/>
          <pc:sldMk cId="1209245989" sldId="1144"/>
        </pc:sldMkLst>
        <pc:spChg chg="mod">
          <ac:chgData name="Chunping Xu" userId="a5962ba47313b1f5" providerId="LiveId" clId="{4694E851-E6A7-491D-95C6-4A29E9F72F32}" dt="2021-03-18T19:08:33.026" v="1267"/>
          <ac:spMkLst>
            <pc:docMk/>
            <pc:sldMk cId="1209245989" sldId="1144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8T18:51:45.170" v="1252"/>
        <pc:sldMkLst>
          <pc:docMk/>
          <pc:sldMk cId="3992666403" sldId="1145"/>
        </pc:sldMkLst>
      </pc:sldChg>
      <pc:sldChg chg="add">
        <pc:chgData name="Chunping Xu" userId="a5962ba47313b1f5" providerId="LiveId" clId="{4694E851-E6A7-491D-95C6-4A29E9F72F32}" dt="2021-03-18T18:51:45.701" v="1253"/>
        <pc:sldMkLst>
          <pc:docMk/>
          <pc:sldMk cId="3230079357" sldId="1146"/>
        </pc:sldMkLst>
      </pc:sldChg>
      <pc:sldChg chg="add">
        <pc:chgData name="Chunping Xu" userId="a5962ba47313b1f5" providerId="LiveId" clId="{4694E851-E6A7-491D-95C6-4A29E9F72F32}" dt="2021-03-18T18:51:46.190" v="1254"/>
        <pc:sldMkLst>
          <pc:docMk/>
          <pc:sldMk cId="593554853" sldId="1147"/>
        </pc:sldMkLst>
      </pc:sldChg>
      <pc:sldChg chg="add">
        <pc:chgData name="Chunping Xu" userId="a5962ba47313b1f5" providerId="LiveId" clId="{4694E851-E6A7-491D-95C6-4A29E9F72F32}" dt="2021-03-18T19:10:18.076" v="1279"/>
        <pc:sldMkLst>
          <pc:docMk/>
          <pc:sldMk cId="3182274185" sldId="1148"/>
        </pc:sldMkLst>
      </pc:sldChg>
      <pc:sldChg chg="add">
        <pc:chgData name="Chunping Xu" userId="a5962ba47313b1f5" providerId="LiveId" clId="{4694E851-E6A7-491D-95C6-4A29E9F72F32}" dt="2021-03-18T19:10:41.318" v="1280"/>
        <pc:sldMkLst>
          <pc:docMk/>
          <pc:sldMk cId="1575846724" sldId="1149"/>
        </pc:sldMkLst>
      </pc:sldChg>
      <pc:sldChg chg="add">
        <pc:chgData name="Chunping Xu" userId="a5962ba47313b1f5" providerId="LiveId" clId="{4694E851-E6A7-491D-95C6-4A29E9F72F32}" dt="2021-03-18T22:44:34.699" v="1281"/>
        <pc:sldMkLst>
          <pc:docMk/>
          <pc:sldMk cId="2474814433" sldId="1150"/>
        </pc:sldMkLst>
      </pc:sldChg>
    </pc:docChg>
  </pc:docChgLst>
  <pc:docChgLst>
    <pc:chgData name="Chunping Xu" userId="a5962ba47313b1f5" providerId="LiveId" clId="{811D0160-E8A3-4801-922C-09BBDF2099DA}"/>
    <pc:docChg chg="delSld">
      <pc:chgData name="Chunping Xu" userId="a5962ba47313b1f5" providerId="LiveId" clId="{811D0160-E8A3-4801-922C-09BBDF2099DA}" dt="2020-11-07T16:36:32.822" v="0" actId="47"/>
      <pc:docMkLst>
        <pc:docMk/>
      </pc:docMkLst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49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1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2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3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4217706891" sldId="8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2900043789" sldId="876"/>
        </pc:sldMkLst>
      </pc:sldChg>
      <pc:sldMasterChg chg="delSldLayout">
        <pc:chgData name="Chunping Xu" userId="a5962ba47313b1f5" providerId="LiveId" clId="{811D0160-E8A3-4801-922C-09BBDF2099DA}" dt="2020-11-07T16:36:32.822" v="0" actId="47"/>
        <pc:sldMasterMkLst>
          <pc:docMk/>
          <pc:sldMasterMk cId="2416302548" sldId="2147483660"/>
        </pc:sldMasterMkLst>
        <pc:sldLayoutChg chg="del">
          <pc:chgData name="Chunping Xu" userId="a5962ba47313b1f5" providerId="LiveId" clId="{811D0160-E8A3-4801-922C-09BBDF2099DA}" dt="2020-11-07T16:36:32.822" v="0" actId="47"/>
          <pc:sldLayoutMkLst>
            <pc:docMk/>
            <pc:sldMasterMk cId="2416302548" sldId="2147483660"/>
            <pc:sldLayoutMk cId="1167208078" sldId="2147483672"/>
          </pc:sldLayoutMkLst>
        </pc:sldLayoutChg>
      </pc:sldMasterChg>
    </pc:docChg>
  </pc:docChgLst>
  <pc:docChgLst>
    <pc:chgData name="Chunping Xu" userId="a5962ba47313b1f5" providerId="LiveId" clId="{3908A0FE-071C-4B3F-9E94-4AF552DF31DA}"/>
    <pc:docChg chg="addSld delSld modSld">
      <pc:chgData name="Chunping Xu" userId="a5962ba47313b1f5" providerId="LiveId" clId="{3908A0FE-071C-4B3F-9E94-4AF552DF31DA}" dt="2020-12-01T19:41:27.004" v="1" actId="47"/>
      <pc:docMkLst>
        <pc:docMk/>
      </pc:docMkLst>
      <pc:sldChg chg="del">
        <pc:chgData name="Chunping Xu" userId="a5962ba47313b1f5" providerId="LiveId" clId="{3908A0FE-071C-4B3F-9E94-4AF552DF31DA}" dt="2020-12-01T19:41:27.004" v="1" actId="47"/>
        <pc:sldMkLst>
          <pc:docMk/>
          <pc:sldMk cId="3661810009" sldId="877"/>
        </pc:sldMkLst>
      </pc:sldChg>
      <pc:sldChg chg="add">
        <pc:chgData name="Chunping Xu" userId="a5962ba47313b1f5" providerId="LiveId" clId="{3908A0FE-071C-4B3F-9E94-4AF552DF31DA}" dt="2020-12-01T19:41:19.811" v="0"/>
        <pc:sldMkLst>
          <pc:docMk/>
          <pc:sldMk cId="161317934" sldId="968"/>
        </pc:sldMkLst>
      </pc:sldChg>
    </pc:docChg>
  </pc:docChgLst>
  <pc:docChgLst>
    <pc:chgData name="Chunping Xu" userId="a5962ba47313b1f5" providerId="LiveId" clId="{7BA7893B-4AF3-460B-AAEA-08E0098FB53B}"/>
    <pc:docChg chg="undo custSel addSld delSld modSld sldOrd">
      <pc:chgData name="Chunping Xu" userId="a5962ba47313b1f5" providerId="LiveId" clId="{7BA7893B-4AF3-460B-AAEA-08E0098FB53B}" dt="2021-03-20T01:42:19.254" v="612"/>
      <pc:docMkLst>
        <pc:docMk/>
      </pc:docMkLst>
      <pc:sldChg chg="del">
        <pc:chgData name="Chunping Xu" userId="a5962ba47313b1f5" providerId="LiveId" clId="{7BA7893B-4AF3-460B-AAEA-08E0098FB53B}" dt="2021-03-18T22:57:37.373" v="194" actId="47"/>
        <pc:sldMkLst>
          <pc:docMk/>
          <pc:sldMk cId="353901946" sldId="1056"/>
        </pc:sldMkLst>
      </pc:sldChg>
      <pc:sldChg chg="modSp mod">
        <pc:chgData name="Chunping Xu" userId="a5962ba47313b1f5" providerId="LiveId" clId="{7BA7893B-4AF3-460B-AAEA-08E0098FB53B}" dt="2021-03-18T22:55:05.833" v="184" actId="20577"/>
        <pc:sldMkLst>
          <pc:docMk/>
          <pc:sldMk cId="829457335" sldId="1105"/>
        </pc:sldMkLst>
        <pc:spChg chg="mod">
          <ac:chgData name="Chunping Xu" userId="a5962ba47313b1f5" providerId="LiveId" clId="{7BA7893B-4AF3-460B-AAEA-08E0098FB53B}" dt="2021-03-18T22:55:05.833" v="184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8T22:55:39.646" v="187" actId="20577"/>
        <pc:sldMkLst>
          <pc:docMk/>
          <pc:sldMk cId="2525696250" sldId="1106"/>
        </pc:sldMkLst>
        <pc:spChg chg="mod">
          <ac:chgData name="Chunping Xu" userId="a5962ba47313b1f5" providerId="LiveId" clId="{7BA7893B-4AF3-460B-AAEA-08E0098FB53B}" dt="2021-03-18T22:55:39.646" v="187" actId="20577"/>
          <ac:spMkLst>
            <pc:docMk/>
            <pc:sldMk cId="2525696250" sldId="110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9T04:41:37.479" v="291"/>
        <pc:sldMkLst>
          <pc:docMk/>
          <pc:sldMk cId="93574944" sldId="1114"/>
        </pc:sldMkLst>
        <pc:spChg chg="mod">
          <ac:chgData name="Chunping Xu" userId="a5962ba47313b1f5" providerId="LiveId" clId="{7BA7893B-4AF3-460B-AAEA-08E0098FB53B}" dt="2021-03-19T04:41:37.479" v="291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4211564048" sldId="1118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3575625032" sldId="1119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604950087" sldId="1120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2020199812" sldId="1121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434670935" sldId="1122"/>
        </pc:sldMkLst>
      </pc:sldChg>
      <pc:sldChg chg="modSp mod modAnim">
        <pc:chgData name="Chunping Xu" userId="a5962ba47313b1f5" providerId="LiveId" clId="{7BA7893B-4AF3-460B-AAEA-08E0098FB53B}" dt="2021-03-20T01:42:19.254" v="612"/>
        <pc:sldMkLst>
          <pc:docMk/>
          <pc:sldMk cId="1963077570" sldId="1128"/>
        </pc:sldMkLst>
        <pc:spChg chg="mod">
          <ac:chgData name="Chunping Xu" userId="a5962ba47313b1f5" providerId="LiveId" clId="{7BA7893B-4AF3-460B-AAEA-08E0098FB53B}" dt="2021-03-20T01:41:28.944" v="607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8T22:55:46.327" v="188" actId="20577"/>
        <pc:sldMkLst>
          <pc:docMk/>
          <pc:sldMk cId="932149622" sldId="1130"/>
        </pc:sldMkLst>
        <pc:spChg chg="mod">
          <ac:chgData name="Chunping Xu" userId="a5962ba47313b1f5" providerId="LiveId" clId="{7BA7893B-4AF3-460B-AAEA-08E0098FB53B}" dt="2021-03-18T22:55:46.327" v="188" actId="20577"/>
          <ac:spMkLst>
            <pc:docMk/>
            <pc:sldMk cId="932149622" sldId="1130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264989210" sldId="1131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2458268968" sldId="1132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3526225938" sldId="1133"/>
        </pc:sldMkLst>
      </pc:sldChg>
      <pc:sldChg chg="del">
        <pc:chgData name="Chunping Xu" userId="a5962ba47313b1f5" providerId="LiveId" clId="{7BA7893B-4AF3-460B-AAEA-08E0098FB53B}" dt="2021-03-18T22:57:37.373" v="194" actId="47"/>
        <pc:sldMkLst>
          <pc:docMk/>
          <pc:sldMk cId="1825295116" sldId="1134"/>
        </pc:sldMkLst>
      </pc:sldChg>
      <pc:sldChg chg="modSp mod">
        <pc:chgData name="Chunping Xu" userId="a5962ba47313b1f5" providerId="LiveId" clId="{7BA7893B-4AF3-460B-AAEA-08E0098FB53B}" dt="2021-03-19T04:56:23.873" v="509"/>
        <pc:sldMkLst>
          <pc:docMk/>
          <pc:sldMk cId="2654228899" sldId="1135"/>
        </pc:sldMkLst>
        <pc:spChg chg="mod">
          <ac:chgData name="Chunping Xu" userId="a5962ba47313b1f5" providerId="LiveId" clId="{7BA7893B-4AF3-460B-AAEA-08E0098FB53B}" dt="2021-03-19T04:56:23.873" v="509"/>
          <ac:spMkLst>
            <pc:docMk/>
            <pc:sldMk cId="2654228899" sldId="1135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41.216" v="195" actId="47"/>
        <pc:sldMkLst>
          <pc:docMk/>
          <pc:sldMk cId="4024519667" sldId="1138"/>
        </pc:sldMkLst>
      </pc:sldChg>
      <pc:sldChg chg="modSp mod">
        <pc:chgData name="Chunping Xu" userId="a5962ba47313b1f5" providerId="LiveId" clId="{7BA7893B-4AF3-460B-AAEA-08E0098FB53B}" dt="2021-03-18T22:58:04.995" v="233"/>
        <pc:sldMkLst>
          <pc:docMk/>
          <pc:sldMk cId="1742232189" sldId="1139"/>
        </pc:sldMkLst>
        <pc:spChg chg="mod">
          <ac:chgData name="Chunping Xu" userId="a5962ba47313b1f5" providerId="LiveId" clId="{7BA7893B-4AF3-460B-AAEA-08E0098FB53B}" dt="2021-03-18T22:58:04.995" v="233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9T04:41:58.921" v="292"/>
        <pc:sldMkLst>
          <pc:docMk/>
          <pc:sldMk cId="1962407467" sldId="1142"/>
        </pc:sldMkLst>
        <pc:spChg chg="mod">
          <ac:chgData name="Chunping Xu" userId="a5962ba47313b1f5" providerId="LiveId" clId="{7BA7893B-4AF3-460B-AAEA-08E0098FB53B}" dt="2021-03-19T04:41:58.921" v="292"/>
          <ac:spMkLst>
            <pc:docMk/>
            <pc:sldMk cId="1962407467" sldId="114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7BA7893B-4AF3-460B-AAEA-08E0098FB53B}" dt="2021-03-18T22:52:19.264" v="38"/>
        <pc:sldMkLst>
          <pc:docMk/>
          <pc:sldMk cId="3992666403" sldId="1145"/>
        </pc:sldMkLst>
        <pc:spChg chg="mod">
          <ac:chgData name="Chunping Xu" userId="a5962ba47313b1f5" providerId="LiveId" clId="{7BA7893B-4AF3-460B-AAEA-08E0098FB53B}" dt="2021-03-18T22:52:19.264" v="38"/>
          <ac:spMkLst>
            <pc:docMk/>
            <pc:sldMk cId="3992666403" sldId="1145"/>
            <ac:spMk id="160782" creationId="{BDFD54D5-728E-4DE0-B8CD-BB0D37C84E5C}"/>
          </ac:spMkLst>
        </pc:spChg>
      </pc:sldChg>
      <pc:sldChg chg="del ord">
        <pc:chgData name="Chunping Xu" userId="a5962ba47313b1f5" providerId="LiveId" clId="{7BA7893B-4AF3-460B-AAEA-08E0098FB53B}" dt="2021-03-18T22:57:25.018" v="193" actId="47"/>
        <pc:sldMkLst>
          <pc:docMk/>
          <pc:sldMk cId="3230079357" sldId="1146"/>
        </pc:sldMkLst>
      </pc:sldChg>
      <pc:sldChg chg="modSp mod ord">
        <pc:chgData name="Chunping Xu" userId="a5962ba47313b1f5" providerId="LiveId" clId="{7BA7893B-4AF3-460B-AAEA-08E0098FB53B}" dt="2021-03-18T23:12:57.915" v="241" actId="20577"/>
        <pc:sldMkLst>
          <pc:docMk/>
          <pc:sldMk cId="593554853" sldId="1147"/>
        </pc:sldMkLst>
        <pc:spChg chg="mod">
          <ac:chgData name="Chunping Xu" userId="a5962ba47313b1f5" providerId="LiveId" clId="{7BA7893B-4AF3-460B-AAEA-08E0098FB53B}" dt="2021-03-18T23:12:57.915" v="241" actId="20577"/>
          <ac:spMkLst>
            <pc:docMk/>
            <pc:sldMk cId="593554853" sldId="1147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9:46.931" v="234" actId="47"/>
        <pc:sldMkLst>
          <pc:docMk/>
          <pc:sldMk cId="3182274185" sldId="1148"/>
        </pc:sldMkLst>
      </pc:sldChg>
      <pc:sldChg chg="modSp add mod">
        <pc:chgData name="Chunping Xu" userId="a5962ba47313b1f5" providerId="LiveId" clId="{7BA7893B-4AF3-460B-AAEA-08E0098FB53B}" dt="2021-03-18T22:53:03.239" v="98"/>
        <pc:sldMkLst>
          <pc:docMk/>
          <pc:sldMk cId="3708712618" sldId="1151"/>
        </pc:sldMkLst>
        <pc:spChg chg="mod">
          <ac:chgData name="Chunping Xu" userId="a5962ba47313b1f5" providerId="LiveId" clId="{7BA7893B-4AF3-460B-AAEA-08E0098FB53B}" dt="2021-03-18T22:53:03.239" v="98"/>
          <ac:spMkLst>
            <pc:docMk/>
            <pc:sldMk cId="3708712618" sldId="115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2:54:21.763" v="177"/>
        <pc:sldMkLst>
          <pc:docMk/>
          <pc:sldMk cId="999456425" sldId="1152"/>
        </pc:sldMkLst>
        <pc:spChg chg="mod">
          <ac:chgData name="Chunping Xu" userId="a5962ba47313b1f5" providerId="LiveId" clId="{7BA7893B-4AF3-460B-AAEA-08E0098FB53B}" dt="2021-03-18T22:54:21.763" v="177"/>
          <ac:spMkLst>
            <pc:docMk/>
            <pc:sldMk cId="999456425" sldId="115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10.976" v="250" actId="20577"/>
        <pc:sldMkLst>
          <pc:docMk/>
          <pc:sldMk cId="985881873" sldId="1153"/>
        </pc:sldMkLst>
        <pc:spChg chg="mod">
          <ac:chgData name="Chunping Xu" userId="a5962ba47313b1f5" providerId="LiveId" clId="{7BA7893B-4AF3-460B-AAEA-08E0098FB53B}" dt="2021-03-18T23:17:10.976" v="250" actId="20577"/>
          <ac:spMkLst>
            <pc:docMk/>
            <pc:sldMk cId="985881873" sldId="115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37.320" v="253"/>
        <pc:sldMkLst>
          <pc:docMk/>
          <pc:sldMk cId="3595429382" sldId="1154"/>
        </pc:sldMkLst>
        <pc:spChg chg="mod">
          <ac:chgData name="Chunping Xu" userId="a5962ba47313b1f5" providerId="LiveId" clId="{7BA7893B-4AF3-460B-AAEA-08E0098FB53B}" dt="2021-03-18T23:17:37.320" v="253"/>
          <ac:spMkLst>
            <pc:docMk/>
            <pc:sldMk cId="3595429382" sldId="115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56.308" v="257"/>
        <pc:sldMkLst>
          <pc:docMk/>
          <pc:sldMk cId="3557440077" sldId="1155"/>
        </pc:sldMkLst>
        <pc:spChg chg="mod">
          <ac:chgData name="Chunping Xu" userId="a5962ba47313b1f5" providerId="LiveId" clId="{7BA7893B-4AF3-460B-AAEA-08E0098FB53B}" dt="2021-03-18T23:17:56.308" v="257"/>
          <ac:spMkLst>
            <pc:docMk/>
            <pc:sldMk cId="3557440077" sldId="115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20T01:42:01.839" v="610" actId="20577"/>
        <pc:sldMkLst>
          <pc:docMk/>
          <pc:sldMk cId="1907116182" sldId="1156"/>
        </pc:sldMkLst>
        <pc:spChg chg="mod">
          <ac:chgData name="Chunping Xu" userId="a5962ba47313b1f5" providerId="LiveId" clId="{7BA7893B-4AF3-460B-AAEA-08E0098FB53B}" dt="2021-03-20T01:42:01.839" v="610" actId="20577"/>
          <ac:spMkLst>
            <pc:docMk/>
            <pc:sldMk cId="1907116182" sldId="1156"/>
            <ac:spMk id="160782" creationId="{BDFD54D5-728E-4DE0-B8CD-BB0D37C84E5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242384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209412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2803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220682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9122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77120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6739862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9732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32848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11318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9484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938776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725826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0467853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9528236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56781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40254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449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8472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18000"/>
                <a:satMod val="160000"/>
                <a:lumMod val="28000"/>
              </a:schemeClr>
              <a:schemeClr val="bg1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120541"/>
            <a:ext cx="12192000" cy="44184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但 以 理 书</a:t>
            </a: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第七、八章</a:t>
            </a: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2021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年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4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月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9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日  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周五查经  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7F394-D31D-439D-8AD8-3F7A2DD02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F3720DB-81B7-4D12-8647-A2509C56908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07027052"/>
              </p:ext>
            </p:extLst>
          </p:nvPr>
        </p:nvGraphicFramePr>
        <p:xfrm>
          <a:off x="0" y="0"/>
          <a:ext cx="12192000" cy="68579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0018">
                  <a:extLst>
                    <a:ext uri="{9D8B030D-6E8A-4147-A177-3AD203B41FA5}">
                      <a16:colId xmlns:a16="http://schemas.microsoft.com/office/drawing/2014/main" val="809406945"/>
                    </a:ext>
                  </a:extLst>
                </a:gridCol>
                <a:gridCol w="1183364">
                  <a:extLst>
                    <a:ext uri="{9D8B030D-6E8A-4147-A177-3AD203B41FA5}">
                      <a16:colId xmlns:a16="http://schemas.microsoft.com/office/drawing/2014/main" val="242457720"/>
                    </a:ext>
                  </a:extLst>
                </a:gridCol>
                <a:gridCol w="1183364">
                  <a:extLst>
                    <a:ext uri="{9D8B030D-6E8A-4147-A177-3AD203B41FA5}">
                      <a16:colId xmlns:a16="http://schemas.microsoft.com/office/drawing/2014/main" val="3795725811"/>
                    </a:ext>
                  </a:extLst>
                </a:gridCol>
                <a:gridCol w="1171866">
                  <a:extLst>
                    <a:ext uri="{9D8B030D-6E8A-4147-A177-3AD203B41FA5}">
                      <a16:colId xmlns:a16="http://schemas.microsoft.com/office/drawing/2014/main" val="3875239238"/>
                    </a:ext>
                  </a:extLst>
                </a:gridCol>
                <a:gridCol w="2297661">
                  <a:extLst>
                    <a:ext uri="{9D8B030D-6E8A-4147-A177-3AD203B41FA5}">
                      <a16:colId xmlns:a16="http://schemas.microsoft.com/office/drawing/2014/main" val="1692577351"/>
                    </a:ext>
                  </a:extLst>
                </a:gridCol>
                <a:gridCol w="1046419">
                  <a:extLst>
                    <a:ext uri="{9D8B030D-6E8A-4147-A177-3AD203B41FA5}">
                      <a16:colId xmlns:a16="http://schemas.microsoft.com/office/drawing/2014/main" val="2965569866"/>
                    </a:ext>
                  </a:extLst>
                </a:gridCol>
                <a:gridCol w="4599308">
                  <a:extLst>
                    <a:ext uri="{9D8B030D-6E8A-4147-A177-3AD203B41FA5}">
                      <a16:colId xmlns:a16="http://schemas.microsoft.com/office/drawing/2014/main" val="3528205831"/>
                    </a:ext>
                  </a:extLst>
                </a:gridCol>
              </a:tblGrid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章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语言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年代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帝国时间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年龄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内容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83377444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希伯来文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BC605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尼布甲尼撒王元年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但以理被掳及与三友被选侍王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6007497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BC604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但以理为王指明与讲解大像之梦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8262893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BC600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</a:t>
                      </a: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但以理的三友拒绝敬拜王之金像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08913259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BC570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35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尼布甲尼撒王大树之梦及应验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27943765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BC555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伯沙撒王元年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65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</a:t>
                      </a: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梦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见四兽的异象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36059027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希伯来文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BC553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伯沙撒王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67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</a:t>
                      </a: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看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见公羊与绵羊的异象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64239016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BC539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伯沙撒王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81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指头写字及伯沙撒王（巴比伦）被灭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9608932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希伯来文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BC539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古列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王元年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81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但以理从加百列获知七十个七的异象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76511580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BC537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古列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83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但以理脱离狮子口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9374841"/>
                  </a:ext>
                </a:extLst>
              </a:tr>
              <a:tr h="11739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10-12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希伯来文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BC537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古列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83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但以理从天使获知南北国交战及末时的异象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0552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8841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47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第七章	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梦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见四兽的异象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及听取讲解。</a:t>
            </a:r>
            <a:endParaRPr lang="zh-CN" altLang="en-US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时间：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BC555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（但以理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65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岁，伯沙撒元年）；地点：巴比伦。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solidFill>
                  <a:srgbClr val="FFFF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1-14	</a:t>
            </a:r>
            <a:r>
              <a:rPr lang="zh-CN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梦</a:t>
            </a:r>
            <a:r>
              <a:rPr lang="zh-CN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见四兽的异象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15-28	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听取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四兽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异象的讲解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022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巴比伦王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伯沙撒元年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，但以理在床上做梦，见了脑中的异象，就记录这梦，述说其中的大意。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但以理说：我夜里见异象，看见天的四风陡起，刮在大海之上。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四个大兽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从海中上来，形状各有不同：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031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5A18E53-3F6C-4E92-B20E-EF39FC2F185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08932352"/>
              </p:ext>
            </p:extLst>
          </p:nvPr>
        </p:nvGraphicFramePr>
        <p:xfrm>
          <a:off x="0" y="0"/>
          <a:ext cx="12192001" cy="6998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9240">
                  <a:extLst>
                    <a:ext uri="{9D8B030D-6E8A-4147-A177-3AD203B41FA5}">
                      <a16:colId xmlns:a16="http://schemas.microsoft.com/office/drawing/2014/main" val="2858229520"/>
                    </a:ext>
                  </a:extLst>
                </a:gridCol>
                <a:gridCol w="2227631">
                  <a:extLst>
                    <a:ext uri="{9D8B030D-6E8A-4147-A177-3AD203B41FA5}">
                      <a16:colId xmlns:a16="http://schemas.microsoft.com/office/drawing/2014/main" val="4078930343"/>
                    </a:ext>
                  </a:extLst>
                </a:gridCol>
                <a:gridCol w="856782">
                  <a:extLst>
                    <a:ext uri="{9D8B030D-6E8A-4147-A177-3AD203B41FA5}">
                      <a16:colId xmlns:a16="http://schemas.microsoft.com/office/drawing/2014/main" val="3919899087"/>
                    </a:ext>
                  </a:extLst>
                </a:gridCol>
                <a:gridCol w="1542207">
                  <a:extLst>
                    <a:ext uri="{9D8B030D-6E8A-4147-A177-3AD203B41FA5}">
                      <a16:colId xmlns:a16="http://schemas.microsoft.com/office/drawing/2014/main" val="991808678"/>
                    </a:ext>
                  </a:extLst>
                </a:gridCol>
                <a:gridCol w="2398989">
                  <a:extLst>
                    <a:ext uri="{9D8B030D-6E8A-4147-A177-3AD203B41FA5}">
                      <a16:colId xmlns:a16="http://schemas.microsoft.com/office/drawing/2014/main" val="1582897583"/>
                    </a:ext>
                  </a:extLst>
                </a:gridCol>
                <a:gridCol w="3367152">
                  <a:extLst>
                    <a:ext uri="{9D8B030D-6E8A-4147-A177-3AD203B41FA5}">
                      <a16:colId xmlns:a16="http://schemas.microsoft.com/office/drawing/2014/main" val="2300753979"/>
                    </a:ext>
                  </a:extLst>
                </a:gridCol>
              </a:tblGrid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被掳至归回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历史书</a:t>
                      </a:r>
                      <a:r>
                        <a:rPr lang="en-CA" sz="1800">
                          <a:effectLst/>
                        </a:rPr>
                        <a:t>3</a:t>
                      </a:r>
                      <a:r>
                        <a:rPr lang="zh-CN" sz="1800">
                          <a:effectLst/>
                        </a:rPr>
                        <a:t>本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先知书</a:t>
                      </a:r>
                      <a:r>
                        <a:rPr lang="en-CA" sz="1800">
                          <a:effectLst/>
                        </a:rPr>
                        <a:t>6</a:t>
                      </a:r>
                      <a:r>
                        <a:rPr lang="zh-CN" sz="1800">
                          <a:effectLst/>
                        </a:rPr>
                        <a:t>本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王朝</a:t>
                      </a:r>
                      <a:r>
                        <a:rPr lang="en-CA" sz="1800">
                          <a:effectLst/>
                        </a:rPr>
                        <a:t>/</a:t>
                      </a:r>
                      <a:r>
                        <a:rPr lang="zh-CN" sz="1800">
                          <a:effectLst/>
                        </a:rPr>
                        <a:t>国王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715932244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第一次被掳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但以理被掳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605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但以理书</a:t>
                      </a:r>
                      <a:r>
                        <a:rPr lang="en-CA" sz="1800">
                          <a:effectLst/>
                        </a:rPr>
                        <a:t>605-536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巴比伦</a:t>
                      </a:r>
                      <a:r>
                        <a:rPr lang="zh-CN" altLang="en-US" sz="1800" dirty="0">
                          <a:effectLst/>
                        </a:rPr>
                        <a:t>（</a:t>
                      </a:r>
                      <a:r>
                        <a:rPr lang="en-US" altLang="zh-CN" sz="1800" dirty="0">
                          <a:effectLst/>
                        </a:rPr>
                        <a:t>BC605-539</a:t>
                      </a:r>
                      <a:r>
                        <a:rPr lang="zh-CN" altLang="en-US" sz="1800" dirty="0">
                          <a:effectLst/>
                        </a:rPr>
                        <a:t>）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3492945322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哈巴谷书</a:t>
                      </a:r>
                      <a:r>
                        <a:rPr lang="en-CA" sz="1800">
                          <a:effectLst/>
                        </a:rPr>
                        <a:t>605-587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1</a:t>
                      </a:r>
                      <a:r>
                        <a:rPr lang="zh-CN" sz="1800" dirty="0">
                          <a:effectLst/>
                        </a:rPr>
                        <a:t>、巴比伦尼布甲尼撒</a:t>
                      </a:r>
                      <a:r>
                        <a:rPr lang="en-CA" sz="1800" dirty="0">
                          <a:effectLst/>
                        </a:rPr>
                        <a:t>605-562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3290080775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第二次被掳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以西结被掳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597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以西结书</a:t>
                      </a:r>
                      <a:r>
                        <a:rPr lang="en-CA" sz="1800">
                          <a:effectLst/>
                        </a:rPr>
                        <a:t>593-530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2</a:t>
                      </a:r>
                      <a:r>
                        <a:rPr lang="zh-CN" sz="1800" dirty="0">
                          <a:effectLst/>
                        </a:rPr>
                        <a:t>、</a:t>
                      </a:r>
                      <a:r>
                        <a:rPr lang="zh-CN" altLang="en-US" sz="1800" dirty="0">
                          <a:effectLst/>
                        </a:rPr>
                        <a:t>以未弥罗达</a:t>
                      </a:r>
                      <a:r>
                        <a:rPr lang="en-US" altLang="zh-CN" sz="1800" dirty="0">
                          <a:effectLst/>
                        </a:rPr>
                        <a:t>562-560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1576564647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第三次被掳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南国灭、圣殿被毁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586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800" dirty="0">
                          <a:effectLst/>
                        </a:rPr>
                        <a:t>3</a:t>
                      </a:r>
                      <a:r>
                        <a:rPr lang="zh-CN" sz="1800" dirty="0">
                          <a:effectLst/>
                        </a:rPr>
                        <a:t>、拿波尼度</a:t>
                      </a:r>
                      <a:r>
                        <a:rPr lang="en-CA" sz="1800" dirty="0">
                          <a:effectLst/>
                        </a:rPr>
                        <a:t>5</a:t>
                      </a:r>
                      <a:r>
                        <a:rPr lang="en-US" altLang="zh-CN" sz="1800" dirty="0">
                          <a:effectLst/>
                        </a:rPr>
                        <a:t>5</a:t>
                      </a:r>
                      <a:r>
                        <a:rPr lang="en-CA" sz="1800" dirty="0">
                          <a:effectLst/>
                        </a:rPr>
                        <a:t>6-539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1971039847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第四次被掳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基大利被杀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582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800" dirty="0">
                          <a:effectLst/>
                        </a:rPr>
                        <a:t>4</a:t>
                      </a:r>
                      <a:r>
                        <a:rPr lang="zh-CN" sz="1800" dirty="0">
                          <a:effectLst/>
                        </a:rPr>
                        <a:t>、伯沙撒</a:t>
                      </a:r>
                      <a:r>
                        <a:rPr lang="en-CA" sz="1800" dirty="0">
                          <a:effectLst/>
                        </a:rPr>
                        <a:t>555-539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1395059302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2827647704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波斯</a:t>
                      </a:r>
                      <a:r>
                        <a:rPr lang="zh-CN" altLang="en-US" sz="1800" dirty="0">
                          <a:effectLst/>
                        </a:rPr>
                        <a:t>（</a:t>
                      </a:r>
                      <a:r>
                        <a:rPr lang="en-US" altLang="zh-CN" sz="1800" dirty="0">
                          <a:effectLst/>
                        </a:rPr>
                        <a:t>BC539-331</a:t>
                      </a:r>
                      <a:r>
                        <a:rPr lang="zh-CN" altLang="en-US" sz="1800" dirty="0">
                          <a:effectLst/>
                        </a:rPr>
                        <a:t>）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2499029597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第一次回归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r>
                        <a:rPr lang="zh-CN" sz="1800">
                          <a:effectLst/>
                        </a:rPr>
                        <a:t>所罗巴伯回归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53</a:t>
                      </a:r>
                      <a:r>
                        <a:rPr lang="en-US" altLang="zh-CN" sz="1800" dirty="0">
                          <a:effectLst/>
                        </a:rPr>
                        <a:t>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</a:t>
                      </a:r>
                      <a:r>
                        <a:rPr lang="zh-CN" sz="1800">
                          <a:effectLst/>
                        </a:rPr>
                        <a:t>、古列王</a:t>
                      </a:r>
                      <a:r>
                        <a:rPr lang="en-CA" sz="1800">
                          <a:effectLst/>
                        </a:rPr>
                        <a:t>539-530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1153538232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哈该书</a:t>
                      </a:r>
                      <a:r>
                        <a:rPr lang="en-CA" sz="1800">
                          <a:effectLst/>
                        </a:rPr>
                        <a:t>520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2</a:t>
                      </a:r>
                      <a:r>
                        <a:rPr lang="zh-CN" sz="1800">
                          <a:effectLst/>
                        </a:rPr>
                        <a:t>、冈比西斯王</a:t>
                      </a:r>
                      <a:r>
                        <a:rPr lang="en-CA" sz="1800">
                          <a:effectLst/>
                        </a:rPr>
                        <a:t>530-522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1261640238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圣殿建成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516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撒迦利亚书</a:t>
                      </a:r>
                      <a:r>
                        <a:rPr lang="en-CA" sz="1800" dirty="0">
                          <a:effectLst/>
                        </a:rPr>
                        <a:t>520-480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3</a:t>
                      </a:r>
                      <a:r>
                        <a:rPr lang="zh-CN" sz="1800">
                          <a:effectLst/>
                        </a:rPr>
                        <a:t>、大利乌王</a:t>
                      </a:r>
                      <a:r>
                        <a:rPr lang="en-CA" sz="1800">
                          <a:effectLst/>
                        </a:rPr>
                        <a:t>522-486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4280520268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r>
                        <a:rPr lang="zh-CN" sz="1800">
                          <a:effectLst/>
                        </a:rPr>
                        <a:t>以斯帖作王后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以斯帖记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4</a:t>
                      </a:r>
                      <a:r>
                        <a:rPr lang="zh-CN" sz="1800">
                          <a:effectLst/>
                        </a:rPr>
                        <a:t>、亚哈随鲁王</a:t>
                      </a:r>
                      <a:r>
                        <a:rPr lang="en-CA" sz="1800">
                          <a:effectLst/>
                        </a:rPr>
                        <a:t>486-465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2177378332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第二次回归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r>
                        <a:rPr lang="zh-CN" sz="1800">
                          <a:effectLst/>
                        </a:rPr>
                        <a:t>以斯拉回归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458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以斯拉记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</a:t>
                      </a:r>
                      <a:r>
                        <a:rPr lang="zh-CN" sz="1800">
                          <a:effectLst/>
                        </a:rPr>
                        <a:t>、亚达薛西王</a:t>
                      </a:r>
                      <a:r>
                        <a:rPr lang="en-CA" sz="1800">
                          <a:effectLst/>
                        </a:rPr>
                        <a:t>465-424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2829681904"/>
                  </a:ext>
                </a:extLst>
              </a:tr>
              <a:tr h="470794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第三次回归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尼希米回归</a:t>
                      </a:r>
                      <a:endParaRPr lang="en-US" sz="1800">
                        <a:effectLst/>
                      </a:endParaRPr>
                    </a:p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重建城墙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445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尼希米记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607636057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玛拉基书</a:t>
                      </a:r>
                      <a:r>
                        <a:rPr lang="en-CA" sz="1800">
                          <a:effectLst/>
                        </a:rPr>
                        <a:t>440-430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934944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3673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0">
            <a:extLst>
              <a:ext uri="{FF2B5EF4-FFF2-40B4-BE49-F238E27FC236}">
                <a16:creationId xmlns:a16="http://schemas.microsoft.com/office/drawing/2014/main" id="{D64A12F0-8158-4372-9761-AD0A6ED30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75671A-34EC-4FF5-918D-CC9F68B5E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043" y="967532"/>
            <a:ext cx="6563914" cy="4922936"/>
          </a:xfrm>
          <a:prstGeom prst="rect">
            <a:avLst/>
          </a:prstGeom>
          <a:ln w="190500">
            <a:solidFill>
              <a:schemeClr val="tx1">
                <a:alpha val="7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31020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7:4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头一个像狮子，有鹰的翅膀；我正观看的时候，兽的翅膀被拔去，兽从地上得立起来，用两脚站立，像人一样，又得了人心。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又有一兽如熊，就是第二兽，旁跨而坐，口齿内衔着三根肋骨。有吩咐这兽的说：起来吞吃多肉。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此后我观看，又有一兽如豹，背上有鸟的四个翅膀；这兽有四个头，又得了权柄。</a:t>
            </a:r>
          </a:p>
        </p:txBody>
      </p:sp>
    </p:spTree>
    <p:extLst>
      <p:ext uri="{BB962C8B-B14F-4D97-AF65-F5344CB8AC3E}">
        <p14:creationId xmlns:p14="http://schemas.microsoft.com/office/powerpoint/2010/main" val="3860881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B2CB9-EC5C-4A82-806F-F691EB509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F58AD-75F2-41BB-A8D6-CBE3FA7BB7E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090EFE-5336-48B6-824B-2047BD3C5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39" y="0"/>
            <a:ext cx="1118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608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头一个像狮子，有鹰的翅膀；我正观看的时候，兽的翅膀被拔去，兽从地上得立起来，用两脚站立，像人一样，又得了人心。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7:5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又有一兽如熊，就是第二兽，旁跨而坐，口齿内衔着三根肋骨。有吩咐这兽的说：起来吞吃多肉。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此后我观看，又有一兽如豹，背上有鸟的四个翅膀；这兽有四个头，又得了权柄。</a:t>
            </a:r>
          </a:p>
        </p:txBody>
      </p:sp>
    </p:spTree>
    <p:extLst>
      <p:ext uri="{BB962C8B-B14F-4D97-AF65-F5344CB8AC3E}">
        <p14:creationId xmlns:p14="http://schemas.microsoft.com/office/powerpoint/2010/main" val="1955862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2D8641-A2AA-4819-AD7F-314D4E4AE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19" y="261937"/>
            <a:ext cx="7929881" cy="63827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28C7FA-5FE5-4A07-9167-76996572736F}"/>
              </a:ext>
            </a:extLst>
          </p:cNvPr>
          <p:cNvSpPr txBox="1"/>
          <p:nvPr/>
        </p:nvSpPr>
        <p:spPr>
          <a:xfrm>
            <a:off x="8696960" y="261937"/>
            <a:ext cx="326136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BC546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征服吕底亚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BC539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征服巴比伦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BC525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征服埃及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9670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8D2FF5B-DD64-4389-8A61-76F48BB08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58" y="643467"/>
            <a:ext cx="10977231" cy="55710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BC78ED3-E8BE-4F9F-9201-339BCC787E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40" r="1" b="3880"/>
          <a:stretch/>
        </p:blipFill>
        <p:spPr>
          <a:xfrm>
            <a:off x="772925" y="804334"/>
            <a:ext cx="10655497" cy="524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87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头一个像狮子，有鹰的翅膀；我正观看的时候，兽的翅膀被拔去，兽从地上得立起来，用两脚站立，像人一样，又得了人心。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又有一兽如熊，就是第二兽，旁跨而坐，口齿内衔着三根肋骨。有吩咐这兽的说：起来吞吃多肉。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7:6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此后我观看，又有一兽如豹，背上有鸟的四个翅膀；这兽有四个头，又得了权柄。</a:t>
            </a:r>
          </a:p>
        </p:txBody>
      </p:sp>
    </p:spTree>
    <p:extLst>
      <p:ext uri="{BB962C8B-B14F-4D97-AF65-F5344CB8AC3E}">
        <p14:creationId xmlns:p14="http://schemas.microsoft.com/office/powerpoint/2010/main" val="3318476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8D2FF5B-DD64-4389-8A61-76F48BB08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58" y="643467"/>
            <a:ext cx="10977231" cy="5571065"/>
          </a:xfrm>
          <a:prstGeom prst="rect">
            <a:avLst/>
          </a:prstGeom>
        </p:spPr>
      </p:pic>
      <p:pic>
        <p:nvPicPr>
          <p:cNvPr id="2" name="Picture 1" descr="Map&#10;&#10;Description automatically generated">
            <a:extLst>
              <a:ext uri="{FF2B5EF4-FFF2-40B4-BE49-F238E27FC236}">
                <a16:creationId xmlns:a16="http://schemas.microsoft.com/office/drawing/2014/main" id="{A8524EC9-59B3-4419-AB96-608A31A872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75" r="1" b="11217"/>
          <a:stretch/>
        </p:blipFill>
        <p:spPr>
          <a:xfrm>
            <a:off x="772925" y="804334"/>
            <a:ext cx="10655497" cy="524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073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57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其后我在夜间的异象中观看，见第四兽甚是可怕，极其强壮，大有力量，有大铁牙，吞吃嚼碎，所剩下的用脚践踏。这兽与前三兽大不相同，头有十角。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我正观看这些角，见其中又长起一个小角；先前的角中有三角在这角前，连根被它拔出来。这角有眼，像人的眼，有口说夸大的话。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631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BCA101-5ACB-488E-9280-7D411F4A7F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1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138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我观看，见有宝座设立，上头坐着亘古常在者。他的衣服洁白如雪，头发如纯净的羊毛。宝座乃火焰，其轮乃烈火。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从他面前有火，像河发出；事奉他的有千千，在他面前侍立的有万万；他坐着要行审判，案卷都展开了。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那时我观看，见那兽因小角说夸大话的声音被杀，身体损坏，扔在火中焚烧。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其余的兽，权柄都被夺去，生命却仍存留，直到所定的时候和日期。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100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我在夜间的异象中观看，见有一位像人子的，驾着天云而来，被领到亘古常在者面前，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得了权柄、荣耀、国度，使各方、各国、各族的人都事奉他。他的权柄是永远的，不能废去；他的国必不败坏。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116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你观看，见有一块非人手凿出来的石头打在这像半铁半泥的脚上，把脚砸碎；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于是金、银、铜、铁、泥都一同砸得粉碎，成如夏天禾场上的糠秕，被风吹散，无处可寻。打碎这像的石头变成一座大山，充满天下。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当那列王在位的时候，天上的上帝必另立一国，永不败坏，也不归别国的人，却要打碎灭绝那一切国，这国必存到永远。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495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47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第七章	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梦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见四兽的异象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及听取讲解。</a:t>
            </a:r>
            <a:endParaRPr lang="zh-CN" altLang="en-US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时间：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BC555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（但以理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65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岁，伯沙撒元年）；地点：巴比伦。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1-14	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梦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见四兽的异象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solidFill>
                  <a:srgbClr val="FFFF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15-28	</a:t>
            </a:r>
            <a:r>
              <a:rPr lang="zh-CN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听取</a:t>
            </a:r>
            <a:r>
              <a:rPr lang="zh-CN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四兽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异象的讲解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402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至于我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但以理，我的灵在我里面愁烦，我脑中的异象使我惊惶。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我就近一位侍立者，问他这一切的真情。他就告诉我，将那事的讲解给我说明。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这四个大兽就是四王将要在世上兴起。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然而，至高者的圣民，必要得国享受，直到永永远远。</a:t>
            </a:r>
          </a:p>
        </p:txBody>
      </p:sp>
    </p:spTree>
    <p:extLst>
      <p:ext uri="{BB962C8B-B14F-4D97-AF65-F5344CB8AC3E}">
        <p14:creationId xmlns:p14="http://schemas.microsoft.com/office/powerpoint/2010/main" val="19630775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那时我愿知道第四兽的真情，它为何与那三兽的真情大不相同，甚是可怕，有铁牙铜爪，吞吃嚼碎，所剩下的用脚践踏；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头有十角和那另长的一角，在这角前有三角被它打落。这角有眼，有说夸大话的口，形状强横，过于它的同类。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我观看，见这角与圣民争战，胜了他们。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直到亘古常在者来给至高者的圣民伸冤，圣民得国的时候就到了。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2420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那侍立者这样说：第四兽就是世上必有的第四国，与一切国大不相同，必吞吃全地，并且践踏嚼碎。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至于那十角，就是从这国中必兴起的十王，后来又兴起一王，与先前的不同；他必制伏三王。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他必向至高者说夸大的话，必折磨至高者的圣民，必想改变节期和律法。圣民必交付他手一载、二载、半载。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6664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然而，审判者必坐着行审判；他的权柄必被夺去，毁坏，灭绝，一直到底。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国度、权柄，和天下诸国的大权必赐给至高者的圣民。他的国是永远的；一切掌权的都必事奉他，顺从他。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那事至此完毕。至于我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但以理，心中甚是惊惶，脸色也改变了，却将那事存记在心。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5093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15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第七章	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梦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见四兽的异象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及听取讲解。</a:t>
            </a:r>
            <a:endParaRPr lang="zh-CN" altLang="en-US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时间：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BC555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（但以理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65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岁，伯沙撒元年）；地点：巴比伦。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1-14	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梦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见四兽的异象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15-28	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听取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四兽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异象的讲解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第八章	</a:t>
            </a:r>
            <a:r>
              <a:rPr lang="zh-CN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看</a:t>
            </a:r>
            <a:r>
              <a:rPr lang="zh-CN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见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二羊</a:t>
            </a:r>
            <a:r>
              <a:rPr lang="zh-CN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的异象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及听取讲解。</a:t>
            </a:r>
            <a:endParaRPr lang="zh-CN" altLang="en-US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时间：</a:t>
            </a: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BC553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（但以理</a:t>
            </a: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67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岁，伯沙撒三年）；地点：书珊城。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1-14	</a:t>
            </a:r>
            <a:r>
              <a:rPr lang="zh-CN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看</a:t>
            </a:r>
            <a:r>
              <a:rPr lang="zh-CN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见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二羊</a:t>
            </a:r>
            <a:r>
              <a:rPr lang="zh-CN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的异象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   </a:t>
            </a: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8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15-27	</a:t>
            </a:r>
            <a:r>
              <a:rPr lang="zh-CN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听取二羊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异象的讲解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3614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47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第八章	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看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见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二羊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的异象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及听取讲解。</a:t>
            </a:r>
            <a:endParaRPr lang="zh-CN" altLang="en-US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时间：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BC553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（但以理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67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岁，伯沙撒三年）；地点：书珊城。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1-14	</a:t>
            </a:r>
            <a:r>
              <a:rPr lang="zh-CN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看</a:t>
            </a:r>
            <a:r>
              <a:rPr lang="zh-CN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见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二羊</a:t>
            </a:r>
            <a:r>
              <a:rPr lang="zh-CN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的异象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   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8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15-27	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听取二羊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异象的讲解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5508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B2CB9-EC5C-4A82-806F-F691EB509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F58AD-75F2-41BB-A8D6-CBE3FA7BB7E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090EFE-5336-48B6-824B-2047BD3C5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39" y="0"/>
            <a:ext cx="1118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2318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9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8:1 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伯沙撒王在位第三年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，有异象现与我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―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但以理，是在先前所见的异象之后。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8:2 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我见了异象的时候，我以为在以拦省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书珊城（或译：宫）中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；我见异象又如在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乌莱河边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4074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A0A12C-FE5F-43DF-87B3-2749483A1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2480" y="137160"/>
            <a:ext cx="4964430" cy="661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1594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64A12F0-8158-4372-9761-AD0A6ED30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D58053-D375-42E7-9ABC-B61DBE93E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043" y="967532"/>
            <a:ext cx="6563914" cy="4922936"/>
          </a:xfrm>
          <a:prstGeom prst="rect">
            <a:avLst/>
          </a:prstGeom>
          <a:ln w="190500">
            <a:solidFill>
              <a:schemeClr val="tx1">
                <a:alpha val="7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652754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我举目观看，见有双角的公绵羊站在河边，两角都高。这角高过那角，更高的是后长的。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我见那公绵羊往西、往北、往南抵触。兽在它面前都站立不住，也没有能救护脱离它手的；但它任意而行，自高自大。</a:t>
            </a:r>
          </a:p>
        </p:txBody>
      </p:sp>
    </p:spTree>
    <p:extLst>
      <p:ext uri="{BB962C8B-B14F-4D97-AF65-F5344CB8AC3E}">
        <p14:creationId xmlns:p14="http://schemas.microsoft.com/office/powerpoint/2010/main" val="8294573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2D8641-A2AA-4819-AD7F-314D4E4AE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19" y="261937"/>
            <a:ext cx="7929881" cy="63827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28C7FA-5FE5-4A07-9167-76996572736F}"/>
              </a:ext>
            </a:extLst>
          </p:cNvPr>
          <p:cNvSpPr txBox="1"/>
          <p:nvPr/>
        </p:nvSpPr>
        <p:spPr>
          <a:xfrm>
            <a:off x="8696960" y="261937"/>
            <a:ext cx="326136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BC546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征服吕底亚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BC539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征服巴比伦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BC525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征服埃及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6460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我正思想的时候，见有一只公山羊从西而来，遍行全地，脚不沾尘。这山羊两眼当中有一非常的角。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它往我所看见、站在河边有双角的公绵羊那里去，大发忿怒，向它直闯。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我见公山羊就近公绵羊，向它发烈怒，抵触它，折断它的两角。绵羊在它面前站立不住；它将绵羊触倒在地，用脚践踏，没有能救绵羊脱离它手的。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这山羊极其自高自大，正强盛的时候，那大角折断了，又在角根上向天的四方（原文是风）长出四个非常的角来。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6962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亚历山大大帝死后，希腊帝国一分为四：	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马其顿				迦散达（</a:t>
            </a:r>
            <a:r>
              <a:rPr lang="en-US" altLang="zh-CN" sz="3600" b="1" dirty="0" err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Cassander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色雷斯和小亚细亚	利丝马哥（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Lysimachus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叙利亚 				西流基王朝		安提阿哥四世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埃及 				托勒密王朝</a:t>
            </a:r>
          </a:p>
        </p:txBody>
      </p:sp>
    </p:spTree>
    <p:extLst>
      <p:ext uri="{BB962C8B-B14F-4D97-AF65-F5344CB8AC3E}">
        <p14:creationId xmlns:p14="http://schemas.microsoft.com/office/powerpoint/2010/main" val="41370306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&#10;&#10;Description automatically generated">
            <a:extLst>
              <a:ext uri="{FF2B5EF4-FFF2-40B4-BE49-F238E27FC236}">
                <a16:creationId xmlns:a16="http://schemas.microsoft.com/office/drawing/2014/main" id="{A8524EC9-59B3-4419-AB96-608A31A872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75" r="1" b="11217"/>
          <a:stretch/>
        </p:blipFill>
        <p:spPr>
          <a:xfrm>
            <a:off x="772925" y="804334"/>
            <a:ext cx="10655497" cy="524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0278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四角之中有一角长出一个小角，向南、向东、向荣美之地，渐渐成为强大。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它渐渐强大，高及天象，将些天象和星宿抛落在地，用脚践踏。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并且它自高自大，以为高及天象之君；除掉常献给君的燔祭，毁坏君的圣所。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因罪过的缘故，有军旅和常献的燔祭交付它。它将真理抛在地上，任意而行，无不顺利。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5548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我听见有一位圣者说话，又有一位圣者问那说话的圣者说：「这除掉常献的燔祭和施行毁坏的罪过，将圣所与军旅（或译：以色列的军）践踏的异象，要到几时才应验呢？」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他对我说：「到二千三百日，圣所就必洁净。」</a:t>
            </a:r>
          </a:p>
        </p:txBody>
      </p:sp>
    </p:spTree>
    <p:extLst>
      <p:ext uri="{BB962C8B-B14F-4D97-AF65-F5344CB8AC3E}">
        <p14:creationId xmlns:p14="http://schemas.microsoft.com/office/powerpoint/2010/main" val="9321496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47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第八章	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看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见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二羊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的异象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及听取讲解。</a:t>
            </a:r>
            <a:endParaRPr lang="zh-CN" altLang="en-US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时间：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BC553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（但以理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67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岁，伯沙撒三年）；地点：书珊城。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1-14	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看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见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二羊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的异象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   </a:t>
            </a: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8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15-27	</a:t>
            </a:r>
            <a:r>
              <a:rPr lang="zh-CN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听取二羊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异象的讲解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9913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但以理见了这异象，愿意明白其中的意思。忽有一位形状像人的站在我面前。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我又听见乌莱河两岸中有人声呼叫说：「加百列啊，要使此人明白这异象。」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他便来到我所站的地方。他一来，我就惊慌俯伏在地；他对我说：「人子啊，你要明白，因为这是关乎末后的异象。」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他与我说话的时候，我面伏在地沉睡；他就摸我，扶我站起来，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说：「我要指示你恼怒临完必有的事，因为这是关乎末后的定期。</a:t>
            </a:r>
          </a:p>
        </p:txBody>
      </p:sp>
    </p:spTree>
    <p:extLst>
      <p:ext uri="{BB962C8B-B14F-4D97-AF65-F5344CB8AC3E}">
        <p14:creationId xmlns:p14="http://schemas.microsoft.com/office/powerpoint/2010/main" val="8383852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你所看见双角的公绵羊，就是玛代和波斯王。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那公山羊就是希腊王（希腊：原文是雅完；下同）；两眼当中的大角就是头一王。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至于那折断了的角，在其根上又长出四角，这四角就是四国，必从这国里兴起来，只是权势都不及他。</a:t>
            </a:r>
          </a:p>
        </p:txBody>
      </p:sp>
    </p:spTree>
    <p:extLst>
      <p:ext uri="{BB962C8B-B14F-4D97-AF65-F5344CB8AC3E}">
        <p14:creationId xmlns:p14="http://schemas.microsoft.com/office/powerpoint/2010/main" val="41709713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这四国末时，犯法的人罪恶满盈，必有一王兴起，面貌凶恶，能用双关的诈语。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他的权柄必大，却不是因自己的能力；他必行非常的毁灭，事情顺利，任意而行；又必毁灭有能力的和圣民。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他用权术成就手中的诡计，心里自高自大，在人坦然无备的时候，毁灭多人；又要站起来攻击万君之君，至终却非因人手而灭亡。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所说二千三百日的异象是真的，但你要将这异象封住，因为关乎后来许多的日子。」</a:t>
            </a:r>
          </a:p>
        </p:txBody>
      </p:sp>
    </p:spTree>
    <p:extLst>
      <p:ext uri="{BB962C8B-B14F-4D97-AF65-F5344CB8AC3E}">
        <p14:creationId xmlns:p14="http://schemas.microsoft.com/office/powerpoint/2010/main" val="9858818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亚历山大大帝死后，希腊帝国一分为四：	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马其顿				迦散达（</a:t>
            </a:r>
            <a:r>
              <a:rPr lang="en-US" altLang="zh-CN" sz="3600" b="1" dirty="0" err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Cassander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色雷斯和小亚细亚	利丝马哥（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Lysimachus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叙利亚 				西流基王朝		安提阿哥四世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埃及 				托勒密王朝</a:t>
            </a:r>
          </a:p>
        </p:txBody>
      </p:sp>
    </p:spTree>
    <p:extLst>
      <p:ext uri="{BB962C8B-B14F-4D97-AF65-F5344CB8AC3E}">
        <p14:creationId xmlns:p14="http://schemas.microsoft.com/office/powerpoint/2010/main" val="32575440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于是我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但以理昏迷不醒，病了数日，然后起来办理王的事务。我因这异象惊奇，却无人能明白其中的意思。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7:28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那事至此完毕。至于我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但以理，心中甚是惊惶，脸色也改变了，却将那事存记在心。</a:t>
            </a:r>
            <a:endParaRPr lang="en-US" altLang="zh-TW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2:19 </a:t>
            </a:r>
            <a:r>
              <a:rPr lang="zh-CN" altLang="en-US" sz="36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这奥秘的事就在夜间异象中给但以理显明，但以理便称颂天上的上帝。</a:t>
            </a:r>
          </a:p>
        </p:txBody>
      </p:sp>
    </p:spTree>
    <p:extLst>
      <p:ext uri="{BB962C8B-B14F-4D97-AF65-F5344CB8AC3E}">
        <p14:creationId xmlns:p14="http://schemas.microsoft.com/office/powerpoint/2010/main" val="359542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7549" y="0"/>
            <a:ext cx="12192000" cy="8340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本课重点：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公山羊大角折断之后长出四角，四角之中有一角长出一个小角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---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以叙利亚为大本营的西流基王朝的安提阿哥四世（历史中敌基督的预表，可称之为“小敌基督”）。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第四兽头上有十角和那另长的一角，在这角前有三角被它打落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---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末世的敌基督。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下周五：第五章。</a:t>
            </a:r>
          </a:p>
        </p:txBody>
      </p:sp>
    </p:spTree>
    <p:extLst>
      <p:ext uri="{BB962C8B-B14F-4D97-AF65-F5344CB8AC3E}">
        <p14:creationId xmlns:p14="http://schemas.microsoft.com/office/powerpoint/2010/main" val="174223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第五章。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84943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3EC26C"/>
      </a:accent1>
      <a:accent2>
        <a:srgbClr val="B3D463"/>
      </a:accent2>
      <a:accent3>
        <a:srgbClr val="3BBC9D"/>
      </a:accent3>
      <a:accent4>
        <a:srgbClr val="97AF75"/>
      </a:accent4>
      <a:accent5>
        <a:srgbClr val="6BA841"/>
      </a:accent5>
      <a:accent6>
        <a:srgbClr val="79AE90"/>
      </a:accent6>
      <a:hlink>
        <a:srgbClr val="85E4A6"/>
      </a:hlink>
      <a:folHlink>
        <a:srgbClr val="BDF3D0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43372978-11FE-4814-AC26-BC300187D8C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15498</TotalTime>
  <Words>3874</Words>
  <Application>Microsoft Office PowerPoint</Application>
  <PresentationFormat>Widescreen</PresentationFormat>
  <Paragraphs>297</Paragraphs>
  <Slides>44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7</cp:revision>
  <dcterms:created xsi:type="dcterms:W3CDTF">2020-11-05T21:27:14Z</dcterms:created>
  <dcterms:modified xsi:type="dcterms:W3CDTF">2021-04-10T04:03:10Z</dcterms:modified>
</cp:coreProperties>
</file>