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969" r:id="rId3"/>
    <p:sldId id="1110" r:id="rId4"/>
    <p:sldId id="1114" r:id="rId5"/>
    <p:sldId id="1150" r:id="rId6"/>
    <p:sldId id="1140" r:id="rId7"/>
    <p:sldId id="1096" r:id="rId8"/>
    <p:sldId id="1127" r:id="rId9"/>
    <p:sldId id="1080" r:id="rId10"/>
    <p:sldId id="1099" r:id="rId11"/>
    <p:sldId id="1129" r:id="rId12"/>
    <p:sldId id="1156" r:id="rId13"/>
    <p:sldId id="1149" r:id="rId14"/>
    <p:sldId id="1128" r:id="rId15"/>
    <p:sldId id="1141" r:id="rId16"/>
    <p:sldId id="1137" r:id="rId17"/>
    <p:sldId id="1145" r:id="rId18"/>
    <p:sldId id="1143" r:id="rId19"/>
    <p:sldId id="1151" r:id="rId20"/>
    <p:sldId id="1144" r:id="rId21"/>
    <p:sldId id="1152" r:id="rId22"/>
    <p:sldId id="1142" r:id="rId23"/>
    <p:sldId id="1105" r:id="rId24"/>
    <p:sldId id="1106" r:id="rId25"/>
    <p:sldId id="1147" r:id="rId26"/>
    <p:sldId id="1130" r:id="rId27"/>
    <p:sldId id="1135" r:id="rId28"/>
    <p:sldId id="1153" r:id="rId29"/>
    <p:sldId id="1154" r:id="rId30"/>
    <p:sldId id="1155" r:id="rId31"/>
    <p:sldId id="113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7893B-4AF3-460B-AAEA-08E0098FB53B}" v="154" dt="2021-03-20T01:42:19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6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但 以 理 书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第三章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19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F394-D31D-439D-8AD8-3F7A2DD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3720DB-81B7-4D12-8647-A2509C5690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68902666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18">
                  <a:extLst>
                    <a:ext uri="{9D8B030D-6E8A-4147-A177-3AD203B41FA5}">
                      <a16:colId xmlns:a16="http://schemas.microsoft.com/office/drawing/2014/main" val="809406945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242457720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3795725811"/>
                    </a:ext>
                  </a:extLst>
                </a:gridCol>
                <a:gridCol w="1171866">
                  <a:extLst>
                    <a:ext uri="{9D8B030D-6E8A-4147-A177-3AD203B41FA5}">
                      <a16:colId xmlns:a16="http://schemas.microsoft.com/office/drawing/2014/main" val="3875239238"/>
                    </a:ext>
                  </a:extLst>
                </a:gridCol>
                <a:gridCol w="2297661">
                  <a:extLst>
                    <a:ext uri="{9D8B030D-6E8A-4147-A177-3AD203B41FA5}">
                      <a16:colId xmlns:a16="http://schemas.microsoft.com/office/drawing/2014/main" val="1692577351"/>
                    </a:ext>
                  </a:extLst>
                </a:gridCol>
                <a:gridCol w="1046419">
                  <a:extLst>
                    <a:ext uri="{9D8B030D-6E8A-4147-A177-3AD203B41FA5}">
                      <a16:colId xmlns:a16="http://schemas.microsoft.com/office/drawing/2014/main" val="2965569866"/>
                    </a:ext>
                  </a:extLst>
                </a:gridCol>
                <a:gridCol w="4599308">
                  <a:extLst>
                    <a:ext uri="{9D8B030D-6E8A-4147-A177-3AD203B41FA5}">
                      <a16:colId xmlns:a16="http://schemas.microsoft.com/office/drawing/2014/main" val="3528205831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语言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年代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帝国时间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年龄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内容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3377444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尼布甲尼撒王元年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但以理被掳及与三友被选侍王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60074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尼布甲尼撒王</a:t>
                      </a: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但以理为王指明与讲解大像之梦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262893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</a:t>
                      </a:r>
                      <a:r>
                        <a:rPr lang="en-CA" sz="1800">
                          <a:effectLst/>
                        </a:rPr>
                        <a:t>5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但以理的三友拒绝敬拜王之金像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891325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BC570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</a:t>
                      </a:r>
                      <a:r>
                        <a:rPr lang="en-CA" sz="1800">
                          <a:effectLst/>
                        </a:rPr>
                        <a:t>35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尼布甲尼撒王大树之梦及应验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94376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BC555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伯沙撒王元年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但以理见四兽的异象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05902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BC553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伯沙撒王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67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但以理见公羊与绵羊的异象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423901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伯沙撒王</a:t>
                      </a:r>
                      <a:r>
                        <a:rPr lang="en-CA" sz="1800">
                          <a:effectLst/>
                        </a:rPr>
                        <a:t>16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指头写字及伯沙撒王（巴比伦）被灭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608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王元年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但以理从加百列获知七十个七的异象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6511580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但以理脱离狮子口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9374841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10-12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但以理从天使获知南北国交战及末时的异象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4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14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第三章	王立金像与三友拒绝跪拜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BC600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岁）；地点：巴比伦省杜拉平原。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1-7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王立金像，并命通国臣民跪拜。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8-18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三友被控告但仍在王面前拒绝跪拜金像。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19-30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三友被扔火窑但获天使救护，并得王高升。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4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B2CB9-EC5C-4A82-806F-F691EB50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58AD-75F2-41BB-A8D6-CBE3FA7BB7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90EFE-5336-48B6-824B-2047BD3C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39" y="0"/>
            <a:ext cx="1118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1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80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第三章	王立金像与三友拒绝跪拜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BC600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岁）；地点：巴比伦省杜拉平原。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1-7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王立金像，并命通国臣民跪拜。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02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尼布甲尼撒王造了一个金像，高六十肘，宽六肘，立在巴比伦省杜拉平原。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尼布甲尼撒王差人将总督、钦差、巡抚、臬司、藩司、谋士、法官，和各省的官员都召了来，为尼布甲尼撒王所立的像行开光之礼。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于是总督、钦差、巡抚、臬司、藩司、谋士、法官，和各省的官员都聚集了来，要为尼布甲尼撒王所立的像行开光之礼，就站在尼布甲尼撒所立的像前。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3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the satraps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总督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钦差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the prefects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钦差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巡抚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the governors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省长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臬司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the magistrates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检察官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副省长？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藩司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the treasurers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财务官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谋士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the counselors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顾问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法官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the justices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法官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6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那时传令的大声呼叫说：「各方、各国、各族（原文是舌：下同）的人哪，有令传与你们：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你们一听见角、笛、琵琶、琴、瑟、笙，和各样乐器的声音，就当俯伏敬拜尼布甲尼撒王所立的金像。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凡不俯伏敬拜的，必立时扔在烈火的窑中。」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因此各方、各国、各族的人民一听见角、笛、琵琶、琴、瑟，和各样乐器的声音，就都俯伏敬拜尼布甲尼撒王所立的金像。</a:t>
            </a: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我又看见另有一个兽从地中上来，有两角如同羊羔，说话好像龙。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它在头一个兽面前，施行头一个兽所有的权柄，并且叫地和住在地上的人拜那死伤医好的头一个兽。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又行大奇事，甚至在人面前，叫火从天降在地上。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它因赐给它权柄在兽面前能行奇事，就迷惑住在地上的人，说：「要给那受刀伤还活着的兽作个像。」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3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又有权柄赐给它，叫兽像有生气，并且能说话，又叫所有不拜兽像的人都被杀害。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它又叫众人，无论大小、贫富、自主的、为奴的，都在右手上或是在额上受一个印记。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除了那受印记、有了兽名或有兽名数目的，都不得做买卖。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在这里有智慧：凡有聪明的，可以算计兽的数目；因为这是人的数目，它的数目是六百六十六。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100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王为何立金像？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可能和二章中的大像之梦有关系吗？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116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D0CF66-B564-4C51-93AC-D612BB45E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072" y="20144"/>
            <a:ext cx="3993619" cy="683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46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王为何立金像？可能和二章中的大像之梦有关系吗？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）可能和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章的金像之梦有关。王一定不喜欢那个梦，金头的时间太短！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）王应该想用此法得以延续帝国的统治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命运；就像中国历史上的秦始皇，希望万世一系。</a:t>
            </a:r>
          </a:p>
        </p:txBody>
      </p:sp>
    </p:spTree>
    <p:extLst>
      <p:ext uri="{BB962C8B-B14F-4D97-AF65-F5344CB8AC3E}">
        <p14:creationId xmlns:p14="http://schemas.microsoft.com/office/powerpoint/2010/main" val="196307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4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第三章	王立金像与三友拒绝跪拜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BC600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岁）；地点：巴比伦省杜拉平原。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1-7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王立金像，并命通国臣民跪拜。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8-18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三友被控告但仍在王面前拒绝跪拜金像。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51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那时，有几个迦勒底人进前来控告犹大人。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他们对尼布甲尼撒王说：「愿王万岁！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王啊，你曾降旨说，凡听见角、笛、琵琶、琴、瑟、笙，和各样乐器声音的都当俯伏敬拜金像。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凡不俯伏敬拜的，必扔在烈火的窑中。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现在有几个犹大人，就是王所派管理巴比伦省事务的沙得拉、米煞、亚伯尼歌；王啊，这些人不理你，不事奉你的神，也不敬拜你所立的金像。」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42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、迦勒底人为何要控告犹大三友？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66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当时，尼布甲尼撒冲冲大怒，吩咐人把沙得拉、米煞、亚伯尼歌带过来，他们就把那些人带到王面前。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尼布甲尼撒问他们说：「沙得拉、米煞、亚伯尼歌，你们不事奉我的神，也不敬拜我所立的金像，是故意的吗？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你们再听见角、笛、琵琶、琴、瑟、笙，和各样乐器的声音，若俯伏敬拜我所造的像，却还可以；若不敬拜，必立时扔在烈火的窑中，有何神能救你们脱离我手呢？」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09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、迦勒底人为何要控告犹大三友？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、王为何要给三友台阶下？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712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沙得拉、米煞、亚伯尼歌对王说：「尼布甲尼撒啊，这件事我们不必回答你；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即便如此，我们所事奉的上帝能将我们从烈火的窑中救出来。王啊，他也必救我们脱离你的手；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即或不然，王啊，你当知道我们决不事奉你的神，也不敬拜你所立的金像。」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245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、迦勒底人为何要控告犹大三友？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、王为何要给三友台阶下？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、三友的回答体现了他们怎样的信心？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456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14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第三章	王立金像与三友拒绝跪拜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BC600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岁）；地点：巴比伦省杜拉平原。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1-7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王立金像，并命通国臣民跪拜。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8-18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三友被控告但仍在王面前拒绝跪拜金像。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19-30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三友被扔火窑但获天使救护，并得王高升。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407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当时，尼布甲尼撒怒气填胸，向沙得拉、米煞、亚伯尼歌变了脸色，吩咐人把窑烧热，比寻常更加七倍；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又吩咐他军中的几个壮士，将沙得拉、米煞、亚伯尼歌捆起来，扔在烈火的窑中。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这三人穿着裤子、内袍、外衣，和别的衣服，被捆起来扔在烈火的窑中。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因为王命紧急，窑又甚热，那抬沙得拉、米煞、亚伯尼歌的人都被火焰烧死。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沙得拉、米煞、亚伯尼歌这三个人都被捆着落在烈火的窑中。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35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那时，尼布甲尼撒王惊奇，急忙起来，对谋士说：「我捆起来扔在火里的不是三个人吗？」他们回答王说：「王啊，是。」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王说：「看哪，我见有四个人，并没有捆绑，在火中游行，也没有受伤；那第四个的相貌好像神子。」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于是，尼布甲尼撒就近烈火窑门，说：「至高上帝的仆人沙得拉、米煞、亚伯尼歌出来，上这里来吧！」沙得拉、米煞、亚伯尼歌就从火中出来了。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那些总督、钦差、巡抚，和王的谋士一同聚集看这三个人，见火无力伤他们的身体，头发也没有烧焦，衣裳也没有变色，并没有火燎的气味。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我又何必再说呢？若要一一细说，基甸、巴拉、参孙、耶弗他、大卫、撒母耳，和众先知的事，时候就不够了。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他们因着信，制伏了敌国，行了公义，得了应许，堵了狮子的口，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灭了烈火的猛势，脱了刀剑的锋刃；软弱变为刚强，争战显出勇敢，打退外邦的全军。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554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尼布甲尼撒说：「沙得拉、米煞、亚伯尼歌的上帝是应当称颂的！他差遣使者救护倚靠他的仆人，他们不遵王命，舍去己身，在他们上帝以外不肯事奉敬拜别神。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现在我降旨，无论何方、何国、何族的人，谤渎沙得拉、米煞、亚伯尼歌之上帝的，必被凌迟，他的房屋必成粪堆，因为没有别神能这样施行拯救。」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那时王在巴比伦省，高升了沙得拉、米煞、亚伯尼歌。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149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重点：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世人的狂妄：试图掌控人心、把握历史。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、三友的信心：虽至死境，依然持守纯正的信仰。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、上帝的拯救：凡靠着祂进到上帝面前的人，祂都能拯救到底；因为祂是长远活着，替他们祈求。（希伯来书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654228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住在至高者隐密处的，必住在全能者的荫下。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我要论到耶和华说：他是我的避难所，是我的山寨，是我的上帝，是我所倚靠的。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他必救你脱离捕鸟人的网罗和毒害的瘟疫。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他必用自己的翎毛遮蔽你；你要投靠在他的翅膀底下；他的诚实是大小的盾牌。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你必不怕黑夜的惊骇，或是白日飞的箭，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也不怕黑夜行的瘟疫，或是午间灭人的毒病。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881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虽有千人仆倒在你旁边，万人仆倒在你右边，这灾却不得临近你。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你惟亲眼观看，见恶人遭报。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耶和华是我的避难所；你已将至高者当你的居所，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祸患必不临到你，灾害也不挨近你的帐棚。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因他要为你吩咐他的使者，在你行的一切道路上保护你。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429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他们要用手托着你，免得你的脚碰在石头上。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你要踹在狮子和虺蛇的身上，践踏少壮狮子和大蛇。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上帝说：因为他专心爱我，我就要搭救他；因为他知道我的名，我要把他安置在高处。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他若求告我，我就应允他；他在急难中，我要与他同在；我要搭救他，使他尊贵。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我要使他足享长寿，将我的救恩显明给他。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440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549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下周五：第四章（董建华弟兄带领）。</a:t>
            </a: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10872</TotalTime>
  <Words>3011</Words>
  <Application>Microsoft Office PowerPoint</Application>
  <PresentationFormat>Widescreen</PresentationFormat>
  <Paragraphs>185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SimSun</vt:lpstr>
      <vt:lpstr>Arial</vt:lpstr>
      <vt:lpstr>Calibri</vt:lpstr>
      <vt:lpstr>Calibri Light</vt:lpstr>
      <vt:lpstr>Georgia</vt:lpstr>
      <vt:lpstr>Trebuchet MS</vt:lpstr>
      <vt:lpstr>Office Theme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2021-03-20T01:42:44Z</dcterms:modified>
</cp:coreProperties>
</file>