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37"/>
  </p:notesMasterIdLst>
  <p:sldIdLst>
    <p:sldId id="969" r:id="rId3"/>
    <p:sldId id="1110" r:id="rId4"/>
    <p:sldId id="1080" r:id="rId5"/>
    <p:sldId id="1160" r:id="rId6"/>
    <p:sldId id="1182" r:id="rId7"/>
    <p:sldId id="1109" r:id="rId8"/>
    <p:sldId id="1166" r:id="rId9"/>
    <p:sldId id="1183" r:id="rId10"/>
    <p:sldId id="1184" r:id="rId11"/>
    <p:sldId id="1193" r:id="rId12"/>
    <p:sldId id="1185" r:id="rId13"/>
    <p:sldId id="1194" r:id="rId14"/>
    <p:sldId id="1195" r:id="rId15"/>
    <p:sldId id="1196" r:id="rId16"/>
    <p:sldId id="1197" r:id="rId17"/>
    <p:sldId id="1198" r:id="rId18"/>
    <p:sldId id="1199" r:id="rId19"/>
    <p:sldId id="1202" r:id="rId20"/>
    <p:sldId id="1201" r:id="rId21"/>
    <p:sldId id="1205" r:id="rId22"/>
    <p:sldId id="1206" r:id="rId23"/>
    <p:sldId id="1207" r:id="rId24"/>
    <p:sldId id="1208" r:id="rId25"/>
    <p:sldId id="1204" r:id="rId26"/>
    <p:sldId id="1186" r:id="rId27"/>
    <p:sldId id="1187" r:id="rId28"/>
    <p:sldId id="1188" r:id="rId29"/>
    <p:sldId id="1189" r:id="rId30"/>
    <p:sldId id="1090" r:id="rId31"/>
    <p:sldId id="1190" r:id="rId32"/>
    <p:sldId id="1191" r:id="rId33"/>
    <p:sldId id="1209" r:id="rId34"/>
    <p:sldId id="1139" r:id="rId35"/>
    <p:sldId id="118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4E73D-CC3D-46E8-A64B-55527E1202D8}" v="285" dt="2021-05-15T02:25:55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85" autoAdjust="0"/>
    <p:restoredTop sz="94660"/>
  </p:normalViewPr>
  <p:slideViewPr>
    <p:cSldViewPr snapToGrid="0">
      <p:cViewPr>
        <p:scale>
          <a:sx n="116" d="100"/>
          <a:sy n="116" d="100"/>
        </p:scale>
        <p:origin x="-132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3994E73D-CC3D-46E8-A64B-55527E1202D8}"/>
    <pc:docChg chg="undo redo custSel addSld delSld modSld sldOrd">
      <pc:chgData name="Chunping Xu" userId="a5962ba47313b1f5" providerId="LiveId" clId="{3994E73D-CC3D-46E8-A64B-55527E1202D8}" dt="2021-05-15T02:27:43.522" v="1849" actId="14100"/>
      <pc:docMkLst>
        <pc:docMk/>
      </pc:docMkLst>
      <pc:sldChg chg="modSp mod">
        <pc:chgData name="Chunping Xu" userId="a5962ba47313b1f5" providerId="LiveId" clId="{3994E73D-CC3D-46E8-A64B-55527E1202D8}" dt="2021-05-10T14:57:32.601" v="30" actId="20577"/>
        <pc:sldMkLst>
          <pc:docMk/>
          <pc:sldMk cId="3941184548" sldId="969"/>
        </pc:sldMkLst>
        <pc:spChg chg="mod">
          <ac:chgData name="Chunping Xu" userId="a5962ba47313b1f5" providerId="LiveId" clId="{3994E73D-CC3D-46E8-A64B-55527E1202D8}" dt="2021-05-10T14:57:32.601" v="30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3994E73D-CC3D-46E8-A64B-55527E1202D8}" dt="2021-05-14T22:49:31.958" v="81" actId="207"/>
        <pc:sldMkLst>
          <pc:docMk/>
          <pc:sldMk cId="3860881813" sldId="1080"/>
        </pc:sldMkLst>
        <pc:spChg chg="mod">
          <ac:chgData name="Chunping Xu" userId="a5962ba47313b1f5" providerId="LiveId" clId="{3994E73D-CC3D-46E8-A64B-55527E1202D8}" dt="2021-05-14T22:49:31.958" v="81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994E73D-CC3D-46E8-A64B-55527E1202D8}" dt="2021-05-15T02:27:43.522" v="1849" actId="14100"/>
        <pc:sldMkLst>
          <pc:docMk/>
          <pc:sldMk cId="2037314250" sldId="1090"/>
        </pc:sldMkLst>
        <pc:spChg chg="mod">
          <ac:chgData name="Chunping Xu" userId="a5962ba47313b1f5" providerId="LiveId" clId="{3994E73D-CC3D-46E8-A64B-55527E1202D8}" dt="2021-05-15T02:27:43.522" v="1849" actId="14100"/>
          <ac:spMkLst>
            <pc:docMk/>
            <pc:sldMk cId="2037314250" sldId="1090"/>
            <ac:spMk id="2" creationId="{40F42281-C648-4CC3-8059-83CDE09D00EF}"/>
          </ac:spMkLst>
        </pc:spChg>
        <pc:spChg chg="add del">
          <ac:chgData name="Chunping Xu" userId="a5962ba47313b1f5" providerId="LiveId" clId="{3994E73D-CC3D-46E8-A64B-55527E1202D8}" dt="2021-05-15T02:26:22.121" v="1846" actId="11529"/>
          <ac:spMkLst>
            <pc:docMk/>
            <pc:sldMk cId="2037314250" sldId="1090"/>
            <ac:spMk id="3" creationId="{CD024FB6-C1B9-4125-BBC0-CFD98974A6FF}"/>
          </ac:spMkLst>
        </pc:spChg>
        <pc:cxnChg chg="add mod">
          <ac:chgData name="Chunping Xu" userId="a5962ba47313b1f5" providerId="LiveId" clId="{3994E73D-CC3D-46E8-A64B-55527E1202D8}" dt="2021-05-15T02:27:29.365" v="1848" actId="14100"/>
          <ac:cxnSpMkLst>
            <pc:docMk/>
            <pc:sldMk cId="2037314250" sldId="1090"/>
            <ac:cxnSpMk id="6" creationId="{FA0B2857-093A-44E4-A25B-8D4854D8ED98}"/>
          </ac:cxnSpMkLst>
        </pc:cxnChg>
      </pc:sldChg>
      <pc:sldChg chg="modSp del mod">
        <pc:chgData name="Chunping Xu" userId="a5962ba47313b1f5" providerId="LiveId" clId="{3994E73D-CC3D-46E8-A64B-55527E1202D8}" dt="2021-05-14T23:22:11.600" v="531" actId="47"/>
        <pc:sldMkLst>
          <pc:docMk/>
          <pc:sldMk cId="1366031471" sldId="1096"/>
        </pc:sldMkLst>
        <pc:spChg chg="mod">
          <ac:chgData name="Chunping Xu" userId="a5962ba47313b1f5" providerId="LiveId" clId="{3994E73D-CC3D-46E8-A64B-55527E1202D8}" dt="2021-05-13T00:11:49.879" v="56" actId="2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547631624" sldId="109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29457335" sldId="110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525696250" sldId="1106"/>
        </pc:sldMkLst>
      </pc:sldChg>
      <pc:sldChg chg="modSp mod ord">
        <pc:chgData name="Chunping Xu" userId="a5962ba47313b1f5" providerId="LiveId" clId="{3994E73D-CC3D-46E8-A64B-55527E1202D8}" dt="2021-05-14T23:23:35.506" v="540"/>
        <pc:sldMkLst>
          <pc:docMk/>
          <pc:sldMk cId="3443673820" sldId="1109"/>
        </pc:sldMkLst>
        <pc:graphicFrameChg chg="modGraphic">
          <ac:chgData name="Chunping Xu" userId="a5962ba47313b1f5" providerId="LiveId" clId="{3994E73D-CC3D-46E8-A64B-55527E1202D8}" dt="2021-05-14T23:22:51.748" v="536" actId="20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3994E73D-CC3D-46E8-A64B-55527E1202D8}" dt="2021-05-12T20:35:44.070" v="34" actId="14734"/>
        <pc:sldMkLst>
          <pc:docMk/>
          <pc:sldMk cId="3128841211" sldId="1110"/>
        </pc:sldMkLst>
        <pc:graphicFrameChg chg="modGraphic">
          <ac:chgData name="Chunping Xu" userId="a5962ba47313b1f5" providerId="LiveId" clId="{3994E73D-CC3D-46E8-A64B-55527E1202D8}" dt="2021-05-12T20:35:44.070" v="34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3077570" sldId="112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915100857" sldId="112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32149622" sldId="113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3994E73D-CC3D-46E8-A64B-55527E1202D8}" dt="2021-05-15T02:11:27.204" v="1807"/>
        <pc:sldMkLst>
          <pc:docMk/>
          <pc:sldMk cId="1742232189" sldId="1139"/>
        </pc:sldMkLst>
        <pc:spChg chg="mod">
          <ac:chgData name="Chunping Xu" userId="a5962ba47313b1f5" providerId="LiveId" clId="{3994E73D-CC3D-46E8-A64B-55527E1202D8}" dt="2021-05-15T02:10:57.958" v="1804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2407467" sldId="114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073509388" sldId="114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992666403" sldId="114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93554853" sldId="114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85881873" sldId="115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595429382" sldId="115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07116182" sldId="115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42361469" sldId="115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18231898" sldId="1159"/>
        </pc:sldMkLst>
      </pc:sldChg>
      <pc:sldChg chg="addSp delSp modSp mod modAnim">
        <pc:chgData name="Chunping Xu" userId="a5962ba47313b1f5" providerId="LiveId" clId="{3994E73D-CC3D-46E8-A64B-55527E1202D8}" dt="2021-05-15T01:50:33.161" v="1800"/>
        <pc:sldMkLst>
          <pc:docMk/>
          <pc:sldMk cId="2534022449" sldId="1160"/>
        </pc:sldMkLst>
        <pc:spChg chg="add mod">
          <ac:chgData name="Chunping Xu" userId="a5962ba47313b1f5" providerId="LiveId" clId="{3994E73D-CC3D-46E8-A64B-55527E1202D8}" dt="2021-05-14T23:14:45.431" v="419" actId="14100"/>
          <ac:spMkLst>
            <pc:docMk/>
            <pc:sldMk cId="2534022449" sldId="1160"/>
            <ac:spMk id="2" creationId="{00DCC3C2-FFFE-487A-A58F-F038889745AA}"/>
          </ac:spMkLst>
        </pc:spChg>
        <pc:spChg chg="add del mod">
          <ac:chgData name="Chunping Xu" userId="a5962ba47313b1f5" providerId="LiveId" clId="{3994E73D-CC3D-46E8-A64B-55527E1202D8}" dt="2021-05-14T23:00:06.856" v="223" actId="11529"/>
          <ac:spMkLst>
            <pc:docMk/>
            <pc:sldMk cId="2534022449" sldId="1160"/>
            <ac:spMk id="3" creationId="{26971EE7-904B-4951-B687-93F37DD00C32}"/>
          </ac:spMkLst>
        </pc:spChg>
        <pc:spChg chg="add mod">
          <ac:chgData name="Chunping Xu" userId="a5962ba47313b1f5" providerId="LiveId" clId="{3994E73D-CC3D-46E8-A64B-55527E1202D8}" dt="2021-05-14T23:19:34.835" v="522" actId="1076"/>
          <ac:spMkLst>
            <pc:docMk/>
            <pc:sldMk cId="2534022449" sldId="1160"/>
            <ac:spMk id="4" creationId="{BC011C3A-7D67-40CA-AFC2-8688497E53B8}"/>
          </ac:spMkLst>
        </pc:spChg>
        <pc:spChg chg="add mod">
          <ac:chgData name="Chunping Xu" userId="a5962ba47313b1f5" providerId="LiveId" clId="{3994E73D-CC3D-46E8-A64B-55527E1202D8}" dt="2021-05-14T23:12:21.943" v="382" actId="1076"/>
          <ac:spMkLst>
            <pc:docMk/>
            <pc:sldMk cId="2534022449" sldId="1160"/>
            <ac:spMk id="6" creationId="{31479175-BB2E-4DCC-B178-AE55CD1A2555}"/>
          </ac:spMkLst>
        </pc:spChg>
        <pc:spChg chg="add del mod">
          <ac:chgData name="Chunping Xu" userId="a5962ba47313b1f5" providerId="LiveId" clId="{3994E73D-CC3D-46E8-A64B-55527E1202D8}" dt="2021-05-14T23:13:01.780" v="384" actId="21"/>
          <ac:spMkLst>
            <pc:docMk/>
            <pc:sldMk cId="2534022449" sldId="1160"/>
            <ac:spMk id="7" creationId="{4AA54580-390B-44A8-BB96-0E074D3A8C8A}"/>
          </ac:spMkLst>
        </pc:spChg>
        <pc:spChg chg="add mod">
          <ac:chgData name="Chunping Xu" userId="a5962ba47313b1f5" providerId="LiveId" clId="{3994E73D-CC3D-46E8-A64B-55527E1202D8}" dt="2021-05-14T23:19:45.330" v="524" actId="1076"/>
          <ac:spMkLst>
            <pc:docMk/>
            <pc:sldMk cId="2534022449" sldId="1160"/>
            <ac:spMk id="8" creationId="{9FD16026-4DC9-466E-B64E-3D80EDA9409F}"/>
          </ac:spMkLst>
        </pc:spChg>
        <pc:spChg chg="add mod">
          <ac:chgData name="Chunping Xu" userId="a5962ba47313b1f5" providerId="LiveId" clId="{3994E73D-CC3D-46E8-A64B-55527E1202D8}" dt="2021-05-14T23:19:40.828" v="523" actId="1076"/>
          <ac:spMkLst>
            <pc:docMk/>
            <pc:sldMk cId="2534022449" sldId="1160"/>
            <ac:spMk id="9" creationId="{70D52697-E93F-4EC1-83E1-B3408057D7ED}"/>
          </ac:spMkLst>
        </pc:spChg>
        <pc:spChg chg="add mod">
          <ac:chgData name="Chunping Xu" userId="a5962ba47313b1f5" providerId="LiveId" clId="{3994E73D-CC3D-46E8-A64B-55527E1202D8}" dt="2021-05-14T23:19:51.724" v="525" actId="1076"/>
          <ac:spMkLst>
            <pc:docMk/>
            <pc:sldMk cId="2534022449" sldId="1160"/>
            <ac:spMk id="10" creationId="{84FB653F-B949-4507-B928-8E2CD66A2E75}"/>
          </ac:spMkLst>
        </pc:spChg>
        <pc:spChg chg="mod">
          <ac:chgData name="Chunping Xu" userId="a5962ba47313b1f5" providerId="LiveId" clId="{3994E73D-CC3D-46E8-A64B-55527E1202D8}" dt="2021-05-15T01:50:21.904" v="1799" actId="20577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931020596" sldId="1161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955862753" sldId="1162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3318476098" sldId="1163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840608766" sldId="1164"/>
        </pc:sldMkLst>
      </pc:sldChg>
      <pc:sldChg chg="modSp del mod">
        <pc:chgData name="Chunping Xu" userId="a5962ba47313b1f5" providerId="LiveId" clId="{3994E73D-CC3D-46E8-A64B-55527E1202D8}" dt="2021-05-15T01:44:04.166" v="1642" actId="47"/>
        <pc:sldMkLst>
          <pc:docMk/>
          <pc:sldMk cId="3912073851" sldId="1165"/>
        </pc:sldMkLst>
        <pc:picChg chg="mod">
          <ac:chgData name="Chunping Xu" userId="a5962ba47313b1f5" providerId="LiveId" clId="{3994E73D-CC3D-46E8-A64B-55527E1202D8}" dt="2021-05-12T20:55:12.824" v="38" actId="14100"/>
          <ac:picMkLst>
            <pc:docMk/>
            <pc:sldMk cId="3912073851" sldId="1165"/>
            <ac:picMk id="2" creationId="{A8524EC9-59B3-4419-AB96-608A31A872A5}"/>
          </ac:picMkLst>
        </pc:picChg>
      </pc:sldChg>
      <pc:sldChg chg="ord">
        <pc:chgData name="Chunping Xu" userId="a5962ba47313b1f5" providerId="LiveId" clId="{3994E73D-CC3D-46E8-A64B-55527E1202D8}" dt="2021-05-14T23:23:14.810" v="538"/>
        <pc:sldMkLst>
          <pc:docMk/>
          <pc:sldMk cId="278187432" sldId="1166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839670788" sldId="1167"/>
        </pc:sldMkLst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041138240" sldId="116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278495081" sldId="116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57402900" sldId="117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16159446" sldId="1171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765275407" sldId="117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38385249" sldId="117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70971301" sldId="117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37030628" sldId="117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811027837" sldId="117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76460074" sldId="117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486550811" sldId="117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812991316" sldId="117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257544052" sldId="1180"/>
        </pc:sldMkLst>
      </pc:sldChg>
      <pc:sldChg chg="modSp mod">
        <pc:chgData name="Chunping Xu" userId="a5962ba47313b1f5" providerId="LiveId" clId="{3994E73D-CC3D-46E8-A64B-55527E1202D8}" dt="2021-05-14T23:31:26.611" v="599" actId="20577"/>
        <pc:sldMkLst>
          <pc:docMk/>
          <pc:sldMk cId="2729849431" sldId="1181"/>
        </pc:sldMkLst>
        <pc:spChg chg="mod">
          <ac:chgData name="Chunping Xu" userId="a5962ba47313b1f5" providerId="LiveId" clId="{3994E73D-CC3D-46E8-A64B-55527E1202D8}" dt="2021-05-14T23:31:26.611" v="59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4T23:22:28.893" v="534" actId="207"/>
        <pc:sldMkLst>
          <pc:docMk/>
          <pc:sldMk cId="556914158" sldId="1182"/>
        </pc:sldMkLst>
        <pc:spChg chg="mod">
          <ac:chgData name="Chunping Xu" userId="a5962ba47313b1f5" providerId="LiveId" clId="{3994E73D-CC3D-46E8-A64B-55527E1202D8}" dt="2021-05-14T23:22:28.893" v="534" actId="207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994E73D-CC3D-46E8-A64B-55527E1202D8}" dt="2021-05-14T23:22:11.600" v="531" actId="47"/>
        <pc:sldMkLst>
          <pc:docMk/>
          <pc:sldMk cId="2435088990" sldId="1182"/>
        </pc:sldMkLst>
        <pc:spChg chg="mod">
          <ac:chgData name="Chunping Xu" userId="a5962ba47313b1f5" providerId="LiveId" clId="{3994E73D-CC3D-46E8-A64B-55527E1202D8}" dt="2021-05-13T00:13:29.587" v="73" actId="20577"/>
          <ac:spMkLst>
            <pc:docMk/>
            <pc:sldMk cId="2435088990" sldId="1182"/>
            <ac:spMk id="160782" creationId="{BDFD54D5-728E-4DE0-B8CD-BB0D37C84E5C}"/>
          </ac:spMkLst>
        </pc:spChg>
      </pc:sldChg>
      <pc:sldChg chg="new del">
        <pc:chgData name="Chunping Xu" userId="a5962ba47313b1f5" providerId="LiveId" clId="{3994E73D-CC3D-46E8-A64B-55527E1202D8}" dt="2021-05-14T23:22:07.173" v="530" actId="680"/>
        <pc:sldMkLst>
          <pc:docMk/>
          <pc:sldMk cId="765187149" sldId="1183"/>
        </pc:sldMkLst>
      </pc:sldChg>
      <pc:sldChg chg="delSp add setBg delDesignElem">
        <pc:chgData name="Chunping Xu" userId="a5962ba47313b1f5" providerId="LiveId" clId="{3994E73D-CC3D-46E8-A64B-55527E1202D8}" dt="2021-05-14T23:23:39.054" v="542"/>
        <pc:sldMkLst>
          <pc:docMk/>
          <pc:sldMk cId="2618743874" sldId="1183"/>
        </pc:sldMkLst>
        <pc:picChg chg="del">
          <ac:chgData name="Chunping Xu" userId="a5962ba47313b1f5" providerId="LiveId" clId="{3994E73D-CC3D-46E8-A64B-55527E1202D8}" dt="2021-05-14T23:23:39.054" v="542"/>
          <ac:picMkLst>
            <pc:docMk/>
            <pc:sldMk cId="2618743874" sldId="1183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3994E73D-CC3D-46E8-A64B-55527E1202D8}" dt="2021-05-14T23:28:40.239" v="545" actId="26606"/>
        <pc:sldMkLst>
          <pc:docMk/>
          <pc:sldMk cId="3469873608" sldId="1184"/>
        </pc:sldMkLst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7" creationId="{F9CF7650-7342-48D6-999E-174C77B5F52E}"/>
          </ac:spMkLst>
        </pc:spChg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9" creationId="{EB2D286E-2458-46AD-B49E-911912F70897}"/>
          </ac:spMkLst>
        </pc:spChg>
        <pc:picChg chg="add mod">
          <ac:chgData name="Chunping Xu" userId="a5962ba47313b1f5" providerId="LiveId" clId="{3994E73D-CC3D-46E8-A64B-55527E1202D8}" dt="2021-05-14T23:28:40.239" v="545" actId="26606"/>
          <ac:picMkLst>
            <pc:docMk/>
            <pc:sldMk cId="3469873608" sldId="1184"/>
            <ac:picMk id="2" creationId="{C558B60E-AD03-4CBA-9882-FB2E1E2FD006}"/>
          </ac:picMkLst>
        </pc:picChg>
      </pc:sldChg>
      <pc:sldChg chg="addSp modSp add mod">
        <pc:chgData name="Chunping Xu" userId="a5962ba47313b1f5" providerId="LiveId" clId="{3994E73D-CC3D-46E8-A64B-55527E1202D8}" dt="2021-05-15T00:24:54.016" v="1107" actId="207"/>
        <pc:sldMkLst>
          <pc:docMk/>
          <pc:sldMk cId="833717393" sldId="1185"/>
        </pc:sldMkLst>
        <pc:spChg chg="mod">
          <ac:chgData name="Chunping Xu" userId="a5962ba47313b1f5" providerId="LiveId" clId="{3994E73D-CC3D-46E8-A64B-55527E1202D8}" dt="2021-05-15T00:24:54.016" v="1107" actId="207"/>
          <ac:spMkLst>
            <pc:docMk/>
            <pc:sldMk cId="833717393" sldId="1185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0:01:43.834" v="883" actId="20577"/>
          <ac:graphicFrameMkLst>
            <pc:docMk/>
            <pc:sldMk cId="833717393" sldId="1185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1:39:33.621" v="1629" actId="20577"/>
        <pc:sldMkLst>
          <pc:docMk/>
          <pc:sldMk cId="781200088" sldId="1186"/>
        </pc:sldMkLst>
        <pc:spChg chg="add del">
          <ac:chgData name="Chunping Xu" userId="a5962ba47313b1f5" providerId="LiveId" clId="{3994E73D-CC3D-46E8-A64B-55527E1202D8}" dt="2021-05-15T01:39:01.940" v="1627" actId="22"/>
          <ac:spMkLst>
            <pc:docMk/>
            <pc:sldMk cId="781200088" sldId="1186"/>
            <ac:spMk id="4" creationId="{76C4BD68-8BEB-4F69-97EB-3185738996C8}"/>
          </ac:spMkLst>
        </pc:spChg>
        <pc:spChg chg="mod">
          <ac:chgData name="Chunping Xu" userId="a5962ba47313b1f5" providerId="LiveId" clId="{3994E73D-CC3D-46E8-A64B-55527E1202D8}" dt="2021-05-15T01:30:31.433" v="1622"/>
          <ac:spMkLst>
            <pc:docMk/>
            <pc:sldMk cId="781200088" sldId="1186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1:39:33.621" v="1629" actId="20577"/>
          <ac:graphicFrameMkLst>
            <pc:docMk/>
            <pc:sldMk cId="781200088" sldId="1186"/>
            <ac:graphicFrameMk id="5" creationId="{5241907F-0DED-41D2-A769-0DAB5A5688D1}"/>
          </ac:graphicFrameMkLst>
        </pc:graphicFrameChg>
      </pc:sldChg>
      <pc:sldChg chg="modSp add mod">
        <pc:chgData name="Chunping Xu" userId="a5962ba47313b1f5" providerId="LiveId" clId="{3994E73D-CC3D-46E8-A64B-55527E1202D8}" dt="2021-05-15T01:30:49.265" v="1625"/>
        <pc:sldMkLst>
          <pc:docMk/>
          <pc:sldMk cId="222527609" sldId="1187"/>
        </pc:sldMkLst>
        <pc:spChg chg="mod">
          <ac:chgData name="Chunping Xu" userId="a5962ba47313b1f5" providerId="LiveId" clId="{3994E73D-CC3D-46E8-A64B-55527E1202D8}" dt="2021-05-15T01:30:49.265" v="1625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2:49.999" v="1632"/>
        <pc:sldMkLst>
          <pc:docMk/>
          <pc:sldMk cId="687647091" sldId="1188"/>
        </pc:sldMkLst>
        <pc:spChg chg="mod">
          <ac:chgData name="Chunping Xu" userId="a5962ba47313b1f5" providerId="LiveId" clId="{3994E73D-CC3D-46E8-A64B-55527E1202D8}" dt="2021-05-15T01:42:49.999" v="16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11.342" v="1635"/>
        <pc:sldMkLst>
          <pc:docMk/>
          <pc:sldMk cId="1752286897" sldId="1189"/>
        </pc:sldMkLst>
        <pc:spChg chg="mod">
          <ac:chgData name="Chunping Xu" userId="a5962ba47313b1f5" providerId="LiveId" clId="{3994E73D-CC3D-46E8-A64B-55527E1202D8}" dt="2021-05-15T01:43:11.342" v="1635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31.820" v="1638"/>
        <pc:sldMkLst>
          <pc:docMk/>
          <pc:sldMk cId="3571079948" sldId="1190"/>
        </pc:sldMkLst>
        <pc:spChg chg="mod">
          <ac:chgData name="Chunping Xu" userId="a5962ba47313b1f5" providerId="LiveId" clId="{3994E73D-CC3D-46E8-A64B-55527E1202D8}" dt="2021-05-15T01:43:31.820" v="1638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46.138" v="1641"/>
        <pc:sldMkLst>
          <pc:docMk/>
          <pc:sldMk cId="2517018082" sldId="1191"/>
        </pc:sldMkLst>
        <pc:spChg chg="mod">
          <ac:chgData name="Chunping Xu" userId="a5962ba47313b1f5" providerId="LiveId" clId="{3994E73D-CC3D-46E8-A64B-55527E1202D8}" dt="2021-05-15T01:43:46.138" v="1641"/>
          <ac:spMkLst>
            <pc:docMk/>
            <pc:sldMk cId="2517018082" sldId="11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3994E73D-CC3D-46E8-A64B-55527E1202D8}" dt="2021-05-15T01:44:04.166" v="1642" actId="47"/>
        <pc:sldMkLst>
          <pc:docMk/>
          <pc:sldMk cId="74904398" sldId="1192"/>
        </pc:sldMkLst>
      </pc:sldChg>
      <pc:sldChg chg="modSp add mod ord">
        <pc:chgData name="Chunping Xu" userId="a5962ba47313b1f5" providerId="LiveId" clId="{3994E73D-CC3D-46E8-A64B-55527E1202D8}" dt="2021-05-15T00:25:02.241" v="1108" actId="207"/>
        <pc:sldMkLst>
          <pc:docMk/>
          <pc:sldMk cId="3551381883" sldId="1193"/>
        </pc:sldMkLst>
        <pc:spChg chg="mod">
          <ac:chgData name="Chunping Xu" userId="a5962ba47313b1f5" providerId="LiveId" clId="{3994E73D-CC3D-46E8-A64B-55527E1202D8}" dt="2021-05-15T00:25:02.241" v="1108" actId="207"/>
          <ac:spMkLst>
            <pc:docMk/>
            <pc:sldMk cId="3551381883" sldId="1193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4T23:56:22.099" v="823" actId="20577"/>
          <ac:graphicFrameMkLst>
            <pc:docMk/>
            <pc:sldMk cId="3551381883" sldId="1193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0:24:46.157" v="1106" actId="207"/>
        <pc:sldMkLst>
          <pc:docMk/>
          <pc:sldMk cId="1367428893" sldId="1194"/>
        </pc:sldMkLst>
        <pc:spChg chg="mod">
          <ac:chgData name="Chunping Xu" userId="a5962ba47313b1f5" providerId="LiveId" clId="{3994E73D-CC3D-46E8-A64B-55527E1202D8}" dt="2021-05-15T00:24:46.157" v="1106" actId="207"/>
          <ac:spMkLst>
            <pc:docMk/>
            <pc:sldMk cId="1367428893" sldId="1194"/>
            <ac:spMk id="160782" creationId="{BDFD54D5-728E-4DE0-B8CD-BB0D37C84E5C}"/>
          </ac:spMkLst>
        </pc:spChg>
        <pc:graphicFrameChg chg="add del mod modGraphic">
          <ac:chgData name="Chunping Xu" userId="a5962ba47313b1f5" providerId="LiveId" clId="{3994E73D-CC3D-46E8-A64B-55527E1202D8}" dt="2021-05-15T00:05:06.509" v="952" actId="1076"/>
          <ac:graphicFrameMkLst>
            <pc:docMk/>
            <pc:sldMk cId="1367428893" sldId="119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40.185" v="1105" actId="207"/>
        <pc:sldMkLst>
          <pc:docMk/>
          <pc:sldMk cId="916847779" sldId="1195"/>
        </pc:sldMkLst>
        <pc:spChg chg="mod">
          <ac:chgData name="Chunping Xu" userId="a5962ba47313b1f5" providerId="LiveId" clId="{3994E73D-CC3D-46E8-A64B-55527E1202D8}" dt="2021-05-15T00:24:40.185" v="1105" actId="207"/>
          <ac:spMkLst>
            <pc:docMk/>
            <pc:sldMk cId="916847779" sldId="119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10:34.374" v="1047" actId="6549"/>
          <ac:graphicFrameMkLst>
            <pc:docMk/>
            <pc:sldMk cId="916847779" sldId="119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34.948" v="1104" actId="207"/>
        <pc:sldMkLst>
          <pc:docMk/>
          <pc:sldMk cId="3408839716" sldId="1196"/>
        </pc:sldMkLst>
        <pc:spChg chg="mod">
          <ac:chgData name="Chunping Xu" userId="a5962ba47313b1f5" providerId="LiveId" clId="{3994E73D-CC3D-46E8-A64B-55527E1202D8}" dt="2021-05-15T00:24:34.948" v="1104" actId="207"/>
          <ac:spMkLst>
            <pc:docMk/>
            <pc:sldMk cId="3408839716" sldId="119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23:03.624" v="1096" actId="1076"/>
          <ac:graphicFrameMkLst>
            <pc:docMk/>
            <pc:sldMk cId="3408839716" sldId="119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32.895" v="1359" actId="20577"/>
        <pc:sldMkLst>
          <pc:docMk/>
          <pc:sldMk cId="1801370534" sldId="1197"/>
        </pc:sldMkLst>
        <pc:spChg chg="mod">
          <ac:chgData name="Chunping Xu" userId="a5962ba47313b1f5" providerId="LiveId" clId="{3994E73D-CC3D-46E8-A64B-55527E1202D8}" dt="2021-05-15T00:24:30.182" v="1103" actId="207"/>
          <ac:spMkLst>
            <pc:docMk/>
            <pc:sldMk cId="1801370534" sldId="1197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5T01:05:32.895" v="1359" actId="20577"/>
          <ac:graphicFrameMkLst>
            <pc:docMk/>
            <pc:sldMk cId="1801370534" sldId="119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40.930" v="1363" actId="20577"/>
        <pc:sldMkLst>
          <pc:docMk/>
          <pc:sldMk cId="3017329985" sldId="1198"/>
        </pc:sldMkLst>
        <pc:spChg chg="mod">
          <ac:chgData name="Chunping Xu" userId="a5962ba47313b1f5" providerId="LiveId" clId="{3994E73D-CC3D-46E8-A64B-55527E1202D8}" dt="2021-05-15T00:31:40.861" v="1218"/>
          <ac:spMkLst>
            <pc:docMk/>
            <pc:sldMk cId="3017329985" sldId="119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40.930" v="1363" actId="20577"/>
          <ac:graphicFrameMkLst>
            <pc:docMk/>
            <pc:sldMk cId="3017329985" sldId="119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53.882" v="1367" actId="20577"/>
        <pc:sldMkLst>
          <pc:docMk/>
          <pc:sldMk cId="4050173398" sldId="1199"/>
        </pc:sldMkLst>
        <pc:spChg chg="mod">
          <ac:chgData name="Chunping Xu" userId="a5962ba47313b1f5" providerId="LiveId" clId="{3994E73D-CC3D-46E8-A64B-55527E1202D8}" dt="2021-05-15T00:33:30.414" v="1226"/>
          <ac:spMkLst>
            <pc:docMk/>
            <pc:sldMk cId="4050173398" sldId="1199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53.882" v="1367" actId="20577"/>
          <ac:graphicFrameMkLst>
            <pc:docMk/>
            <pc:sldMk cId="4050173398" sldId="1199"/>
            <ac:graphicFrameMk id="2" creationId="{D83E191B-E74A-495D-B513-77F6BEEEA180}"/>
          </ac:graphicFrameMkLst>
        </pc:graphicFrameChg>
      </pc:sldChg>
      <pc:sldChg chg="addSp delSp modSp add del mod">
        <pc:chgData name="Chunping Xu" userId="a5962ba47313b1f5" providerId="LiveId" clId="{3994E73D-CC3D-46E8-A64B-55527E1202D8}" dt="2021-05-15T00:48:49.129" v="1325" actId="47"/>
        <pc:sldMkLst>
          <pc:docMk/>
          <pc:sldMk cId="1694408193" sldId="1200"/>
        </pc:sldMkLst>
        <pc:spChg chg="mod">
          <ac:chgData name="Chunping Xu" userId="a5962ba47313b1f5" providerId="LiveId" clId="{3994E73D-CC3D-46E8-A64B-55527E1202D8}" dt="2021-05-15T00:38:29.936" v="1254"/>
          <ac:spMkLst>
            <pc:docMk/>
            <pc:sldMk cId="1694408193" sldId="1200"/>
            <ac:spMk id="160782" creationId="{BDFD54D5-728E-4DE0-B8CD-BB0D37C84E5C}"/>
          </ac:spMkLst>
        </pc:spChg>
        <pc:graphicFrameChg chg="del mod modGraphic">
          <ac:chgData name="Chunping Xu" userId="a5962ba47313b1f5" providerId="LiveId" clId="{3994E73D-CC3D-46E8-A64B-55527E1202D8}" dt="2021-05-15T00:41:19.901" v="1272" actId="21"/>
          <ac:graphicFrameMkLst>
            <pc:docMk/>
            <pc:sldMk cId="1694408193" sldId="1200"/>
            <ac:graphicFrameMk id="2" creationId="{D83E191B-E74A-495D-B513-77F6BEEEA180}"/>
          </ac:graphicFrameMkLst>
        </pc:graphicFrameChg>
        <pc:picChg chg="add mod">
          <ac:chgData name="Chunping Xu" userId="a5962ba47313b1f5" providerId="LiveId" clId="{3994E73D-CC3D-46E8-A64B-55527E1202D8}" dt="2021-05-15T00:41:53.747" v="1274" actId="1076"/>
          <ac:picMkLst>
            <pc:docMk/>
            <pc:sldMk cId="1694408193" sldId="1200"/>
            <ac:picMk id="3" creationId="{0F3FE7D7-4D84-4F9B-9791-44C8F1ACE905}"/>
          </ac:picMkLst>
        </pc:picChg>
      </pc:sldChg>
      <pc:sldChg chg="modSp add mod ord">
        <pc:chgData name="Chunping Xu" userId="a5962ba47313b1f5" providerId="LiveId" clId="{3994E73D-CC3D-46E8-A64B-55527E1202D8}" dt="2021-05-15T01:06:23.752" v="1377" actId="20577"/>
        <pc:sldMkLst>
          <pc:docMk/>
          <pc:sldMk cId="555583668" sldId="1201"/>
        </pc:sldMkLst>
        <pc:spChg chg="mod">
          <ac:chgData name="Chunping Xu" userId="a5962ba47313b1f5" providerId="LiveId" clId="{3994E73D-CC3D-46E8-A64B-55527E1202D8}" dt="2021-05-15T00:58:29.728" v="1332"/>
          <ac:spMkLst>
            <pc:docMk/>
            <pc:sldMk cId="555583668" sldId="1201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23.752" v="1377" actId="20577"/>
          <ac:graphicFrameMkLst>
            <pc:docMk/>
            <pc:sldMk cId="555583668" sldId="1201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6:02.829" v="1371" actId="20577"/>
        <pc:sldMkLst>
          <pc:docMk/>
          <pc:sldMk cId="3512671453" sldId="1202"/>
        </pc:sldMkLst>
        <pc:spChg chg="mod">
          <ac:chgData name="Chunping Xu" userId="a5962ba47313b1f5" providerId="LiveId" clId="{3994E73D-CC3D-46E8-A64B-55527E1202D8}" dt="2021-05-15T00:43:26.007" v="1276"/>
          <ac:spMkLst>
            <pc:docMk/>
            <pc:sldMk cId="3512671453" sldId="1202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02.829" v="1371" actId="20577"/>
          <ac:graphicFrameMkLst>
            <pc:docMk/>
            <pc:sldMk cId="3512671453" sldId="1202"/>
            <ac:graphicFrameMk id="2" creationId="{D83E191B-E74A-495D-B513-77F6BEEEA180}"/>
          </ac:graphicFrameMkLst>
        </pc:graphicFrameChg>
      </pc:sldChg>
      <pc:sldChg chg="add del">
        <pc:chgData name="Chunping Xu" userId="a5962ba47313b1f5" providerId="LiveId" clId="{3994E73D-CC3D-46E8-A64B-55527E1202D8}" dt="2021-05-15T01:13:38.243" v="1396" actId="47"/>
        <pc:sldMkLst>
          <pc:docMk/>
          <pc:sldMk cId="1319709979" sldId="1203"/>
        </pc:sldMkLst>
      </pc:sldChg>
      <pc:sldChg chg="delSp modSp add mod">
        <pc:chgData name="Chunping Xu" userId="a5962ba47313b1f5" providerId="LiveId" clId="{3994E73D-CC3D-46E8-A64B-55527E1202D8}" dt="2021-05-15T01:30:04.029" v="1619" actId="21"/>
        <pc:sldMkLst>
          <pc:docMk/>
          <pc:sldMk cId="3914057381" sldId="1204"/>
        </pc:sldMkLst>
        <pc:spChg chg="mod">
          <ac:chgData name="Chunping Xu" userId="a5962ba47313b1f5" providerId="LiveId" clId="{3994E73D-CC3D-46E8-A64B-55527E1202D8}" dt="2021-05-15T01:29:56.002" v="1617"/>
          <ac:spMkLst>
            <pc:docMk/>
            <pc:sldMk cId="3914057381" sldId="1204"/>
            <ac:spMk id="160782" creationId="{BDFD54D5-728E-4DE0-B8CD-BB0D37C84E5C}"/>
          </ac:spMkLst>
        </pc:spChg>
        <pc:graphicFrameChg chg="del modGraphic">
          <ac:chgData name="Chunping Xu" userId="a5962ba47313b1f5" providerId="LiveId" clId="{3994E73D-CC3D-46E8-A64B-55527E1202D8}" dt="2021-05-15T01:30:04.029" v="1619" actId="21"/>
          <ac:graphicFrameMkLst>
            <pc:docMk/>
            <pc:sldMk cId="3914057381" sldId="120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9:21.324" v="1385"/>
        <pc:sldMkLst>
          <pc:docMk/>
          <pc:sldMk cId="534677736" sldId="1205"/>
        </pc:sldMkLst>
        <pc:spChg chg="mod">
          <ac:chgData name="Chunping Xu" userId="a5962ba47313b1f5" providerId="LiveId" clId="{3994E73D-CC3D-46E8-A64B-55527E1202D8}" dt="2021-05-15T01:04:35.324" v="1350"/>
          <ac:spMkLst>
            <pc:docMk/>
            <pc:sldMk cId="534677736" sldId="120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9:21.324" v="1385"/>
          <ac:graphicFrameMkLst>
            <pc:docMk/>
            <pc:sldMk cId="534677736" sldId="120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13:07.715" v="1395" actId="13926"/>
        <pc:sldMkLst>
          <pc:docMk/>
          <pc:sldMk cId="2267489113" sldId="1206"/>
        </pc:sldMkLst>
        <pc:spChg chg="mod">
          <ac:chgData name="Chunping Xu" userId="a5962ba47313b1f5" providerId="LiveId" clId="{3994E73D-CC3D-46E8-A64B-55527E1202D8}" dt="2021-05-15T01:10:31.914" v="1389"/>
          <ac:spMkLst>
            <pc:docMk/>
            <pc:sldMk cId="2267489113" sldId="120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13:07.715" v="1395" actId="13926"/>
          <ac:graphicFrameMkLst>
            <pc:docMk/>
            <pc:sldMk cId="2267489113" sldId="120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1:07.344" v="1480" actId="1076"/>
        <pc:sldMkLst>
          <pc:docMk/>
          <pc:sldMk cId="1649167725" sldId="1207"/>
        </pc:sldMkLst>
        <pc:spChg chg="mod">
          <ac:chgData name="Chunping Xu" userId="a5962ba47313b1f5" providerId="LiveId" clId="{3994E73D-CC3D-46E8-A64B-55527E1202D8}" dt="2021-05-15T01:14:23.077" v="1400"/>
          <ac:spMkLst>
            <pc:docMk/>
            <pc:sldMk cId="1649167725" sldId="1207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1:07.344" v="1480" actId="1076"/>
          <ac:graphicFrameMkLst>
            <pc:docMk/>
            <pc:sldMk cId="1649167725" sldId="120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8:16.124" v="1614" actId="20577"/>
        <pc:sldMkLst>
          <pc:docMk/>
          <pc:sldMk cId="517024935" sldId="1208"/>
        </pc:sldMkLst>
        <pc:spChg chg="mod">
          <ac:chgData name="Chunping Xu" userId="a5962ba47313b1f5" providerId="LiveId" clId="{3994E73D-CC3D-46E8-A64B-55527E1202D8}" dt="2021-05-15T01:20:54.919" v="1478"/>
          <ac:spMkLst>
            <pc:docMk/>
            <pc:sldMk cId="517024935" sldId="120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8:16.124" v="1614" actId="20577"/>
          <ac:graphicFrameMkLst>
            <pc:docMk/>
            <pc:sldMk cId="517024935" sldId="120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2:15:49.376" v="1843" actId="20577"/>
        <pc:sldMkLst>
          <pc:docMk/>
          <pc:sldMk cId="2064586301" sldId="1209"/>
        </pc:sldMkLst>
        <pc:spChg chg="mod">
          <ac:chgData name="Chunping Xu" userId="a5962ba47313b1f5" providerId="LiveId" clId="{3994E73D-CC3D-46E8-A64B-55527E1202D8}" dt="2021-05-15T02:15:49.376" v="1843" actId="20577"/>
          <ac:spMkLst>
            <pc:docMk/>
            <pc:sldMk cId="2064586301" sldId="120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pfocus.com/0/hid5e29bd.html" TargetMode="External"/><Relationship Id="rId2" Type="http://schemas.openxmlformats.org/officeDocument/2006/relationships/hyperlink" Target="http://www.jidujiao.com/chajing/Old%20Testament/27Dan/27TT12.htm" TargetMode="Externa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但 以 理 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第十一、十二章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5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14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87F394-D31D-439D-8AD8-3F7A2DD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F3720DB-81B7-4D12-8647-A2509C5690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120576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0132">
                  <a:extLst>
                    <a:ext uri="{9D8B030D-6E8A-4147-A177-3AD203B41FA5}">
                      <a16:colId xmlns:a16="http://schemas.microsoft.com/office/drawing/2014/main" xmlns="" val="809406945"/>
                    </a:ext>
                  </a:extLst>
                </a:gridCol>
                <a:gridCol w="1216058">
                  <a:extLst>
                    <a:ext uri="{9D8B030D-6E8A-4147-A177-3AD203B41FA5}">
                      <a16:colId xmlns:a16="http://schemas.microsoft.com/office/drawing/2014/main" xmlns="" val="242457720"/>
                    </a:ext>
                  </a:extLst>
                </a:gridCol>
                <a:gridCol w="1187777">
                  <a:extLst>
                    <a:ext uri="{9D8B030D-6E8A-4147-A177-3AD203B41FA5}">
                      <a16:colId xmlns:a16="http://schemas.microsoft.com/office/drawing/2014/main" xmlns="" val="3795725811"/>
                    </a:ext>
                  </a:extLst>
                </a:gridCol>
                <a:gridCol w="1024645">
                  <a:extLst>
                    <a:ext uri="{9D8B030D-6E8A-4147-A177-3AD203B41FA5}">
                      <a16:colId xmlns:a16="http://schemas.microsoft.com/office/drawing/2014/main" xmlns="" val="3875239238"/>
                    </a:ext>
                  </a:extLst>
                </a:gridCol>
                <a:gridCol w="2297661">
                  <a:extLst>
                    <a:ext uri="{9D8B030D-6E8A-4147-A177-3AD203B41FA5}">
                      <a16:colId xmlns:a16="http://schemas.microsoft.com/office/drawing/2014/main" xmlns="" val="1692577351"/>
                    </a:ext>
                  </a:extLst>
                </a:gridCol>
                <a:gridCol w="919756">
                  <a:extLst>
                    <a:ext uri="{9D8B030D-6E8A-4147-A177-3AD203B41FA5}">
                      <a16:colId xmlns:a16="http://schemas.microsoft.com/office/drawing/2014/main" xmlns="" val="2965569866"/>
                    </a:ext>
                  </a:extLst>
                </a:gridCol>
                <a:gridCol w="4725971">
                  <a:extLst>
                    <a:ext uri="{9D8B030D-6E8A-4147-A177-3AD203B41FA5}">
                      <a16:colId xmlns:a16="http://schemas.microsoft.com/office/drawing/2014/main" xmlns="" val="3528205831"/>
                    </a:ext>
                  </a:extLst>
                </a:gridCol>
              </a:tblGrid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章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语言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年代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帝国时间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年龄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内容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83377444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尼布甲尼撒王元年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但以理被掳及与三友被选侍王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6600749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但以理为王指明与讲解大像之梦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778262893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BC600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但以理的三友拒绝敬拜王之金像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08913259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BC570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尼布甲尼撒王大树之梦及应验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27943765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BC555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梦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见四兽的异象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36059027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BC553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</a:t>
                      </a: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看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见公羊与绵羊的异象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64239016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伯沙撒王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指头写字及伯沙撒王（巴比伦）被灭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89608932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BC539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王元年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81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但以理从加百列获知七十个七的异象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76511580"/>
                  </a:ext>
                </a:extLst>
              </a:tr>
              <a:tr h="568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亚兰文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但以理脱离狮子口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59374841"/>
                  </a:ext>
                </a:extLst>
              </a:tr>
              <a:tr h="1173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10-12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第一人称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希伯来文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BC537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古列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王</a:t>
                      </a: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83</a:t>
                      </a:r>
                      <a:endParaRPr lang="en-US" sz="1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sz="1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但以理从天使获知南北国交战及末时的异象</a:t>
                      </a:r>
                      <a:endParaRPr lang="en-US" sz="1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6055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4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又说：「当玛代王大利乌元年，我曾起来扶助米迦勒，使他坚强。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现在我将真事指示你：波斯还有三王兴起，第四王必富足远胜诸王。他因富足成为强盛，就必激动大众攻击希腊国。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必有一个勇敢的王兴起，执掌大权，随意而行。</a:t>
            </a:r>
          </a:p>
        </p:txBody>
      </p:sp>
    </p:spTree>
    <p:extLst>
      <p:ext uri="{BB962C8B-B14F-4D97-AF65-F5344CB8AC3E}">
        <p14:creationId xmlns:p14="http://schemas.microsoft.com/office/powerpoint/2010/main" val="386088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3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6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那站在河水以上的</a:t>
            </a:r>
            <a:r>
              <a:rPr lang="en-US" altLang="zh-CN" sz="36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米迦勒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邪灵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11:1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古列王元年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帮助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对抗</a:t>
            </a:r>
            <a:r>
              <a:rPr lang="en-US" altLang="zh-CN" sz="36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	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巴比伦的魔君</a:t>
            </a:r>
            <a:endParaRPr lang="en-US" altLang="zh-CN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endParaRPr lang="en-US" altLang="zh-CN" sz="20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  <a:spcAft>
                <a:spcPts val="1000"/>
              </a:spcAft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10:13 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古列王三年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帮助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对抗</a:t>
            </a:r>
            <a:r>
              <a:rPr lang="en-US" altLang="zh-CN" sz="36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 	    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波斯的魔君</a:t>
            </a:r>
            <a:endParaRPr lang="en-US" altLang="zh-CN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20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 marL="0">
              <a:lnSpc>
                <a:spcPct val="150000"/>
              </a:lnSpc>
              <a:spcAft>
                <a:spcPts val="1000"/>
              </a:spcAft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10:25</a:t>
            </a:r>
            <a:r>
              <a:rPr lang="en-US" altLang="zh-CN" sz="36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希腊帝国开始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帮助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对抗</a:t>
            </a:r>
            <a:r>
              <a:rPr lang="en-US" altLang="zh-CN" sz="36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 	    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希腊的魔君</a:t>
            </a:r>
            <a:endParaRPr lang="en-US" altLang="zh-CN" sz="3600" b="1" dirty="0">
              <a:solidFill>
                <a:srgbClr val="FF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  <a:spcAft>
                <a:spcPts val="1000"/>
              </a:spcAft>
            </a:pPr>
            <a:endParaRPr lang="en-US" altLang="zh-CN" sz="20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  <a:spcAft>
                <a:spcPts val="1000"/>
              </a:spcAft>
            </a:pPr>
            <a:r>
              <a:rPr lang="en-US" altLang="zh-CN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天使要同工，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邪灵也很团结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；教会（三谷的同工）团结吗？</a:t>
            </a:r>
            <a:endParaRPr lang="en-US" altLang="zh-CN" sz="36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xmlns="" id="{00DCC3C2-FFFE-487A-A58F-F038889745AA}"/>
              </a:ext>
            </a:extLst>
          </p:cNvPr>
          <p:cNvSpPr/>
          <p:nvPr/>
        </p:nvSpPr>
        <p:spPr>
          <a:xfrm>
            <a:off x="5194168" y="1649690"/>
            <a:ext cx="16496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xmlns="" id="{BC011C3A-7D67-40CA-AFC2-8688497E53B8}"/>
              </a:ext>
            </a:extLst>
          </p:cNvPr>
          <p:cNvSpPr/>
          <p:nvPr/>
        </p:nvSpPr>
        <p:spPr>
          <a:xfrm>
            <a:off x="5194168" y="3186684"/>
            <a:ext cx="164969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31479175-BB2E-4DCC-B178-AE55CD1A2555}"/>
              </a:ext>
            </a:extLst>
          </p:cNvPr>
          <p:cNvSpPr/>
          <p:nvPr/>
        </p:nvSpPr>
        <p:spPr>
          <a:xfrm>
            <a:off x="7302629" y="1635879"/>
            <a:ext cx="1476867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xmlns="" id="{9FD16026-4DC9-466E-B64E-3D80EDA9409F}"/>
              </a:ext>
            </a:extLst>
          </p:cNvPr>
          <p:cNvSpPr/>
          <p:nvPr/>
        </p:nvSpPr>
        <p:spPr>
          <a:xfrm>
            <a:off x="5194169" y="4701522"/>
            <a:ext cx="16496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70D52697-E93F-4EC1-83E1-B3408057D7ED}"/>
              </a:ext>
            </a:extLst>
          </p:cNvPr>
          <p:cNvSpPr/>
          <p:nvPr/>
        </p:nvSpPr>
        <p:spPr>
          <a:xfrm>
            <a:off x="7283770" y="3186684"/>
            <a:ext cx="1476867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xmlns="" id="{84FB653F-B949-4507-B928-8E2CD66A2E75}"/>
              </a:ext>
            </a:extLst>
          </p:cNvPr>
          <p:cNvSpPr/>
          <p:nvPr/>
        </p:nvSpPr>
        <p:spPr>
          <a:xfrm>
            <a:off x="7302629" y="4701522"/>
            <a:ext cx="1476867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3402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又说：「当玛代王大利乌元年，我曾起来扶助米迦勒，使他坚强。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现在我将真事指示你：波斯还有三王兴起，第四王必富足远胜诸王。他因富足成为强盛，就必激动大众攻击希腊国。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必有一个勇敢的王兴起，执掌大权，随意而行。</a:t>
            </a:r>
          </a:p>
        </p:txBody>
      </p:sp>
    </p:spTree>
    <p:extLst>
      <p:ext uri="{BB962C8B-B14F-4D97-AF65-F5344CB8AC3E}">
        <p14:creationId xmlns:p14="http://schemas.microsoft.com/office/powerpoint/2010/main" val="55691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C5A18E53-3F6C-4E92-B20E-EF39FC2F185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41212580"/>
              </p:ext>
            </p:extLst>
          </p:nvPr>
        </p:nvGraphicFramePr>
        <p:xfrm>
          <a:off x="0" y="0"/>
          <a:ext cx="12192001" cy="7018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240">
                  <a:extLst>
                    <a:ext uri="{9D8B030D-6E8A-4147-A177-3AD203B41FA5}">
                      <a16:colId xmlns:a16="http://schemas.microsoft.com/office/drawing/2014/main" xmlns="" val="2858229520"/>
                    </a:ext>
                  </a:extLst>
                </a:gridCol>
                <a:gridCol w="2227631">
                  <a:extLst>
                    <a:ext uri="{9D8B030D-6E8A-4147-A177-3AD203B41FA5}">
                      <a16:colId xmlns:a16="http://schemas.microsoft.com/office/drawing/2014/main" xmlns="" val="4078930343"/>
                    </a:ext>
                  </a:extLst>
                </a:gridCol>
                <a:gridCol w="856782">
                  <a:extLst>
                    <a:ext uri="{9D8B030D-6E8A-4147-A177-3AD203B41FA5}">
                      <a16:colId xmlns:a16="http://schemas.microsoft.com/office/drawing/2014/main" xmlns="" val="3919899087"/>
                    </a:ext>
                  </a:extLst>
                </a:gridCol>
                <a:gridCol w="1542207">
                  <a:extLst>
                    <a:ext uri="{9D8B030D-6E8A-4147-A177-3AD203B41FA5}">
                      <a16:colId xmlns:a16="http://schemas.microsoft.com/office/drawing/2014/main" xmlns="" val="991808678"/>
                    </a:ext>
                  </a:extLst>
                </a:gridCol>
                <a:gridCol w="2398989">
                  <a:extLst>
                    <a:ext uri="{9D8B030D-6E8A-4147-A177-3AD203B41FA5}">
                      <a16:colId xmlns:a16="http://schemas.microsoft.com/office/drawing/2014/main" xmlns="" val="1582897583"/>
                    </a:ext>
                  </a:extLst>
                </a:gridCol>
                <a:gridCol w="3367152">
                  <a:extLst>
                    <a:ext uri="{9D8B030D-6E8A-4147-A177-3AD203B41FA5}">
                      <a16:colId xmlns:a16="http://schemas.microsoft.com/office/drawing/2014/main" xmlns="" val="2300753979"/>
                    </a:ext>
                  </a:extLst>
                </a:gridCol>
              </a:tblGrid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被掳至归回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历史书</a:t>
                      </a: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先知书</a:t>
                      </a:r>
                      <a:r>
                        <a:rPr lang="en-CA" sz="1800">
                          <a:effectLst/>
                        </a:rPr>
                        <a:t>6</a:t>
                      </a:r>
                      <a:r>
                        <a:rPr lang="zh-CN" sz="1800">
                          <a:effectLst/>
                        </a:rPr>
                        <a:t>本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王朝</a:t>
                      </a:r>
                      <a:r>
                        <a:rPr lang="en-CA" sz="1800">
                          <a:effectLst/>
                        </a:rPr>
                        <a:t>/</a:t>
                      </a:r>
                      <a:r>
                        <a:rPr lang="zh-CN" sz="1800">
                          <a:effectLst/>
                        </a:rPr>
                        <a:t>国王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71593224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第一次被掳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605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但以理书</a:t>
                      </a:r>
                      <a:r>
                        <a:rPr lang="en-CA" sz="1800">
                          <a:effectLst/>
                        </a:rPr>
                        <a:t>605-536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巴比伦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BC605-539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349294532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哈巴谷书</a:t>
                      </a:r>
                      <a:r>
                        <a:rPr lang="en-CA" sz="1800">
                          <a:effectLst/>
                        </a:rPr>
                        <a:t>605-587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1</a:t>
                      </a:r>
                      <a:r>
                        <a:rPr lang="zh-CN" sz="1800" dirty="0">
                          <a:effectLst/>
                        </a:rPr>
                        <a:t>、巴比伦尼布甲尼撒</a:t>
                      </a:r>
                      <a:r>
                        <a:rPr lang="en-CA" sz="1800" dirty="0">
                          <a:effectLst/>
                        </a:rPr>
                        <a:t>605-562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3290080775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第二次被掳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以西结被掳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以西结书</a:t>
                      </a:r>
                      <a:r>
                        <a:rPr lang="en-CA" sz="1800">
                          <a:effectLst/>
                        </a:rPr>
                        <a:t>593-530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2</a:t>
                      </a:r>
                      <a:r>
                        <a:rPr lang="zh-CN" sz="1800" dirty="0">
                          <a:effectLst/>
                        </a:rPr>
                        <a:t>、</a:t>
                      </a:r>
                      <a:r>
                        <a:rPr lang="zh-CN" altLang="en-US" sz="1800" dirty="0">
                          <a:effectLst/>
                        </a:rPr>
                        <a:t>以未弥罗达</a:t>
                      </a:r>
                      <a:r>
                        <a:rPr lang="en-US" altLang="zh-CN" sz="1800" dirty="0">
                          <a:effectLst/>
                        </a:rPr>
                        <a:t>562-560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15765646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南国灭、圣殿被毁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3</a:t>
                      </a:r>
                      <a:r>
                        <a:rPr lang="zh-CN" sz="1800" dirty="0">
                          <a:effectLst/>
                        </a:rPr>
                        <a:t>、拿波尼度</a:t>
                      </a:r>
                      <a:r>
                        <a:rPr lang="en-CA" sz="1800" dirty="0">
                          <a:effectLst/>
                        </a:rPr>
                        <a:t>5</a:t>
                      </a:r>
                      <a:r>
                        <a:rPr lang="en-US" altLang="zh-CN" sz="1800" dirty="0">
                          <a:effectLst/>
                        </a:rPr>
                        <a:t>5</a:t>
                      </a:r>
                      <a:r>
                        <a:rPr lang="en-CA" sz="1800" dirty="0">
                          <a:effectLst/>
                        </a:rPr>
                        <a:t>6-539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197103984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第四次被掳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基大利被杀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582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>
                          <a:effectLst/>
                        </a:rPr>
                        <a:t>4</a:t>
                      </a:r>
                      <a:r>
                        <a:rPr lang="zh-CN" sz="1800" dirty="0">
                          <a:effectLst/>
                        </a:rPr>
                        <a:t>、伯沙撒</a:t>
                      </a:r>
                      <a:r>
                        <a:rPr lang="en-CA" sz="1800" dirty="0">
                          <a:effectLst/>
                        </a:rPr>
                        <a:t>555-539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139505930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2827647704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波斯</a:t>
                      </a:r>
                      <a:r>
                        <a:rPr lang="zh-CN" altLang="en-US" sz="1800" dirty="0">
                          <a:effectLst/>
                        </a:rPr>
                        <a:t>（</a:t>
                      </a:r>
                      <a:r>
                        <a:rPr lang="en-US" altLang="zh-CN" sz="1800" dirty="0">
                          <a:effectLst/>
                        </a:rPr>
                        <a:t>BC539-331</a:t>
                      </a:r>
                      <a:r>
                        <a:rPr lang="zh-CN" altLang="en-US" sz="1800" dirty="0">
                          <a:effectLst/>
                        </a:rPr>
                        <a:t>）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249902959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第一次回归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所罗巴伯回归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53</a:t>
                      </a:r>
                      <a:r>
                        <a:rPr lang="en-US" altLang="zh-CN" sz="1800" dirty="0">
                          <a:effectLst/>
                        </a:rPr>
                        <a:t>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</a:t>
                      </a:r>
                      <a:r>
                        <a:rPr lang="zh-CN" sz="1800">
                          <a:effectLst/>
                        </a:rPr>
                        <a:t>、古列王</a:t>
                      </a:r>
                      <a:r>
                        <a:rPr lang="en-CA" sz="1800">
                          <a:effectLst/>
                        </a:rPr>
                        <a:t>539-530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11535382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哈该书</a:t>
                      </a:r>
                      <a:r>
                        <a:rPr lang="en-CA" sz="1800">
                          <a:effectLst/>
                        </a:rPr>
                        <a:t>520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</a:t>
                      </a:r>
                      <a:r>
                        <a:rPr lang="zh-CN" sz="1800">
                          <a:effectLst/>
                        </a:rPr>
                        <a:t>、冈比西斯王</a:t>
                      </a:r>
                      <a:r>
                        <a:rPr lang="en-CA" sz="1800">
                          <a:effectLst/>
                        </a:rPr>
                        <a:t>530-522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126164023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圣殿建成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</a:rPr>
                        <a:t>撒迦利亚书</a:t>
                      </a:r>
                      <a:r>
                        <a:rPr lang="en-CA" sz="1800" dirty="0">
                          <a:effectLst/>
                        </a:rPr>
                        <a:t>520-480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</a:t>
                      </a:r>
                      <a:r>
                        <a:rPr lang="zh-CN" sz="1800">
                          <a:effectLst/>
                        </a:rPr>
                        <a:t>、大利乌王</a:t>
                      </a:r>
                      <a:r>
                        <a:rPr lang="en-CA" sz="1800">
                          <a:effectLst/>
                        </a:rPr>
                        <a:t>522-486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4280520268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以斯帖作王后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以斯帖记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r>
                        <a:rPr lang="zh-CN" sz="1800" dirty="0">
                          <a:solidFill>
                            <a:srgbClr val="FF0000"/>
                          </a:solidFill>
                          <a:effectLst/>
                        </a:rPr>
                        <a:t>、亚哈随鲁王</a:t>
                      </a:r>
                      <a:r>
                        <a:rPr lang="en-CA" sz="1800" dirty="0">
                          <a:solidFill>
                            <a:srgbClr val="FF0000"/>
                          </a:solidFill>
                          <a:effectLst/>
                        </a:rPr>
                        <a:t>486-465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2177378332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第二次回归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r>
                        <a:rPr lang="zh-CN" sz="1800">
                          <a:effectLst/>
                        </a:rPr>
                        <a:t>以斯拉回归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以斯拉记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5</a:t>
                      </a:r>
                      <a:r>
                        <a:rPr lang="zh-CN" sz="1800">
                          <a:effectLst/>
                        </a:rPr>
                        <a:t>、亚达薛西王</a:t>
                      </a:r>
                      <a:r>
                        <a:rPr lang="en-CA" sz="1800">
                          <a:effectLst/>
                        </a:rPr>
                        <a:t>465-424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2829681904"/>
                  </a:ext>
                </a:extLst>
              </a:tr>
              <a:tr h="470794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第三次回归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尼希米回归</a:t>
                      </a:r>
                      <a:endParaRPr lang="en-US" sz="1800">
                        <a:effectLst/>
                      </a:endParaRPr>
                    </a:p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重建城墙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445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尼希米记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607636057"/>
                  </a:ext>
                </a:extLst>
              </a:tr>
              <a:tr h="456229"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</a:rPr>
                        <a:t>玛拉基书</a:t>
                      </a:r>
                      <a:r>
                        <a:rPr lang="en-CA" sz="1800">
                          <a:effectLst/>
                        </a:rPr>
                        <a:t>440-430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tc>
                  <a:txBody>
                    <a:bodyPr/>
                    <a:lstStyle/>
                    <a:p>
                      <a:pPr marL="0" marR="0" indent="139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034" marR="44034" marT="0" marB="0" anchor="ctr"/>
                </a:tc>
                <a:extLst>
                  <a:ext uri="{0D108BD9-81ED-4DB2-BD59-A6C34878D82A}">
                    <a16:rowId xmlns:a16="http://schemas.microsoft.com/office/drawing/2014/main" xmlns="" val="93494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73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8D2FF5B-DD64-4389-8A61-76F48BB088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8" y="643467"/>
            <a:ext cx="10977231" cy="55710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BC78ED3-E8BE-4F9F-9201-339BCC787E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40" r="1" b="3880"/>
          <a:stretch/>
        </p:blipFill>
        <p:spPr>
          <a:xfrm>
            <a:off x="772925" y="804334"/>
            <a:ext cx="10655497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xmlns="" id="{A8524EC9-59B3-4419-AB96-608A31A872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75" r="1" b="11217"/>
          <a:stretch/>
        </p:blipFill>
        <p:spPr>
          <a:xfrm>
            <a:off x="-17824" y="0"/>
            <a:ext cx="12209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43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9CF7650-7342-48D6-999E-174C77B5F5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7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B2D286E-2458-46AD-B49E-911912F708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558B60E-AD03-4CBA-9882-FB2E1E2FD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032" y="643467"/>
            <a:ext cx="667193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73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南方的王必强盛，他将帅中必有一个比他更强盛，执掌权柄，他的权柄甚大。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过些年后，他们必互相连合，南方王的女儿必就了北方王来立约；但这女子帮助之力存立不住，王和他所倚靠之力也不能存立。这女子和引导她来的，并生她的，以及当时扶助她的，都必交与死地。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21065"/>
              </p:ext>
            </p:extLst>
          </p:nvPr>
        </p:nvGraphicFramePr>
        <p:xfrm>
          <a:off x="80652" y="3721833"/>
          <a:ext cx="11995083" cy="31397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6128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0061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西流基一世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BC321-281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托勒密一世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BC323-285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  <a:tr h="1006110"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086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381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过些年后，他们必互相连合，南方王的女儿必就了北方王来立约；但这女子帮助之力存立不住，王和他所倚靠之力也不能存立。这女子和引导她来的，并生她的，以及当时扶助她的，都必交与死地。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929500"/>
              </p:ext>
            </p:extLst>
          </p:nvPr>
        </p:nvGraphicFramePr>
        <p:xfrm>
          <a:off x="98458" y="2524627"/>
          <a:ext cx="11995083" cy="40952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安提阿哥一世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BC281-261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托勒密二世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BC285-246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BC252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，百尼基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安提阿哥二世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BC260-246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废后拉奥迪斯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毒死安提阿哥二世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488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717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但这女子的本家必另生一子继续王位，他必率领军队进入北方王的保障，攻击他们，而且得胜；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并将他们的神像和铸成的偶像，与金银的宝器掠到埃及去。数年之内，他不去攻击北方的王。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北方的王（原文是他）必入南方王的国，却要仍回本地。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300018"/>
              </p:ext>
            </p:extLst>
          </p:nvPr>
        </p:nvGraphicFramePr>
        <p:xfrm>
          <a:off x="98458" y="4023489"/>
          <a:ext cx="11995083" cy="273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西流基二世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BC246-226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BC246-222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直攻首都安提阿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杀了拉奥迪斯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428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北方王（原文是他）的二子必动干戈，招聚许多军兵。这军兵前去，如洪水泛滥，又必再去争战，直到南方王的保障。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754002"/>
              </p:ext>
            </p:extLst>
          </p:nvPr>
        </p:nvGraphicFramePr>
        <p:xfrm>
          <a:off x="98458" y="2524627"/>
          <a:ext cx="11995083" cy="40952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西流基三世</a:t>
                      </a: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BC226-223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BC246-222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BC223-187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BC222-205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南方王的保障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拉非亚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488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847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南方王必发烈怒，出来与北方王争战，摆列大军；北方王的军兵必交付他手。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他的众军高傲，他的心也必自高；他虽使数万人仆倒，却不得常胜。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008543"/>
              </p:ext>
            </p:extLst>
          </p:nvPr>
        </p:nvGraphicFramePr>
        <p:xfrm>
          <a:off x="98458" y="2798004"/>
          <a:ext cx="11995083" cy="273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BC223-187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BC222-205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BC217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战役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击杀一万五千多人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839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北方王必回来摆列大军，比先前的更多。满了所定的年数，他必率领大军，带极多的军装来。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那时，必有许多人起来攻击南方王，并且你本国的强暴人必兴起，要应验那异象，他们却要败亡。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283262"/>
              </p:ext>
            </p:extLst>
          </p:nvPr>
        </p:nvGraphicFramePr>
        <p:xfrm>
          <a:off x="98458" y="2798004"/>
          <a:ext cx="11995083" cy="273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BC223-187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托勒密五世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BC205-180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许多人：马其顿王等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强暴人：不守法之人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370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北方王必来筑垒攻取坚固城；南方的军兵必站立不住，就是选择的精兵（原文是民）也无力站住。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来攻击他的，必任意而行，无人在北方王（原文是他）面前站立得住。他必站在那荣美之地，用手施行毁灭。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他必定意用全国之力而来，立公正的约，照约而行，将自己的女儿给南方王为妻，想要败坏他（或译：埃及），这计却不得成就，与自己毫无益处。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918312"/>
              </p:ext>
            </p:extLst>
          </p:nvPr>
        </p:nvGraphicFramePr>
        <p:xfrm>
          <a:off x="98458" y="4353427"/>
          <a:ext cx="11995083" cy="273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BC223-187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托勒密五世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BC205-180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北方王嫁女儿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克里奥佩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329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其后他必转回夺取了许多海岛。但有一大帅，除掉他令人受的羞辱，并且使这羞辱归他本身。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他就必转向本地的保障，却要绊跌仆倒，归于无有。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257689"/>
              </p:ext>
            </p:extLst>
          </p:nvPr>
        </p:nvGraphicFramePr>
        <p:xfrm>
          <a:off x="98458" y="2458639"/>
          <a:ext cx="11995083" cy="27301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安提阿哥三世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BC223-187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托勒密五世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BC205-180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BC191</a:t>
                      </a: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罗马将军路西史奇彪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17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那时，必有一人兴起接续他为王，使横征暴敛的人通行国中的荣美地。这王不多日就必灭亡，却不因忿怒，也不因争战。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必有一个卑鄙的人兴起接续为王，人未曾将国的尊荣给他，他却趁人坦然无备的时候，用谄媚的话得国。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420585"/>
              </p:ext>
            </p:extLst>
          </p:nvPr>
        </p:nvGraphicFramePr>
        <p:xfrm>
          <a:off x="98458" y="3110845"/>
          <a:ext cx="11995083" cy="37471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1299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0859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西流基四世</a:t>
                      </a:r>
                      <a:endParaRPr kumimoji="0" lang="en-US" altLang="zh-CN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kumimoji="0" lang="en-US" altLang="zh-CN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BC187-175</a:t>
                      </a: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托勒密五世</a:t>
                      </a:r>
                      <a:endParaRPr kumimoji="0" lang="en-US" altLang="zh-CN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kumimoji="0" lang="en-US" altLang="zh-CN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BC205-180</a:t>
                      </a: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亲信希略多路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北方王被人杀死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  <a:tr h="13085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488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671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必有无数的军兵势如洪水，在他面前冲没败坏；同盟的君也必如此。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与那君结盟之后，他必行诡诈，因为他必上来以微小的军（原文是民）成为强盛。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趁人坦然无备的时候，他必来到国中极肥美之地，行他列祖和他列祖之祖所未曾行的，将掳物、掠物，和财宝散给众人，又要设计攻打保障，然而这都是暂时的。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151345"/>
              </p:ext>
            </p:extLst>
          </p:nvPr>
        </p:nvGraphicFramePr>
        <p:xfrm>
          <a:off x="98458" y="4275118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托勒密五世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大祭司亚尼亚三世，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弟弟耶孙，门尼老斯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583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他必奋勇向前，率领大军攻击南方王；南方王也必以极大极强的军兵与他争战，却站立不住，因为有人设计谋害南方王。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吃王膳的，必败坏他；他的军队必被冲没，而且被杀的甚多。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至于这二王，他们心怀恶计，同席说谎，计谋却不成就；因为到了定期，事就了结。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382888"/>
              </p:ext>
            </p:extLst>
          </p:nvPr>
        </p:nvGraphicFramePr>
        <p:xfrm>
          <a:off x="98458" y="4275118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托勒密六世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两位大臣和其他反对多利买六世的臣仆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677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北方王（原文是他）必带许多财宝回往本国，他的心反对圣约，任意而行，回到本地。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到了定期，他必返回，来到南方。后一次却不如前一次，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因为基提战船必来攻击他，他就丧胆而回，又要恼恨圣约，任意而行；他必回来联络背弃圣约的人。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70064"/>
              </p:ext>
            </p:extLst>
          </p:nvPr>
        </p:nvGraphicFramePr>
        <p:xfrm>
          <a:off x="98458" y="4275118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托勒密六世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罗马的势力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成为埃及的保护国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489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因为基提战船必来攻击他，他就丧胆而回，又要恼恨圣约，任意而行；他必回来联络背弃圣约的人。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他必兴兵，这兵必亵渎圣地，就是保障，除掉常献的燔祭，设立那行毁坏可憎的。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作恶违背圣约的人，他必用巧言勾引；惟独认识上帝的子民必刚强行事。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81216"/>
              </p:ext>
            </p:extLst>
          </p:nvPr>
        </p:nvGraphicFramePr>
        <p:xfrm>
          <a:off x="98458" y="4020594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托勒密六世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BC172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攻陷圣城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BC168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污秽圣殿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167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民间的智慧人必训诲多人；然而他们多日必倒在刀下，或被火烧，或被掳掠抢夺。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他们仆倒的时候，稍得扶助，却有许多人用谄媚的话亲近他们。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智慧人中有些仆倒的，为要熬炼其余的人，使他们清净洁白，直到末了；因为到了定期，事就了结。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D83E191B-E74A-495D-B513-77F6BEEEA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011375"/>
              </p:ext>
            </p:extLst>
          </p:nvPr>
        </p:nvGraphicFramePr>
        <p:xfrm>
          <a:off x="98458" y="4048875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托勒密六世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马加比革命，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BC167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－６３哈斯摩尼王朝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024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王必任意而行，自高自大，超过所有的神，又用奇异的话攻击万神之神。他必行事亨通，直到主的忿怒完毕，因为所定的事必然成就。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他必不顾他列祖的神，也不顾妇女所羡慕的神，无论何神他都不顾；因为他必自大，高过一切。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他倒要敬拜保障的神，用金、银、宝石和可爱之物敬奉他列祖所不认识的神。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11:39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他必靠外邦神的帮助，攻破最坚固的保障。凡承认他的，他必将荣耀加给他们，使他们管辖许多人，又为贿赂分地与他们。</a:t>
            </a:r>
          </a:p>
        </p:txBody>
      </p:sp>
    </p:spTree>
    <p:extLst>
      <p:ext uri="{BB962C8B-B14F-4D97-AF65-F5344CB8AC3E}">
        <p14:creationId xmlns:p14="http://schemas.microsoft.com/office/powerpoint/2010/main" val="3914057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到末了，南方王要与他交战。北方王必用战车、马兵，和许多战船，势如暴风来攻击他，也必进入列国，如洪水泛滥。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又必进入那荣美之地，有许多国就被倾覆，但以东人、摩押人，和一大半亚扪人必脱离他的手。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他必伸手攻击列国；埃及地也不得脱离。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xmlns="" id="{5241907F-0DED-41D2-A769-0DAB5A568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586964"/>
              </p:ext>
            </p:extLst>
          </p:nvPr>
        </p:nvGraphicFramePr>
        <p:xfrm>
          <a:off x="98458" y="4020594"/>
          <a:ext cx="11995083" cy="25828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361">
                  <a:extLst>
                    <a:ext uri="{9D8B030D-6E8A-4147-A177-3AD203B41FA5}">
                      <a16:colId xmlns:a16="http://schemas.microsoft.com/office/drawing/2014/main" xmlns="" val="3953691982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530258031"/>
                    </a:ext>
                  </a:extLst>
                </a:gridCol>
                <a:gridCol w="3998361">
                  <a:extLst>
                    <a:ext uri="{9D8B030D-6E8A-4147-A177-3AD203B41FA5}">
                      <a16:colId xmlns:a16="http://schemas.microsoft.com/office/drawing/2014/main" xmlns="" val="2633678055"/>
                    </a:ext>
                  </a:extLst>
                </a:gridCol>
              </a:tblGrid>
              <a:tr h="1217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北方王、西流基王朝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（叙利亚）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南方王、托勒密王朝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（埃及）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备注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0841366"/>
                  </a:ext>
                </a:extLst>
              </a:tr>
              <a:tr h="13650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安提阿哥四世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BC175-164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托勒密六世</a:t>
                      </a:r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en-US" altLang="zh-CN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BC180-164</a:t>
                      </a:r>
                      <a:r>
                        <a:rPr lang="zh-CN" altLang="en-US" sz="3200" b="1" dirty="0">
                          <a:solidFill>
                            <a:srgbClr val="00206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200" b="1" dirty="0">
                        <a:solidFill>
                          <a:srgbClr val="00206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8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200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他必把持埃及的金银财宝和各样的宝物。利比亚人和古实人都必跟从他。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但从东方和北方必有消息扰乱他，他就大发烈怒出去，要将多人杀灭净尽。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11:45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他必在海和荣美的圣山中间设立他如宫殿的帐幕；然而到了他的结局，必无人能帮助他。</a:t>
            </a:r>
          </a:p>
        </p:txBody>
      </p:sp>
    </p:spTree>
    <p:extLst>
      <p:ext uri="{BB962C8B-B14F-4D97-AF65-F5344CB8AC3E}">
        <p14:creationId xmlns:p14="http://schemas.microsoft.com/office/powerpoint/2010/main" val="222527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那时，保佑你本国之民的天使长（原文是大君）米迦勒必站起来，并且有大艰难，从有国以来直到此时，没有这样的。你本国的民中，凡名录在册上的，必得拯救。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睡在尘埃中的，必有多人复醒。其中有得永生的，有受羞辱永远被憎恶的。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智慧人必发光，如同天上的光；那使多人归义的，必发光如星，直到永永远远。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但以理啊，你要隐藏这话，封闭这书，直到末时。必有多人来往奔跑（或译：切心研究），知识就必增长。」</a:t>
            </a:r>
          </a:p>
        </p:txBody>
      </p:sp>
    </p:spTree>
    <p:extLst>
      <p:ext uri="{BB962C8B-B14F-4D97-AF65-F5344CB8AC3E}">
        <p14:creationId xmlns:p14="http://schemas.microsoft.com/office/powerpoint/2010/main" val="687647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―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但以理观看，见另有两个人站立：一个在河这边，一个在河那边。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有一个问那站在河水以上、穿细麻衣的说：「这奇异的事到几时才应验呢？」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我听见那站在河水以上、穿细麻衣的，向天举起左右手，指着活到永远的主起誓说：「要到一载、二载、半载，打破圣民权力的时候，这一切事就都应验了。」</a:t>
            </a:r>
          </a:p>
        </p:txBody>
      </p:sp>
    </p:spTree>
    <p:extLst>
      <p:ext uri="{BB962C8B-B14F-4D97-AF65-F5344CB8AC3E}">
        <p14:creationId xmlns:p14="http://schemas.microsoft.com/office/powerpoint/2010/main" val="1752286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0F42281-C648-4CC3-8059-83CDE09D00EF}"/>
              </a:ext>
            </a:extLst>
          </p:cNvPr>
          <p:cNvSpPr/>
          <p:nvPr/>
        </p:nvSpPr>
        <p:spPr>
          <a:xfrm>
            <a:off x="4581427" y="1761428"/>
            <a:ext cx="6966408" cy="3083949"/>
          </a:xfrm>
          <a:custGeom>
            <a:avLst/>
            <a:gdLst>
              <a:gd name="connsiteX0" fmla="*/ 0 w 6966408"/>
              <a:gd name="connsiteY0" fmla="*/ 2929603 h 2995590"/>
              <a:gd name="connsiteX1" fmla="*/ 678730 w 6966408"/>
              <a:gd name="connsiteY1" fmla="*/ 978254 h 2995590"/>
              <a:gd name="connsiteX2" fmla="*/ 2639505 w 6966408"/>
              <a:gd name="connsiteY2" fmla="*/ 2118898 h 2995590"/>
              <a:gd name="connsiteX3" fmla="*/ 3751868 w 6966408"/>
              <a:gd name="connsiteY3" fmla="*/ 7293 h 2995590"/>
              <a:gd name="connsiteX4" fmla="*/ 6966408 w 6966408"/>
              <a:gd name="connsiteY4" fmla="*/ 2995590 h 299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408" h="2995590">
                <a:moveTo>
                  <a:pt x="0" y="2929603"/>
                </a:moveTo>
                <a:cubicBezTo>
                  <a:pt x="119406" y="2021487"/>
                  <a:pt x="238813" y="1113371"/>
                  <a:pt x="678730" y="978254"/>
                </a:cubicBezTo>
                <a:cubicBezTo>
                  <a:pt x="1118647" y="843137"/>
                  <a:pt x="2127315" y="2280725"/>
                  <a:pt x="2639505" y="2118898"/>
                </a:cubicBezTo>
                <a:cubicBezTo>
                  <a:pt x="3151695" y="1957071"/>
                  <a:pt x="3030718" y="-138822"/>
                  <a:pt x="3751868" y="7293"/>
                </a:cubicBezTo>
                <a:cubicBezTo>
                  <a:pt x="4473018" y="153408"/>
                  <a:pt x="6451076" y="2505396"/>
                  <a:pt x="6966408" y="29955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6C674B1B-3AEF-4F31-96D4-DDD834BF6D3C}"/>
              </a:ext>
            </a:extLst>
          </p:cNvPr>
          <p:cNvCxnSpPr>
            <a:cxnSpLocks/>
          </p:cNvCxnSpPr>
          <p:nvPr/>
        </p:nvCxnSpPr>
        <p:spPr>
          <a:xfrm>
            <a:off x="245097" y="4845377"/>
            <a:ext cx="11737942" cy="94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984AA4B-0B27-4B93-AB3F-A6F9FC6A3A5B}"/>
              </a:ext>
            </a:extLst>
          </p:cNvPr>
          <p:cNvSpPr txBox="1"/>
          <p:nvPr/>
        </p:nvSpPr>
        <p:spPr>
          <a:xfrm>
            <a:off x="130405" y="3670929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A</a:t>
            </a: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12B2F6D-13BF-4806-8A7E-86529E651912}"/>
              </a:ext>
            </a:extLst>
          </p:cNvPr>
          <p:cNvSpPr txBox="1"/>
          <p:nvPr/>
        </p:nvSpPr>
        <p:spPr>
          <a:xfrm>
            <a:off x="4973425" y="2048700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B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65786F9-EDB1-4280-8280-AE5B4FB61D31}"/>
              </a:ext>
            </a:extLst>
          </p:cNvPr>
          <p:cNvSpPr txBox="1"/>
          <p:nvPr/>
        </p:nvSpPr>
        <p:spPr>
          <a:xfrm>
            <a:off x="7963294" y="1025261"/>
            <a:ext cx="552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dirty="0"/>
              <a:t>C</a:t>
            </a:r>
            <a:endParaRPr lang="en-US" sz="4000" dirty="0"/>
          </a:p>
        </p:txBody>
      </p:sp>
      <p:sp>
        <p:nvSpPr>
          <p:cNvPr id="12" name="Smiley Face 11">
            <a:extLst>
              <a:ext uri="{FF2B5EF4-FFF2-40B4-BE49-F238E27FC236}">
                <a16:creationId xmlns:a16="http://schemas.microsoft.com/office/drawing/2014/main" xmlns="" id="{ED3A5806-1FC6-4B1E-A4FD-DD2BDB46F67D}"/>
              </a:ext>
            </a:extLst>
          </p:cNvPr>
          <p:cNvSpPr/>
          <p:nvPr/>
        </p:nvSpPr>
        <p:spPr>
          <a:xfrm>
            <a:off x="164184" y="4414134"/>
            <a:ext cx="377072" cy="3959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FA0B2857-093A-44E4-A25B-8D4854D8ED98}"/>
              </a:ext>
            </a:extLst>
          </p:cNvPr>
          <p:cNvCxnSpPr>
            <a:cxnSpLocks/>
          </p:cNvCxnSpPr>
          <p:nvPr/>
        </p:nvCxnSpPr>
        <p:spPr>
          <a:xfrm flipV="1">
            <a:off x="980388" y="1849787"/>
            <a:ext cx="7107810" cy="2326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31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我听见这话，却不明白，就说：「我主啊，这些事的结局是怎样呢？」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他说：「但以理啊，你只管去；因为这话已经隐藏封闭，直到末时。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必有许多人使自己清净洁白，且被熬炼；但恶人仍必行恶，一切恶人都不明白，惟独智慧人能明白。</a:t>
            </a:r>
          </a:p>
        </p:txBody>
      </p:sp>
    </p:spTree>
    <p:extLst>
      <p:ext uri="{BB962C8B-B14F-4D97-AF65-F5344CB8AC3E}">
        <p14:creationId xmlns:p14="http://schemas.microsoft.com/office/powerpoint/2010/main" val="3571079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从除掉常献的燔祭，并设立那行毁坏可憎之物的时候，必有一千二百九十日。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等到一千三百三十五日的，那人便为有福。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「你且去等候结局，因为你必安歇。到了末期，你必起来，享受你的福分。」</a:t>
            </a:r>
          </a:p>
        </p:txBody>
      </p:sp>
    </p:spTree>
    <p:extLst>
      <p:ext uri="{BB962C8B-B14F-4D97-AF65-F5344CB8AC3E}">
        <p14:creationId xmlns:p14="http://schemas.microsoft.com/office/powerpoint/2010/main" val="2517018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唐佑之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天道圣经注释──但以理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  <a:hlinkClick r:id="rId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hlinkClick r:id="rId2"/>
              </a:rPr>
              <a:t>http://www.jidujiao.com/chajing/Old%20Testament/27Dan/27TT12.htm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兩約期間：西流基王朝和多利買王朝的統治以及聖經中相關的預言</a:t>
            </a: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hlinkClick r:id="rId3"/>
              </a:rPr>
              <a:t>https://ppfocus.com/0/hid5e29bd.html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586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549" y="0"/>
            <a:ext cx="12192000" cy="1037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上帝对历史的预言：南北国之争。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西流基王朝的安提阿哥四世（历史中敌基督的预表，可称之为“小敌基督”）。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圣徒对上帝的认识与信心。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必有许多人使自己清净洁白，且被熬炼；但恶人仍必行恶，一切恶人都不明白，惟独智慧人能明白。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下周五：第五章。</a:t>
            </a: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xmlns="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如何带领小组查经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21757</TotalTime>
  <Words>4250</Words>
  <Application>Microsoft Office PowerPoint</Application>
  <PresentationFormat>Custom</PresentationFormat>
  <Paragraphs>428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TVCBC</cp:lastModifiedBy>
  <cp:revision>7</cp:revision>
  <dcterms:created xsi:type="dcterms:W3CDTF">2020-11-05T21:27:14Z</dcterms:created>
  <dcterms:modified xsi:type="dcterms:W3CDTF">2021-05-18T02:06:15Z</dcterms:modified>
</cp:coreProperties>
</file>